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7343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ttore 2 7"/>
          <p:cNvCxnSpPr/>
          <p:nvPr/>
        </p:nvCxnSpPr>
        <p:spPr>
          <a:xfrm>
            <a:off x="5436096" y="4869160"/>
            <a:ext cx="0" cy="792088"/>
          </a:xfrm>
          <a:prstGeom prst="straightConnector1">
            <a:avLst/>
          </a:prstGeom>
          <a:ln w="22225">
            <a:solidFill>
              <a:schemeClr val="tx1"/>
            </a:solidFill>
            <a:prstDash val="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 flipV="1">
            <a:off x="1187624" y="5517232"/>
            <a:ext cx="1656184" cy="720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5292080" y="4797152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827983" y="4607550"/>
            <a:ext cx="752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smtClean="0">
                <a:solidFill>
                  <a:srgbClr val="FF0000"/>
                </a:solidFill>
              </a:rPr>
              <a:t>Semaforo</a:t>
            </a:r>
            <a:endParaRPr lang="it-IT" sz="1100" b="1" dirty="0">
              <a:solidFill>
                <a:srgbClr val="FF0000"/>
              </a:solidFill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1187624" y="5517232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083567" y="5589240"/>
            <a:ext cx="752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smtClean="0">
                <a:solidFill>
                  <a:srgbClr val="FF0000"/>
                </a:solidFill>
              </a:rPr>
              <a:t>Semaforo</a:t>
            </a:r>
            <a:endParaRPr lang="it-IT" sz="1100" b="1" dirty="0">
              <a:solidFill>
                <a:srgbClr val="FF0000"/>
              </a:solidFill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2843808" y="5589240"/>
            <a:ext cx="1224136" cy="72008"/>
          </a:xfrm>
          <a:prstGeom prst="straightConnector1">
            <a:avLst/>
          </a:prstGeom>
          <a:ln w="15875">
            <a:solidFill>
              <a:schemeClr val="tx1"/>
            </a:solidFill>
            <a:prstDash val="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4067944" y="5661248"/>
            <a:ext cx="1296144" cy="0"/>
          </a:xfrm>
          <a:prstGeom prst="straightConnector1">
            <a:avLst/>
          </a:prstGeom>
          <a:ln w="15875">
            <a:solidFill>
              <a:schemeClr val="tx1"/>
            </a:solidFill>
            <a:prstDash val="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2843808" y="5759678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Senso unico alternato</a:t>
            </a:r>
            <a:endParaRPr lang="it-IT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Simone</cp:lastModifiedBy>
  <cp:revision>2</cp:revision>
  <dcterms:created xsi:type="dcterms:W3CDTF">2023-02-15T10:59:37Z</dcterms:created>
  <dcterms:modified xsi:type="dcterms:W3CDTF">2023-02-15T12:08:41Z</dcterms:modified>
</cp:coreProperties>
</file>