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836712"/>
            <a:ext cx="7734300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nettore 2 7"/>
          <p:cNvCxnSpPr/>
          <p:nvPr/>
        </p:nvCxnSpPr>
        <p:spPr>
          <a:xfrm>
            <a:off x="5436096" y="4869160"/>
            <a:ext cx="0" cy="792088"/>
          </a:xfrm>
          <a:prstGeom prst="straightConnector1">
            <a:avLst/>
          </a:prstGeom>
          <a:ln w="22225">
            <a:solidFill>
              <a:schemeClr val="tx1"/>
            </a:solidFill>
            <a:prstDash val="dash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 flipH="1" flipV="1">
            <a:off x="1187624" y="5517232"/>
            <a:ext cx="1656184" cy="72008"/>
          </a:xfrm>
          <a:prstGeom prst="straightConnector1">
            <a:avLst/>
          </a:prstGeom>
          <a:ln w="19050" cmpd="sng">
            <a:solidFill>
              <a:schemeClr val="tx1"/>
            </a:solidFill>
            <a:prstDash val="dash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5292080" y="4797152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4827983" y="4607550"/>
            <a:ext cx="7521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b="1" dirty="0" smtClean="0">
                <a:solidFill>
                  <a:srgbClr val="FF0000"/>
                </a:solidFill>
              </a:rPr>
              <a:t>Semaforo</a:t>
            </a:r>
            <a:endParaRPr lang="it-IT" sz="1100" b="1" dirty="0">
              <a:solidFill>
                <a:srgbClr val="FF0000"/>
              </a:solidFill>
            </a:endParaRPr>
          </a:p>
        </p:txBody>
      </p:sp>
      <p:cxnSp>
        <p:nvCxnSpPr>
          <p:cNvPr id="17" name="Connettore 1 16"/>
          <p:cNvCxnSpPr/>
          <p:nvPr/>
        </p:nvCxnSpPr>
        <p:spPr>
          <a:xfrm>
            <a:off x="1187624" y="5517232"/>
            <a:ext cx="0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1083567" y="5589240"/>
            <a:ext cx="7521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b="1" dirty="0" smtClean="0">
                <a:solidFill>
                  <a:srgbClr val="FF0000"/>
                </a:solidFill>
              </a:rPr>
              <a:t>Semaforo</a:t>
            </a:r>
            <a:endParaRPr lang="it-IT" sz="1100" b="1" dirty="0">
              <a:solidFill>
                <a:srgbClr val="FF0000"/>
              </a:solidFill>
            </a:endParaRPr>
          </a:p>
        </p:txBody>
      </p:sp>
      <p:cxnSp>
        <p:nvCxnSpPr>
          <p:cNvPr id="26" name="Connettore 2 25"/>
          <p:cNvCxnSpPr/>
          <p:nvPr/>
        </p:nvCxnSpPr>
        <p:spPr>
          <a:xfrm>
            <a:off x="2843808" y="5589240"/>
            <a:ext cx="1224136" cy="72008"/>
          </a:xfrm>
          <a:prstGeom prst="straightConnector1">
            <a:avLst/>
          </a:prstGeom>
          <a:ln w="15875">
            <a:solidFill>
              <a:schemeClr val="tx1"/>
            </a:solidFill>
            <a:prstDash val="dash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4067944" y="5661248"/>
            <a:ext cx="1296144" cy="0"/>
          </a:xfrm>
          <a:prstGeom prst="straightConnector1">
            <a:avLst/>
          </a:prstGeom>
          <a:ln w="15875">
            <a:solidFill>
              <a:schemeClr val="tx1"/>
            </a:solidFill>
            <a:prstDash val="dash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/>
          <p:cNvSpPr txBox="1"/>
          <p:nvPr/>
        </p:nvSpPr>
        <p:spPr>
          <a:xfrm>
            <a:off x="2843808" y="5759678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 smtClean="0"/>
              <a:t>Senso unico alternato</a:t>
            </a:r>
            <a:endParaRPr lang="it-IT" sz="11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</Words>
  <Application>Microsoft Office PowerPoint</Application>
  <PresentationFormat>Presentazione su schermo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Simone</dc:creator>
  <cp:lastModifiedBy>Simone</cp:lastModifiedBy>
  <cp:revision>2</cp:revision>
  <dcterms:created xsi:type="dcterms:W3CDTF">2023-02-15T10:59:37Z</dcterms:created>
  <dcterms:modified xsi:type="dcterms:W3CDTF">2023-02-15T12:08:41Z</dcterms:modified>
</cp:coreProperties>
</file>