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png" ContentType="image/png"/>
  <Override PartName="/ppt/media/image2.jpeg" ContentType="image/jpeg"/>
  <Override PartName="/ppt/media/image3.jpeg" ContentType="image/jpeg"/>
  <Override PartName="/ppt/media/image5.png" ContentType="image/png"/>
  <Override PartName="/ppt/media/image4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AA0486-DD85-4B44-B970-0136CF785D9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79B3B9-556C-442E-B05C-F0895848473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09E7657-A2D9-485D-BCAD-304BF24E0D9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AB31166-7998-4190-A267-AA2D7C53646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8EA3E59-2A84-4367-A56E-AA6E589FF93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2BB6C6C-3436-4F95-B207-DF5303A43C1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5E82E5-B5A3-42D6-A6B4-2ED2D248330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5B467F-1082-463F-9DE7-D8B8ACD67BA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21920" y="1371600"/>
            <a:ext cx="8229240" cy="84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469885-43D9-42AD-ACFD-D2ECFDCF168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BB17E7-E372-450B-951B-94D4CBEA64E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3C32497-A3B1-4CB4-ADD1-4E59A8E4ED7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E5F3607-03D4-4A34-8D5F-EE28B005D73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21920" y="1371600"/>
            <a:ext cx="8229240" cy="182844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0" bIns="0" anchor="b">
            <a:normAutofit fontScale="91000"/>
          </a:bodyPr>
          <a:p>
            <a:pPr indent="0" algn="ctr">
              <a:lnSpc>
                <a:spcPct val="100000"/>
              </a:lnSpc>
              <a:buNone/>
            </a:pPr>
            <a:r>
              <a:rPr b="1" lang="it-IT" sz="4800" spc="-1" strike="noStrike" cap="all">
                <a:solidFill>
                  <a:srgbClr val="000000"/>
                </a:solidFill>
                <a:latin typeface="Lucida Sans"/>
              </a:rPr>
              <a:t>Fare clic per modificare lo stile del titolo</a:t>
            </a:r>
            <a:endParaRPr b="0" lang="it-IT" sz="4800" spc="-1" strike="noStrike">
              <a:solidFill>
                <a:srgbClr val="ffffff"/>
              </a:solidFill>
              <a:latin typeface="Book Antiqu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457200" y="641664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>
              <a:lnSpc>
                <a:spcPct val="100000"/>
              </a:lnSpc>
              <a:buNone/>
              <a:defRPr b="0" lang="it-IT" sz="1200" spc="-1" strike="noStrike">
                <a:solidFill>
                  <a:srgbClr val="bcbcbc"/>
                </a:solidFill>
                <a:latin typeface="Book Antiqu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it-IT" sz="1200" spc="-1" strike="noStrike">
                <a:solidFill>
                  <a:srgbClr val="bcbcbc"/>
                </a:solidFill>
                <a:latin typeface="Book Antiqua"/>
              </a:rPr>
              <a:t>&lt;data/ora&gt;</a:t>
            </a:r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41664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7924680" y="641664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rIns="0" tIns="45000" bIns="4500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it-IT" sz="1200" spc="-1" strike="noStrike">
                <a:solidFill>
                  <a:srgbClr val="bcbcbc"/>
                </a:solidFill>
                <a:latin typeface="Book Antiqu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AD332FA-7C13-4097-895A-59A06E075950}" type="slidenum">
              <a:rPr b="0" lang="it-IT" sz="1200" spc="-1" strike="noStrike">
                <a:solidFill>
                  <a:srgbClr val="bcbcbc"/>
                </a:solidFill>
                <a:latin typeface="Book Antiqua"/>
              </a:rPr>
              <a:t>&lt;numero&gt;</a:t>
            </a:fld>
            <a:endParaRPr b="0" lang="it-IT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image" Target="../media/image4.jpe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subTitle"/>
          </p:nvPr>
        </p:nvSpPr>
        <p:spPr>
          <a:xfrm>
            <a:off x="0" y="0"/>
            <a:ext cx="9143640" cy="6741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320"/>
              </a:spcBef>
              <a:tabLst>
                <a:tab algn="l" pos="0"/>
              </a:tabLst>
            </a:pPr>
            <a:endParaRPr b="0" lang="it-IT" sz="1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r>
              <a:rPr b="0" lang="it-IT" sz="2800" spc="-1" strike="noStrike">
                <a:solidFill>
                  <a:srgbClr val="d94409"/>
                </a:solidFill>
                <a:latin typeface="Bahnschrift Condensed"/>
              </a:rPr>
              <a:t>       </a:t>
            </a:r>
            <a:r>
              <a:rPr b="1" i="1" lang="it-IT" sz="2800" spc="-1" strike="noStrike">
                <a:solidFill>
                  <a:srgbClr val="ffffff"/>
                </a:solidFill>
                <a:latin typeface="Bahnschrift Condensed"/>
              </a:rPr>
              <a:t>Sabato 05 Aprile ore 10-12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r>
              <a:rPr b="1" i="1" lang="it-IT" sz="2000" spc="-1" strike="noStrike">
                <a:solidFill>
                  <a:srgbClr val="ffffff"/>
                </a:solidFill>
                <a:latin typeface="Bahnschrift Condensed"/>
              </a:rPr>
              <a:t>     </a:t>
            </a:r>
            <a:r>
              <a:rPr b="1" i="1" lang="it-IT" sz="2800" spc="-1" strike="noStrike">
                <a:solidFill>
                  <a:srgbClr val="ffffff"/>
                </a:solidFill>
                <a:latin typeface="Bahnschrift Condensed"/>
              </a:rPr>
              <a:t>Magic Joe: ”Il dono che Magia!”</a:t>
            </a: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</a:tabLst>
            </a:pPr>
            <a:endParaRPr b="0" lang="it-IT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1" name="Picture 3" descr="G:\SALA DONATORI\MAGO MAGIC JOE\Screenshot_20230927_174418_WhatsApp.jpg"/>
          <p:cNvPicPr/>
          <p:nvPr/>
        </p:nvPicPr>
        <p:blipFill>
          <a:blip r:embed="rId1"/>
          <a:stretch/>
        </p:blipFill>
        <p:spPr>
          <a:xfrm>
            <a:off x="4516920" y="2345400"/>
            <a:ext cx="3960000" cy="4512600"/>
          </a:xfrm>
          <a:prstGeom prst="rect">
            <a:avLst/>
          </a:prstGeom>
          <a:ln w="0">
            <a:noFill/>
          </a:ln>
        </p:spPr>
      </p:pic>
      <p:pic>
        <p:nvPicPr>
          <p:cNvPr id="42" name="Picture 2" descr="F:\SALA DONATORI\ANNO 2025 SALA DONATORI\gettyimages-164544183-2048x2048.jpg"/>
          <p:cNvPicPr/>
          <p:nvPr/>
        </p:nvPicPr>
        <p:blipFill>
          <a:blip r:embed="rId2"/>
          <a:stretch/>
        </p:blipFill>
        <p:spPr>
          <a:xfrm>
            <a:off x="755640" y="2925000"/>
            <a:ext cx="3312000" cy="2448000"/>
          </a:xfrm>
          <a:prstGeom prst="rect">
            <a:avLst/>
          </a:prstGeom>
          <a:ln w="0">
            <a:noFill/>
          </a:ln>
        </p:spPr>
      </p:pic>
      <p:pic>
        <p:nvPicPr>
          <p:cNvPr id="43" name="Immagine 6" descr=""/>
          <p:cNvPicPr/>
          <p:nvPr/>
        </p:nvPicPr>
        <p:blipFill>
          <a:blip r:embed="rId3">
            <a:alphaModFix amt="0"/>
          </a:blip>
          <a:stretch/>
        </p:blipFill>
        <p:spPr>
          <a:xfrm>
            <a:off x="467640" y="260640"/>
            <a:ext cx="1511640" cy="503640"/>
          </a:xfrm>
          <a:prstGeom prst="rect">
            <a:avLst/>
          </a:prstGeom>
          <a:ln w="9525">
            <a:noFill/>
          </a:ln>
        </p:spPr>
      </p:pic>
      <p:pic>
        <p:nvPicPr>
          <p:cNvPr id="44" name="Immagine 7" descr=""/>
          <p:cNvPicPr/>
          <p:nvPr/>
        </p:nvPicPr>
        <p:blipFill>
          <a:blip r:embed="rId4">
            <a:alphaModFix amt="0"/>
          </a:blip>
          <a:stretch/>
        </p:blipFill>
        <p:spPr>
          <a:xfrm>
            <a:off x="7884360" y="188640"/>
            <a:ext cx="1007640" cy="503640"/>
          </a:xfrm>
          <a:prstGeom prst="rect">
            <a:avLst/>
          </a:prstGeom>
          <a:ln w="9525">
            <a:noFill/>
          </a:ln>
        </p:spPr>
      </p:pic>
      <p:sp>
        <p:nvSpPr>
          <p:cNvPr id="45" name="Rettangolo 8"/>
          <p:cNvSpPr/>
          <p:nvPr/>
        </p:nvSpPr>
        <p:spPr>
          <a:xfrm>
            <a:off x="1835640" y="260640"/>
            <a:ext cx="5832360" cy="45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it-IT" sz="2400" spc="-1" strike="noStrike">
                <a:solidFill>
                  <a:srgbClr val="ffffff"/>
                </a:solidFill>
                <a:latin typeface="Garamond"/>
              </a:rPr>
              <a:t>Azienda Ospedaliero Universitaria Pisana</a:t>
            </a:r>
            <a:endParaRPr b="0" lang="it-IT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Rettangolo 9"/>
          <p:cNvSpPr/>
          <p:nvPr/>
        </p:nvSpPr>
        <p:spPr>
          <a:xfrm>
            <a:off x="1403640" y="620640"/>
            <a:ext cx="6696360" cy="6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i="1" lang="it-IT" sz="1800" spc="-1" strike="noStrike">
                <a:solidFill>
                  <a:srgbClr val="ffffff"/>
                </a:solidFill>
                <a:latin typeface="Garamond"/>
              </a:rPr>
              <a:t>U.O. Medicina Trasfusionale e Biologia dei Trapianti          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i="1" lang="it-IT" sz="1800" spc="-1" strike="noStrike">
                <a:solidFill>
                  <a:srgbClr val="ffffff"/>
                </a:solidFill>
                <a:latin typeface="Garamond"/>
              </a:rPr>
              <a:t>Direttore Dr Alessandro Mazzoni</a:t>
            </a:r>
            <a:endParaRPr b="0" lang="it-IT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 additive="repl"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nodeType="clickEffect" fill="hold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 additive="repl">
                                        <p:cTn id="1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ertice">
  <a:themeElements>
    <a:clrScheme name="Equinozi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108</TotalTime>
  <Application>LibreOffice/7.4.2.3$Windows_X86_64 LibreOffice_project/382eef1f22670f7f4118c8c2dd222ec7ad009daf</Application>
  <AppVersion>15.0000</AppVersion>
  <Words>32</Words>
  <Paragraphs>11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2024-03-22T14:26:43Z</dcterms:created>
  <dc:creator>Utente</dc:creator>
  <dc:description/>
  <dc:language>it-IT</dc:language>
  <cp:lastModifiedBy/>
  <dcterms:modified xsi:type="dcterms:W3CDTF">2025-04-04T10:24:18Z</dcterms:modified>
  <cp:revision>16</cp:revision>
  <dc:subject/>
  <dc:title>Diapositiva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Presentazione su schermo (4:3)</vt:lpwstr>
  </property>
  <property fmtid="{D5CDD505-2E9C-101B-9397-08002B2CF9AE}" pid="3" name="Slides">
    <vt:i4>1</vt:i4>
  </property>
</Properties>
</file>