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EDB0B-494F-4891-8FA8-8E7911C7AA82}" type="datetimeFigureOut">
              <a:rPr lang="it-IT" smtClean="0"/>
              <a:pPr/>
              <a:t>15/10/2024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0A2DB-5537-4820-A9C8-CA8C05059AB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928992" cy="6624736"/>
          </a:xfrm>
        </p:spPr>
        <p:txBody>
          <a:bodyPr/>
          <a:lstStyle/>
          <a:p>
            <a:r>
              <a:rPr lang="it-IT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Azienda Ospedaliero Universitaria </a:t>
            </a:r>
            <a:r>
              <a:rPr lang="it-IT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Pisana</a:t>
            </a:r>
          </a:p>
          <a:p>
            <a:r>
              <a:rPr lang="it-IT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U.O. Medicina Trasfusionale e Biologia dei Trapianti          </a:t>
            </a:r>
          </a:p>
          <a:p>
            <a:r>
              <a:rPr lang="it-IT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Direttore Dr Alessandro </a:t>
            </a:r>
            <a:r>
              <a:rPr lang="it-IT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Mazzoni</a:t>
            </a:r>
            <a:endParaRPr lang="it-IT" sz="2000" b="1" dirty="0" smtClean="0">
              <a:solidFill>
                <a:srgbClr val="FF0000"/>
              </a:solidFill>
            </a:endParaRPr>
          </a:p>
          <a:p>
            <a:endParaRPr lang="it-IT" dirty="0"/>
          </a:p>
        </p:txBody>
      </p:sp>
      <p:pic>
        <p:nvPicPr>
          <p:cNvPr id="3073" name="Picture 1" descr="F:\SALA DONATORI\FOTO E LOCANDINA GRUPPO TEATRALE TORRE DEL LAGO\IMG-20241009-WA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230824"/>
            <a:ext cx="3807422" cy="5510544"/>
          </a:xfrm>
          <a:prstGeom prst="rect">
            <a:avLst/>
          </a:prstGeom>
          <a:noFill/>
        </p:spPr>
      </p:pic>
      <p:pic>
        <p:nvPicPr>
          <p:cNvPr id="5" name="Immagin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88640"/>
            <a:ext cx="1512168" cy="504056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pic>
        <p:nvPicPr>
          <p:cNvPr id="6" name="Immagine 5"/>
          <p:cNvPicPr/>
          <p:nvPr/>
        </p:nvPicPr>
        <p:blipFill>
          <a:blip r:embed="rId4" cstate="print"/>
          <a:srcRect l="-12" t="-27" r="-12" b="-27"/>
          <a:stretch>
            <a:fillRect/>
          </a:stretch>
        </p:blipFill>
        <p:spPr bwMode="auto">
          <a:xfrm>
            <a:off x="7596336" y="188640"/>
            <a:ext cx="1008112" cy="504056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>
          <a:xfrm>
            <a:off x="107504" y="1988840"/>
            <a:ext cx="51115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DOMENICA 20 OTTOBRE 2024 </a:t>
            </a:r>
            <a:endParaRPr lang="it-IT" sz="2800" b="1" dirty="0" smtClean="0">
              <a:solidFill>
                <a:srgbClr val="FF0000"/>
              </a:solidFill>
            </a:endParaRPr>
          </a:p>
          <a:p>
            <a:pPr algn="ctr"/>
            <a:endParaRPr lang="it-IT" sz="1400" b="1" dirty="0" smtClean="0">
              <a:solidFill>
                <a:srgbClr val="FF0000"/>
              </a:solidFill>
            </a:endParaRPr>
          </a:p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“SISTER ACT LA SUORPRESA” </a:t>
            </a:r>
            <a:endParaRPr lang="it-IT" sz="2800" b="1" dirty="0" smtClean="0">
              <a:solidFill>
                <a:srgbClr val="FF0000"/>
              </a:solidFill>
            </a:endParaRPr>
          </a:p>
          <a:p>
            <a:pPr algn="ctr"/>
            <a:endParaRPr lang="it-IT" sz="1400" b="1" dirty="0" smtClean="0">
              <a:solidFill>
                <a:srgbClr val="FF0000"/>
              </a:solidFill>
            </a:endParaRPr>
          </a:p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DALLE ORE </a:t>
            </a:r>
            <a:r>
              <a:rPr lang="it-IT" sz="2800" b="1" dirty="0" smtClean="0">
                <a:solidFill>
                  <a:srgbClr val="FF0000"/>
                </a:solidFill>
              </a:rPr>
              <a:t>10:30 </a:t>
            </a:r>
            <a:r>
              <a:rPr lang="it-IT" sz="2800" b="1" dirty="0" smtClean="0">
                <a:solidFill>
                  <a:srgbClr val="FF0000"/>
                </a:solidFill>
              </a:rPr>
              <a:t>ALLE ORE </a:t>
            </a:r>
            <a:r>
              <a:rPr lang="it-IT" sz="2800" b="1" dirty="0" smtClean="0">
                <a:solidFill>
                  <a:srgbClr val="FF0000"/>
                </a:solidFill>
              </a:rPr>
              <a:t>12:30</a:t>
            </a:r>
          </a:p>
          <a:p>
            <a:pPr algn="ctr"/>
            <a:r>
              <a:rPr lang="it-IT" sz="1400" b="1" dirty="0" smtClean="0">
                <a:solidFill>
                  <a:srgbClr val="FF0000"/>
                </a:solidFill>
              </a:rPr>
              <a:t> </a:t>
            </a:r>
            <a:endParaRPr lang="it-IT" sz="1400" b="1" dirty="0" smtClean="0">
              <a:solidFill>
                <a:srgbClr val="FF0000"/>
              </a:solidFill>
            </a:endParaRPr>
          </a:p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“LA BANDA DELLA CANONICA</a:t>
            </a:r>
            <a:r>
              <a:rPr lang="it-IT" sz="2800" b="1" dirty="0" smtClean="0">
                <a:solidFill>
                  <a:srgbClr val="FF0000"/>
                </a:solidFill>
              </a:rPr>
              <a:t>”</a:t>
            </a:r>
          </a:p>
          <a:p>
            <a:pPr algn="ctr"/>
            <a:endParaRPr lang="it-IT" sz="1400" b="1" dirty="0" smtClean="0">
              <a:solidFill>
                <a:srgbClr val="FF0000"/>
              </a:solidFill>
            </a:endParaRPr>
          </a:p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REGIA:</a:t>
            </a:r>
          </a:p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MARIA </a:t>
            </a:r>
            <a:r>
              <a:rPr lang="it-IT" sz="2800" b="1" dirty="0" smtClean="0">
                <a:solidFill>
                  <a:srgbClr val="FF0000"/>
                </a:solidFill>
              </a:rPr>
              <a:t>CRISTINA DELLA SANTINA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45</Words>
  <Application>Microsoft Office PowerPoint</Application>
  <PresentationFormat>Presentazione su schermo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11</cp:revision>
  <dcterms:created xsi:type="dcterms:W3CDTF">2024-10-06T13:38:04Z</dcterms:created>
  <dcterms:modified xsi:type="dcterms:W3CDTF">2024-10-15T15:13:51Z</dcterms:modified>
</cp:coreProperties>
</file>