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0F7C44-CBE4-414A-9156-0D801AFB5EA3}" type="datetimeFigureOut">
              <a:rPr lang="it-IT" smtClean="0"/>
              <a:pPr/>
              <a:t>16/06/2025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07B36A-8293-4037-B6BF-DE183F95D435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mtClean="0"/>
              <a:t>                     </a:t>
            </a:r>
            <a:endParaRPr lang="it-IT" dirty="0"/>
          </a:p>
        </p:txBody>
      </p:sp>
      <p:sp>
        <p:nvSpPr>
          <p:cNvPr id="16" name="Sottotitolo 15"/>
          <p:cNvSpPr>
            <a:spLocks noGrp="1"/>
          </p:cNvSpPr>
          <p:nvPr>
            <p:ph type="subTitle" idx="1"/>
          </p:nvPr>
        </p:nvSpPr>
        <p:spPr>
          <a:xfrm>
            <a:off x="4679504" y="2071678"/>
            <a:ext cx="4464496" cy="3357586"/>
          </a:xfrm>
        </p:spPr>
        <p:txBody>
          <a:bodyPr>
            <a:normAutofit fontScale="85000" lnSpcReduction="20000"/>
          </a:bodyPr>
          <a:lstStyle/>
          <a:p>
            <a:pPr algn="ctr"/>
            <a:endParaRPr lang="it-IT" sz="2800" b="1" dirty="0" smtClean="0">
              <a:solidFill>
                <a:schemeClr val="tx1"/>
              </a:solidFill>
              <a:latin typeface="Bodoni MT" pitchFamily="18" charset="0"/>
            </a:endParaRP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Garamond" pitchFamily="18" charset="0"/>
              </a:rPr>
              <a:t>19 GIUGNO 2025  ORE </a:t>
            </a:r>
            <a:r>
              <a:rPr lang="it-IT" sz="2800" b="1" dirty="0" smtClean="0">
                <a:latin typeface="Garamond" pitchFamily="18" charset="0"/>
              </a:rPr>
              <a:t>11:00</a:t>
            </a:r>
            <a:r>
              <a:rPr lang="it-IT" sz="2800" b="1" dirty="0" smtClean="0">
                <a:solidFill>
                  <a:schemeClr val="tx1"/>
                </a:solidFill>
                <a:latin typeface="Garamond" pitchFamily="18" charset="0"/>
              </a:rPr>
              <a:t> </a:t>
            </a:r>
          </a:p>
          <a:p>
            <a:pPr algn="ctr"/>
            <a:endParaRPr lang="it-IT" sz="1400" b="1" i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it-IT" sz="3200" b="1" i="1" dirty="0" smtClean="0">
                <a:latin typeface="Garamond" pitchFamily="18" charset="0"/>
              </a:rPr>
              <a:t>“GIORNATA DELLA DONAZIONE:</a:t>
            </a:r>
          </a:p>
          <a:p>
            <a:pPr algn="ctr"/>
            <a:r>
              <a:rPr lang="it-IT" sz="3200" b="1" i="1" dirty="0" smtClean="0">
                <a:latin typeface="Garamond" pitchFamily="18" charset="0"/>
              </a:rPr>
              <a:t>UNITI PER DONARE”</a:t>
            </a:r>
          </a:p>
          <a:p>
            <a:endParaRPr lang="it-IT" sz="1400" b="1" i="1" dirty="0" smtClean="0">
              <a:solidFill>
                <a:srgbClr val="FF0000"/>
              </a:solidFill>
              <a:latin typeface="Garamond" pitchFamily="18" charset="0"/>
            </a:endParaRPr>
          </a:p>
          <a:p>
            <a:endParaRPr lang="it-IT" sz="1400" b="1" i="1" dirty="0" smtClean="0">
              <a:solidFill>
                <a:srgbClr val="FF0000"/>
              </a:solidFill>
              <a:latin typeface="Garamond" pitchFamily="18" charset="0"/>
            </a:endParaRPr>
          </a:p>
          <a:p>
            <a:endParaRPr lang="it-IT" sz="1400" b="1" i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it-IT" sz="2000" b="1" dirty="0" smtClean="0">
                <a:solidFill>
                  <a:schemeClr val="tx1"/>
                </a:solidFill>
                <a:latin typeface="Garamond" pitchFamily="18" charset="0"/>
              </a:rPr>
              <a:t>PRESSO IL CENTRO TRASFUSIONALE  PRESIDIO CISANELLO</a:t>
            </a:r>
          </a:p>
          <a:p>
            <a:pPr algn="ctr"/>
            <a:endParaRPr lang="it-IT" sz="1200" dirty="0"/>
          </a:p>
        </p:txBody>
      </p:sp>
      <p:pic>
        <p:nvPicPr>
          <p:cNvPr id="5" name="Immagin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512168" cy="504056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1403648" y="116632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Garamond" pitchFamily="18" charset="0"/>
              </a:rPr>
              <a:t> Azienda Ospedaliero Universitaria Pisana</a:t>
            </a:r>
            <a:endParaRPr lang="it-IT" sz="2800" b="1" dirty="0">
              <a:latin typeface="Garamond" pitchFamily="18" charset="0"/>
            </a:endParaRPr>
          </a:p>
        </p:txBody>
      </p:sp>
      <p:pic>
        <p:nvPicPr>
          <p:cNvPr id="7" name="Immagine 6"/>
          <p:cNvPicPr/>
          <p:nvPr/>
        </p:nvPicPr>
        <p:blipFill>
          <a:blip r:embed="rId3" cstate="print"/>
          <a:srcRect l="-12" t="-27" r="-12" b="-27"/>
          <a:stretch>
            <a:fillRect/>
          </a:stretch>
        </p:blipFill>
        <p:spPr bwMode="auto">
          <a:xfrm>
            <a:off x="8001024" y="428604"/>
            <a:ext cx="1008112" cy="504056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1475656" y="62068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 smtClean="0">
                <a:latin typeface="Garamond" pitchFamily="18" charset="0"/>
              </a:rPr>
              <a:t>U.O. Medicina Trasfusionale e Biologia dei Trapianti          </a:t>
            </a:r>
          </a:p>
          <a:p>
            <a:pPr algn="ctr"/>
            <a:r>
              <a:rPr lang="it-IT" b="1" i="1" dirty="0" smtClean="0">
                <a:latin typeface="Garamond" pitchFamily="18" charset="0"/>
              </a:rPr>
              <a:t>Direttore Dr Alessandro </a:t>
            </a:r>
            <a:r>
              <a:rPr lang="it-IT" b="1" i="1" dirty="0" err="1" smtClean="0">
                <a:latin typeface="Garamond" pitchFamily="18" charset="0"/>
              </a:rPr>
              <a:t>Mazzoni</a:t>
            </a:r>
            <a:endParaRPr lang="it-IT" dirty="0">
              <a:latin typeface="Garamond" pitchFamily="18" charset="0"/>
            </a:endParaRPr>
          </a:p>
        </p:txBody>
      </p:sp>
      <p:sp>
        <p:nvSpPr>
          <p:cNvPr id="3" name="AutoShape 2" descr="https://webmail.sanita.toscana.it/service/home/~/?auth=co&amp;loc=it&amp;id=165141&amp;part=2"/>
          <p:cNvSpPr>
            <a:spLocks noChangeAspect="1" noChangeArrowheads="1"/>
          </p:cNvSpPr>
          <p:nvPr/>
        </p:nvSpPr>
        <p:spPr bwMode="auto">
          <a:xfrm>
            <a:off x="155575" y="-4365625"/>
            <a:ext cx="9544050" cy="9096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7" name="Immagine 16" descr="img-20210816-wa00082184736043434448547 - Copia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1299931"/>
            <a:ext cx="4583807" cy="5486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453</TotalTime>
  <Words>38</Words>
  <Application>Microsoft Office PowerPoint</Application>
  <PresentationFormat>Presentazione su schermo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Equinozio</vt:lpstr>
      <vt:lpstr>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an.michelotti</cp:lastModifiedBy>
  <cp:revision>52</cp:revision>
  <dcterms:created xsi:type="dcterms:W3CDTF">2024-08-10T09:22:39Z</dcterms:created>
  <dcterms:modified xsi:type="dcterms:W3CDTF">2025-06-16T10:30:40Z</dcterms:modified>
</cp:coreProperties>
</file>