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4" r:id="rId4"/>
    <p:sldId id="257" r:id="rId5"/>
    <p:sldId id="258" r:id="rId6"/>
    <p:sldId id="259" r:id="rId7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4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4664" y="1331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Opzione singola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60" y="111496"/>
            <a:ext cx="5949280" cy="89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4664" y="1331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Opzione tripartita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66487"/>
          <a:stretch>
            <a:fillRect/>
          </a:stretch>
        </p:blipFill>
        <p:spPr bwMode="auto">
          <a:xfrm>
            <a:off x="1013321" y="196850"/>
            <a:ext cx="4791943" cy="875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429000" y="575062"/>
            <a:ext cx="1029801" cy="382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124744" y="345351"/>
            <a:ext cx="1508264" cy="765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340768" y="1187624"/>
            <a:ext cx="28803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335303" y="755576"/>
            <a:ext cx="1029801" cy="382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4621" r="54175" b="91889"/>
          <a:stretch>
            <a:fillRect/>
          </a:stretch>
        </p:blipFill>
        <p:spPr bwMode="auto">
          <a:xfrm>
            <a:off x="2780928" y="268781"/>
            <a:ext cx="1440160" cy="8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736" y="323528"/>
            <a:ext cx="1587646" cy="7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7761" t="40954" r="23807" b="27059"/>
          <a:stretch>
            <a:fillRect/>
          </a:stretch>
        </p:blipFill>
        <p:spPr bwMode="auto">
          <a:xfrm>
            <a:off x="3573016" y="7884367"/>
            <a:ext cx="792088" cy="77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268760" y="6516216"/>
            <a:ext cx="41044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9" descr="Giornata Internazionale degli Studi Clini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0808" y="6656716"/>
            <a:ext cx="3168352" cy="723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965" r="33574"/>
          <a:stretch>
            <a:fillRect/>
          </a:stretch>
        </p:blipFill>
        <p:spPr bwMode="auto">
          <a:xfrm>
            <a:off x="980728" y="196850"/>
            <a:ext cx="4824536" cy="875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501008" y="575062"/>
            <a:ext cx="1029801" cy="382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196752" y="345351"/>
            <a:ext cx="1508264" cy="765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340768" y="1187624"/>
            <a:ext cx="29523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407311" y="755576"/>
            <a:ext cx="1029801" cy="382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4621" r="54175" b="91889"/>
          <a:stretch>
            <a:fillRect/>
          </a:stretch>
        </p:blipFill>
        <p:spPr bwMode="auto">
          <a:xfrm>
            <a:off x="2852936" y="268781"/>
            <a:ext cx="1440160" cy="8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323528"/>
            <a:ext cx="1587646" cy="7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6426"/>
          <a:stretch>
            <a:fillRect/>
          </a:stretch>
        </p:blipFill>
        <p:spPr bwMode="auto">
          <a:xfrm>
            <a:off x="1052736" y="196850"/>
            <a:ext cx="4752528" cy="875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551327" y="575062"/>
            <a:ext cx="1029801" cy="382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247071" y="345351"/>
            <a:ext cx="1508264" cy="765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391087" y="1187624"/>
            <a:ext cx="29523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457630" y="755576"/>
            <a:ext cx="1029801" cy="382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4621" r="54175" b="91889"/>
          <a:stretch>
            <a:fillRect/>
          </a:stretch>
        </p:blipFill>
        <p:spPr bwMode="auto">
          <a:xfrm>
            <a:off x="2780928" y="251520"/>
            <a:ext cx="1440160" cy="8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5063" y="323528"/>
            <a:ext cx="1587646" cy="7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7761" t="40954" r="23807" b="27059"/>
          <a:stretch>
            <a:fillRect/>
          </a:stretch>
        </p:blipFill>
        <p:spPr bwMode="auto">
          <a:xfrm>
            <a:off x="3429000" y="7236296"/>
            <a:ext cx="936104" cy="9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376772" y="6948264"/>
            <a:ext cx="176419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9" descr="Giornata Internazionale degli Studi Clini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6660232"/>
            <a:ext cx="2016224" cy="460471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 l="-12" t="-27" r="-12" b="-27"/>
          <a:stretch>
            <a:fillRect/>
          </a:stretch>
        </p:blipFill>
        <p:spPr bwMode="auto">
          <a:xfrm>
            <a:off x="1340768" y="7308304"/>
            <a:ext cx="1763873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l="3279" t="95302" r="55191" b="-198"/>
          <a:stretch>
            <a:fillRect/>
          </a:stretch>
        </p:blipFill>
        <p:spPr bwMode="auto">
          <a:xfrm>
            <a:off x="1268760" y="2066879"/>
            <a:ext cx="4464496" cy="70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l="48520" t="67211" r="2913" b="7548"/>
          <a:stretch>
            <a:fillRect/>
          </a:stretch>
        </p:blipFill>
        <p:spPr bwMode="auto">
          <a:xfrm>
            <a:off x="1304764" y="1619672"/>
            <a:ext cx="434083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</Words>
  <Application>Microsoft Office PowerPoint</Application>
  <PresentationFormat>Presentazione su schermo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6</cp:revision>
  <dcterms:created xsi:type="dcterms:W3CDTF">2026-01-09T13:34:07Z</dcterms:created>
  <dcterms:modified xsi:type="dcterms:W3CDTF">2026-05-13T06:44:03Z</dcterms:modified>
</cp:coreProperties>
</file>