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43"/>
  </p:notesMasterIdLst>
  <p:sldIdLst>
    <p:sldId id="257" r:id="rId6"/>
    <p:sldId id="2050095851" r:id="rId7"/>
    <p:sldId id="260" r:id="rId8"/>
    <p:sldId id="263" r:id="rId9"/>
    <p:sldId id="259" r:id="rId10"/>
    <p:sldId id="2050095860" r:id="rId11"/>
    <p:sldId id="2050095830" r:id="rId12"/>
    <p:sldId id="2050095859" r:id="rId13"/>
    <p:sldId id="2050095833" r:id="rId14"/>
    <p:sldId id="2050095858" r:id="rId15"/>
    <p:sldId id="2050095857" r:id="rId16"/>
    <p:sldId id="2050095856" r:id="rId17"/>
    <p:sldId id="2050095834" r:id="rId18"/>
    <p:sldId id="2050095855" r:id="rId19"/>
    <p:sldId id="2050095854" r:id="rId20"/>
    <p:sldId id="2050095853" r:id="rId21"/>
    <p:sldId id="2050095861" r:id="rId22"/>
    <p:sldId id="2050095862" r:id="rId23"/>
    <p:sldId id="2050095865" r:id="rId24"/>
    <p:sldId id="2050095864" r:id="rId25"/>
    <p:sldId id="2050095863" r:id="rId26"/>
    <p:sldId id="2050095877" r:id="rId27"/>
    <p:sldId id="2050095876" r:id="rId28"/>
    <p:sldId id="2050095874" r:id="rId29"/>
    <p:sldId id="2050095873" r:id="rId30"/>
    <p:sldId id="2050095872" r:id="rId31"/>
    <p:sldId id="2050095871" r:id="rId32"/>
    <p:sldId id="2050095870" r:id="rId33"/>
    <p:sldId id="2050095869" r:id="rId34"/>
    <p:sldId id="2050095868" r:id="rId35"/>
    <p:sldId id="2050095878" r:id="rId36"/>
    <p:sldId id="2050095879" r:id="rId37"/>
    <p:sldId id="2050095867" r:id="rId38"/>
    <p:sldId id="2050095866" r:id="rId39"/>
    <p:sldId id="261" r:id="rId40"/>
    <p:sldId id="2050095880" r:id="rId41"/>
    <p:sldId id="280" r:id="rId4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FBE"/>
    <a:srgbClr val="B01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2923" autoAdjust="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Downloads\12.%20TRAPIANTI_02-05-2023_13-46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Attività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Ricovero</a:t>
            </a:r>
            <a:r>
              <a:rPr lang="en-US" sz="2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'1'!$C$1</c:f>
              <c:strCache>
                <c:ptCount val="1"/>
                <c:pt idx="0">
                  <c:v>Totale dimessi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'1'!$B$2:$B$3</c:f>
              <c:strCache>
                <c:ptCount val="2"/>
                <c:pt idx="0">
                  <c:v>DIURNO</c:v>
                </c:pt>
                <c:pt idx="1">
                  <c:v>ORDINARIO</c:v>
                </c:pt>
              </c:strCache>
            </c:strRef>
          </c:cat>
          <c:val>
            <c:numRef>
              <c:f>'1'!$C$2:$C$3</c:f>
              <c:numCache>
                <c:formatCode>General</c:formatCode>
                <c:ptCount val="2"/>
                <c:pt idx="0">
                  <c:v>11201</c:v>
                </c:pt>
                <c:pt idx="1">
                  <c:v>40194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BE-4D00-B36B-1EFBA489F7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23298800"/>
        <c:axId val="1324391200"/>
      </c:barChart>
      <c:catAx>
        <c:axId val="132329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24391200"/>
        <c:crosses val="autoZero"/>
        <c:auto val="1"/>
        <c:lblAlgn val="ctr"/>
        <c:lblOffset val="100"/>
        <c:noMultiLvlLbl val="0"/>
      </c:catAx>
      <c:valAx>
        <c:axId val="1324391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23298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'1'!$C$1:$G$1</c:f>
              <c:strCache>
                <c:ptCount val="5"/>
                <c:pt idx="0">
                  <c:v>FEGATO</c:v>
                </c:pt>
                <c:pt idx="1">
                  <c:v>MIDOLLO</c:v>
                </c:pt>
                <c:pt idx="2">
                  <c:v>RENE</c:v>
                </c:pt>
                <c:pt idx="3">
                  <c:v>PANCREAS</c:v>
                </c:pt>
                <c:pt idx="4">
                  <c:v>RENE PANCREAS</c:v>
                </c:pt>
              </c:strCache>
            </c:strRef>
          </c:cat>
          <c:val>
            <c:numRef>
              <c:f>'1'!$C$2:$G$2</c:f>
              <c:numCache>
                <c:formatCode>General</c:formatCode>
                <c:ptCount val="5"/>
                <c:pt idx="0">
                  <c:v>138</c:v>
                </c:pt>
                <c:pt idx="1">
                  <c:v>82</c:v>
                </c:pt>
                <c:pt idx="2">
                  <c:v>50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38-4030-8BCB-DE6853BEAC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387564992"/>
        <c:axId val="1386973024"/>
      </c:barChart>
      <c:catAx>
        <c:axId val="138756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86973024"/>
        <c:crosses val="autoZero"/>
        <c:auto val="1"/>
        <c:lblAlgn val="ctr"/>
        <c:lblOffset val="100"/>
        <c:noMultiLvlLbl val="0"/>
      </c:catAx>
      <c:valAx>
        <c:axId val="13869730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8756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445-4A53-ADC3-27E3F0EEFA7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445-4A53-ADC3-27E3F0EEFA7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445-4A53-ADC3-27E3F0EEFA7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445-4A53-ADC3-27E3F0EEFA7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445-4A53-ADC3-27E3F0EEFA7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15,10%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445-4A53-ADC3-27E3F0EEFA7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dirty="0"/>
                      <a:t>77,90%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445-4A53-ADC3-27E3F0EEFA79}"/>
                </c:ext>
              </c:extLst>
            </c:dLbl>
            <c:dLbl>
              <c:idx val="2"/>
              <c:layout>
                <c:manualLayout>
                  <c:x val="7.7810202099088304E-3"/>
                  <c:y val="3.1558178869438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3,20%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445-4A53-ADC3-27E3F0EEFA79}"/>
                </c:ext>
              </c:extLst>
            </c:dLbl>
            <c:dLbl>
              <c:idx val="3"/>
              <c:layout>
                <c:manualLayout>
                  <c:x val="2.2231486314024064E-3"/>
                  <c:y val="-4.222107456841498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3,80%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445-4A53-ADC3-27E3F0EEFA7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aseline="0" dirty="0"/>
                      <a:t> 84,90%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445-4A53-ADC3-27E3F0EEFA79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Sheet1!$A$3:$A$6</c:f>
              <c:strCache>
                <c:ptCount val="4"/>
                <c:pt idx="0">
                  <c:v>EX</c:v>
                </c:pt>
                <c:pt idx="1">
                  <c:v>OA</c:v>
                </c:pt>
                <c:pt idx="2">
                  <c:v>IA</c:v>
                </c:pt>
                <c:pt idx="3">
                  <c:v>PPR</c:v>
                </c:pt>
              </c:strCache>
            </c:strRef>
          </c:cat>
          <c:val>
            <c:numRef>
              <c:f>Sheet1!$B$3:$B$6</c:f>
              <c:numCache>
                <c:formatCode>0.00</c:formatCode>
                <c:ptCount val="4"/>
                <c:pt idx="0">
                  <c:v>15.1</c:v>
                </c:pt>
                <c:pt idx="1">
                  <c:v>77.900000000000006</c:v>
                </c:pt>
                <c:pt idx="2">
                  <c:v>3.2</c:v>
                </c:pt>
                <c:pt idx="3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445-4A53-ADC3-27E3F0EEFA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50"/>
        <c:splitType val="pos"/>
        <c:splitPos val="3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Sheet1!$C$7</c:f>
              <c:strCache>
                <c:ptCount val="1"/>
                <c:pt idx="0">
                  <c:v>Numero IA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Sheet1!$B$8:$B$10</c:f>
              <c:strCache>
                <c:ptCount val="3"/>
                <c:pt idx="0">
                  <c:v>Totale</c:v>
                </c:pt>
                <c:pt idx="1">
                  <c:v>Chirurgico</c:v>
                </c:pt>
                <c:pt idx="2">
                  <c:v>Medico</c:v>
                </c:pt>
              </c:strCache>
            </c:strRef>
          </c:cat>
          <c:val>
            <c:numRef>
              <c:f>Sheet1!$C$8:$C$10</c:f>
              <c:numCache>
                <c:formatCode>General</c:formatCode>
                <c:ptCount val="3"/>
                <c:pt idx="0">
                  <c:v>1658</c:v>
                </c:pt>
                <c:pt idx="1">
                  <c:v>634</c:v>
                </c:pt>
                <c:pt idx="2">
                  <c:v>1024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E-47CD-88C0-452D49BA8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3545528"/>
        <c:axId val="866246496"/>
      </c:barChart>
      <c:catAx>
        <c:axId val="65354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66246496"/>
        <c:crosses val="autoZero"/>
        <c:auto val="1"/>
        <c:lblAlgn val="ctr"/>
        <c:lblOffset val="100"/>
        <c:noMultiLvlLbl val="0"/>
      </c:catAx>
      <c:valAx>
        <c:axId val="86624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53545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Sheet1!$C$40</c:f>
              <c:strCache>
                <c:ptCount val="1"/>
                <c:pt idx="0">
                  <c:v>Ricoveri Indice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Sheet1!$D$39:$H$39</c:f>
              <c:strCache>
                <c:ptCount val="5"/>
                <c:pt idx="0">
                  <c:v>087 Edema polmonare e insufficenza respiratoria </c:v>
                </c:pt>
                <c:pt idx="1">
                  <c:v>127 Insufficienza cardiaca e shock</c:v>
                </c:pt>
                <c:pt idx="2">
                  <c:v>576 Setticemia senza ventilazione meccanica =&gt;96 ore, età &gt;17 anni</c:v>
                </c:pt>
                <c:pt idx="3">
                  <c:v>316 Insufficienza Renale</c:v>
                </c:pt>
                <c:pt idx="4">
                  <c:v>089 Polmonite Semplice e Pleurite, Età&gt;17 anni con cc</c:v>
                </c:pt>
              </c:strCache>
            </c:strRef>
          </c:cat>
          <c:val>
            <c:numRef>
              <c:f>Sheet1!$D$40:$H$40</c:f>
              <c:numCache>
                <c:formatCode>0</c:formatCode>
                <c:ptCount val="5"/>
                <c:pt idx="0">
                  <c:v>113</c:v>
                </c:pt>
                <c:pt idx="1">
                  <c:v>92</c:v>
                </c:pt>
                <c:pt idx="2">
                  <c:v>49</c:v>
                </c:pt>
                <c:pt idx="3">
                  <c:v>40</c:v>
                </c:pt>
                <c:pt idx="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8E-4945-95F8-058E7A28056B}"/>
            </c:ext>
          </c:extLst>
        </c:ser>
        <c:ser>
          <c:idx val="1"/>
          <c:order val="1"/>
          <c:tx>
            <c:strRef>
              <c:f>Sheet1!$C$41</c:f>
              <c:strCache>
                <c:ptCount val="1"/>
                <c:pt idx="0">
                  <c:v>PPR</c:v>
                </c:pt>
              </c:strCache>
            </c:strRef>
          </c:tx>
          <c:spPr>
            <a:solidFill>
              <a:srgbClr val="99CC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Sheet1!$D$39:$H$39</c:f>
              <c:strCache>
                <c:ptCount val="5"/>
                <c:pt idx="0">
                  <c:v>087 Edema polmonare e insufficenza respiratoria </c:v>
                </c:pt>
                <c:pt idx="1">
                  <c:v>127 Insufficienza cardiaca e shock</c:v>
                </c:pt>
                <c:pt idx="2">
                  <c:v>576 Setticemia senza ventilazione meccanica =&gt;96 ore, età &gt;17 anni</c:v>
                </c:pt>
                <c:pt idx="3">
                  <c:v>316 Insufficienza Renale</c:v>
                </c:pt>
                <c:pt idx="4">
                  <c:v>089 Polmonite Semplice e Pleurite, Età&gt;17 anni con cc</c:v>
                </c:pt>
              </c:strCache>
            </c:strRef>
          </c:cat>
          <c:val>
            <c:numRef>
              <c:f>Sheet1!$D$41:$H$41</c:f>
              <c:numCache>
                <c:formatCode>0</c:formatCode>
                <c:ptCount val="5"/>
                <c:pt idx="0">
                  <c:v>146</c:v>
                </c:pt>
                <c:pt idx="1">
                  <c:v>109</c:v>
                </c:pt>
                <c:pt idx="2">
                  <c:v>66</c:v>
                </c:pt>
                <c:pt idx="3">
                  <c:v>52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8E-4945-95F8-058E7A280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0524424"/>
        <c:axId val="460524752"/>
      </c:barChart>
      <c:catAx>
        <c:axId val="460524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60524752"/>
        <c:crosses val="autoZero"/>
        <c:auto val="1"/>
        <c:lblAlgn val="ctr"/>
        <c:lblOffset val="100"/>
        <c:noMultiLvlLbl val="0"/>
      </c:catAx>
      <c:valAx>
        <c:axId val="46052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60524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432700629402456E-2"/>
          <c:y val="2.9508681005539095E-2"/>
          <c:w val="0.91999377436311025"/>
          <c:h val="0.767333623992070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Sheet1!$C$34</c:f>
              <c:strCache>
                <c:ptCount val="1"/>
                <c:pt idx="0">
                  <c:v>Diverso DRG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59,6%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EF7-4DE6-99BE-FE8D37BF371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52,3%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EF7-4DE6-99BE-FE8D37BF371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78,8%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EF7-4DE6-99BE-FE8D37BF371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75,0%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EF7-4DE6-99BE-FE8D37BF371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77,7%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EF7-4DE6-99BE-FE8D37BF37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Sheet1!$D$33:$H$33</c:f>
              <c:strCache>
                <c:ptCount val="5"/>
                <c:pt idx="0">
                  <c:v>087 Edema polmonare e insufficenza respiratoria </c:v>
                </c:pt>
                <c:pt idx="1">
                  <c:v>127 Insufficienza cardiaca e shock</c:v>
                </c:pt>
                <c:pt idx="2">
                  <c:v>576 Setticemia senza ventilazione meccanica =&gt;96 ore, età &gt;17 anni</c:v>
                </c:pt>
                <c:pt idx="3">
                  <c:v>316 Insufficienza Renale</c:v>
                </c:pt>
                <c:pt idx="4">
                  <c:v>089 Polmonite Semplice e Pleurite, Età&gt;17 anni con cc</c:v>
                </c:pt>
              </c:strCache>
            </c:strRef>
          </c:cat>
          <c:val>
            <c:numRef>
              <c:f>Sheet1!$D$34:$H$34</c:f>
              <c:numCache>
                <c:formatCode>0.0%</c:formatCode>
                <c:ptCount val="5"/>
                <c:pt idx="0">
                  <c:v>0.59599999999999997</c:v>
                </c:pt>
                <c:pt idx="1">
                  <c:v>0.52300000000000002</c:v>
                </c:pt>
                <c:pt idx="2">
                  <c:v>0.78800000000000003</c:v>
                </c:pt>
                <c:pt idx="3">
                  <c:v>0.75</c:v>
                </c:pt>
                <c:pt idx="4">
                  <c:v>0.77700000000000002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EF7-4DE6-99BE-FE8D37BF371D}"/>
            </c:ext>
          </c:extLst>
        </c:ser>
        <c:ser>
          <c:idx val="1"/>
          <c:order val="1"/>
          <c:tx>
            <c:strRef>
              <c:f>Sheet1!$C$35</c:f>
              <c:strCache>
                <c:ptCount val="1"/>
                <c:pt idx="0">
                  <c:v>Stesso DRG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40,4</a:t>
                    </a:r>
                    <a:r>
                      <a:rPr lang="en-US" dirty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EF7-4DE6-99BE-FE8D37BF371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47,7%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EF7-4DE6-99BE-FE8D37BF371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21,2%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0EF7-4DE6-99BE-FE8D37BF371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25,0%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EF7-4DE6-99BE-FE8D37BF371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22,3%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0EF7-4DE6-99BE-FE8D37BF37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Sheet1!$D$33:$H$33</c:f>
              <c:strCache>
                <c:ptCount val="5"/>
                <c:pt idx="0">
                  <c:v>087 Edema polmonare e insufficenza respiratoria </c:v>
                </c:pt>
                <c:pt idx="1">
                  <c:v>127 Insufficienza cardiaca e shock</c:v>
                </c:pt>
                <c:pt idx="2">
                  <c:v>576 Setticemia senza ventilazione meccanica =&gt;96 ore, età &gt;17 anni</c:v>
                </c:pt>
                <c:pt idx="3">
                  <c:v>316 Insufficienza Renale</c:v>
                </c:pt>
                <c:pt idx="4">
                  <c:v>089 Polmonite Semplice e Pleurite, Età&gt;17 anni con cc</c:v>
                </c:pt>
              </c:strCache>
            </c:strRef>
          </c:cat>
          <c:val>
            <c:numRef>
              <c:f>Sheet1!$D$35:$H$35</c:f>
              <c:numCache>
                <c:formatCode>0.0%</c:formatCode>
                <c:ptCount val="5"/>
                <c:pt idx="0">
                  <c:v>0.40400000000000003</c:v>
                </c:pt>
                <c:pt idx="1">
                  <c:v>0.47699999999999998</c:v>
                </c:pt>
                <c:pt idx="2">
                  <c:v>0.21199999999999999</c:v>
                </c:pt>
                <c:pt idx="3">
                  <c:v>0.25</c:v>
                </c:pt>
                <c:pt idx="4">
                  <c:v>0.223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EF7-4DE6-99BE-FE8D37BF37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3530440"/>
        <c:axId val="983530768"/>
      </c:barChart>
      <c:catAx>
        <c:axId val="983530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83530768"/>
        <c:crosses val="autoZero"/>
        <c:auto val="1"/>
        <c:lblAlgn val="ctr"/>
        <c:lblOffset val="100"/>
        <c:noMultiLvlLbl val="0"/>
      </c:catAx>
      <c:valAx>
        <c:axId val="98353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83530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Sheet1!$C$27</c:f>
              <c:strCache>
                <c:ptCount val="1"/>
                <c:pt idx="0">
                  <c:v>Diversa MDC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Sheet1!$D$26:$H$26</c:f>
              <c:strCache>
                <c:ptCount val="5"/>
                <c:pt idx="0">
                  <c:v>087 Edema polmonare e insufficenza respiratoria </c:v>
                </c:pt>
                <c:pt idx="1">
                  <c:v>127 Insufficienza cardiaca e shock</c:v>
                </c:pt>
                <c:pt idx="2">
                  <c:v>576 Setticemia senza ventilazione meccanica =&gt;96 ore, età &gt;17 anni</c:v>
                </c:pt>
                <c:pt idx="3">
                  <c:v>316 Insufficienza Renale</c:v>
                </c:pt>
                <c:pt idx="4">
                  <c:v>089 Polmonite Semplice e Pleurite, Età&gt;17 anni con cc</c:v>
                </c:pt>
              </c:strCache>
            </c:strRef>
          </c:cat>
          <c:val>
            <c:numRef>
              <c:f>Sheet1!$D$27:$H$27</c:f>
              <c:numCache>
                <c:formatCode>0%</c:formatCode>
                <c:ptCount val="5"/>
                <c:pt idx="0">
                  <c:v>0.36299999999999999</c:v>
                </c:pt>
                <c:pt idx="1">
                  <c:v>0.43999999999999995</c:v>
                </c:pt>
                <c:pt idx="2">
                  <c:v>0.77300000000000002</c:v>
                </c:pt>
                <c:pt idx="3">
                  <c:v>0.55800000000000005</c:v>
                </c:pt>
                <c:pt idx="4">
                  <c:v>0.57800000000000007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25-41F5-95AF-672550FB3D4A}"/>
            </c:ext>
          </c:extLst>
        </c:ser>
        <c:ser>
          <c:idx val="1"/>
          <c:order val="1"/>
          <c:tx>
            <c:strRef>
              <c:f>Sheet1!$C$28</c:f>
              <c:strCache>
                <c:ptCount val="1"/>
                <c:pt idx="0">
                  <c:v>Stessa MDC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Sheet1!$D$26:$H$26</c:f>
              <c:strCache>
                <c:ptCount val="5"/>
                <c:pt idx="0">
                  <c:v>087 Edema polmonare e insufficenza respiratoria </c:v>
                </c:pt>
                <c:pt idx="1">
                  <c:v>127 Insufficienza cardiaca e shock</c:v>
                </c:pt>
                <c:pt idx="2">
                  <c:v>576 Setticemia senza ventilazione meccanica =&gt;96 ore, età &gt;17 anni</c:v>
                </c:pt>
                <c:pt idx="3">
                  <c:v>316 Insufficienza Renale</c:v>
                </c:pt>
                <c:pt idx="4">
                  <c:v>089 Polmonite Semplice e Pleurite, Età&gt;17 anni con cc</c:v>
                </c:pt>
              </c:strCache>
            </c:strRef>
          </c:cat>
          <c:val>
            <c:numRef>
              <c:f>Sheet1!$D$28:$H$28</c:f>
              <c:numCache>
                <c:formatCode>0%</c:formatCode>
                <c:ptCount val="5"/>
                <c:pt idx="0">
                  <c:v>0.63700000000000001</c:v>
                </c:pt>
                <c:pt idx="1">
                  <c:v>0.56000000000000005</c:v>
                </c:pt>
                <c:pt idx="2">
                  <c:v>0.22700000000000001</c:v>
                </c:pt>
                <c:pt idx="3">
                  <c:v>0.442</c:v>
                </c:pt>
                <c:pt idx="4">
                  <c:v>0.42199999999999999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25-41F5-95AF-672550FB3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1787944"/>
        <c:axId val="861783352"/>
      </c:barChart>
      <c:catAx>
        <c:axId val="861787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61783352"/>
        <c:crosses val="autoZero"/>
        <c:auto val="1"/>
        <c:lblAlgn val="ctr"/>
        <c:lblOffset val="100"/>
        <c:noMultiLvlLbl val="0"/>
      </c:catAx>
      <c:valAx>
        <c:axId val="861783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61787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DA7176-A167-45B6-94A1-11F10C42C7B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7A0FCC5-0458-48DC-959F-1A5387BAAE33}">
      <dgm:prSet phldrT="[Testo]" custT="1"/>
      <dgm:spPr/>
      <dgm:t>
        <a:bodyPr/>
        <a:lstStyle/>
        <a:p>
          <a:r>
            <a:rPr lang="it-IT" sz="2400" dirty="0">
              <a:latin typeface="Arial" panose="020B0604020202020204" pitchFamily="34" charset="0"/>
              <a:cs typeface="Arial" panose="020B0604020202020204" pitchFamily="34" charset="0"/>
            </a:rPr>
            <a:t>TOTALE RICOVERI</a:t>
          </a:r>
        </a:p>
      </dgm:t>
    </dgm:pt>
    <dgm:pt modelId="{89979B68-FB5B-4719-9503-20407824DFCA}" type="parTrans" cxnId="{72AA306D-1290-4DF0-AE3D-DA184EB4E3B0}">
      <dgm:prSet/>
      <dgm:spPr/>
      <dgm:t>
        <a:bodyPr/>
        <a:lstStyle/>
        <a:p>
          <a:endParaRPr lang="it-IT"/>
        </a:p>
      </dgm:t>
    </dgm:pt>
    <dgm:pt modelId="{E6EEA525-85A9-4F31-9A2D-EF16AE7AC8C7}" type="sibTrans" cxnId="{72AA306D-1290-4DF0-AE3D-DA184EB4E3B0}">
      <dgm:prSet/>
      <dgm:spPr/>
      <dgm:t>
        <a:bodyPr/>
        <a:lstStyle/>
        <a:p>
          <a:endParaRPr lang="it-IT"/>
        </a:p>
      </dgm:t>
    </dgm:pt>
    <dgm:pt modelId="{010B53FD-2A17-4609-8D40-29DC6A372613}">
      <dgm:prSet phldrT="[Testo]" custT="1"/>
      <dgm:spPr/>
      <dgm:t>
        <a:bodyPr/>
        <a:lstStyle/>
        <a:p>
          <a:r>
            <a:rPr lang="it-IT" sz="2000" dirty="0">
              <a:latin typeface="Arial" panose="020B0604020202020204" pitchFamily="34" charset="0"/>
              <a:cs typeface="Arial" panose="020B0604020202020204" pitchFamily="34" charset="0"/>
            </a:rPr>
            <a:t>SELEZIONE 1</a:t>
          </a:r>
        </a:p>
      </dgm:t>
    </dgm:pt>
    <dgm:pt modelId="{6D0F297C-46C6-45F5-8BFD-53B5BC7303C0}" type="parTrans" cxnId="{5F1F3776-6EA5-4C90-B100-878BA327D79A}">
      <dgm:prSet/>
      <dgm:spPr/>
      <dgm:t>
        <a:bodyPr/>
        <a:lstStyle/>
        <a:p>
          <a:endParaRPr lang="it-IT"/>
        </a:p>
      </dgm:t>
    </dgm:pt>
    <dgm:pt modelId="{24EB643C-FB10-4ECC-88E6-915577DAABA0}" type="sibTrans" cxnId="{5F1F3776-6EA5-4C90-B100-878BA327D79A}">
      <dgm:prSet/>
      <dgm:spPr/>
      <dgm:t>
        <a:bodyPr/>
        <a:lstStyle/>
        <a:p>
          <a:endParaRPr lang="it-IT"/>
        </a:p>
      </dgm:t>
    </dgm:pt>
    <dgm:pt modelId="{FCBFAB87-FA6F-432C-8333-CF552FFBA8C2}">
      <dgm:prSet phldrT="[Testo]" custT="1"/>
      <dgm:spPr/>
      <dgm:t>
        <a:bodyPr/>
        <a:lstStyle/>
        <a:p>
          <a:r>
            <a:rPr lang="it-IT" sz="2000" dirty="0">
              <a:latin typeface="Arial" panose="020B0604020202020204" pitchFamily="34" charset="0"/>
              <a:cs typeface="Arial" panose="020B0604020202020204" pitchFamily="34" charset="0"/>
            </a:rPr>
            <a:t>SELEZIONE 2</a:t>
          </a:r>
        </a:p>
      </dgm:t>
    </dgm:pt>
    <dgm:pt modelId="{83D57D18-EA64-465F-9317-C859F8026B4D}" type="parTrans" cxnId="{CAA30840-06F0-4C47-9DDC-C2AE706D92E9}">
      <dgm:prSet/>
      <dgm:spPr/>
      <dgm:t>
        <a:bodyPr/>
        <a:lstStyle/>
        <a:p>
          <a:endParaRPr lang="it-IT"/>
        </a:p>
      </dgm:t>
    </dgm:pt>
    <dgm:pt modelId="{5B5C7628-A19F-47F2-BCCA-51B14AA817F4}" type="sibTrans" cxnId="{CAA30840-06F0-4C47-9DDC-C2AE706D92E9}">
      <dgm:prSet/>
      <dgm:spPr/>
      <dgm:t>
        <a:bodyPr/>
        <a:lstStyle/>
        <a:p>
          <a:endParaRPr lang="it-IT"/>
        </a:p>
      </dgm:t>
    </dgm:pt>
    <dgm:pt modelId="{4548FA3C-8D39-4052-938A-45ED76753BC2}">
      <dgm:prSet phldrT="[Testo]" custT="1"/>
      <dgm:spPr/>
      <dgm:t>
        <a:bodyPr/>
        <a:lstStyle/>
        <a:p>
          <a:r>
            <a:rPr lang="it-IT" sz="2800" dirty="0">
              <a:latin typeface="Arial" panose="020B0604020202020204" pitchFamily="34" charset="0"/>
              <a:cs typeface="Arial" panose="020B0604020202020204" pitchFamily="34" charset="0"/>
            </a:rPr>
            <a:t>COORTE DI ANALISI</a:t>
          </a:r>
        </a:p>
      </dgm:t>
    </dgm:pt>
    <dgm:pt modelId="{D79473B9-3A09-46D1-9AF0-CFF99FCD472B}" type="parTrans" cxnId="{8BB1ADF9-8A4F-47D9-848E-33D8B95090D1}">
      <dgm:prSet/>
      <dgm:spPr/>
      <dgm:t>
        <a:bodyPr/>
        <a:lstStyle/>
        <a:p>
          <a:endParaRPr lang="it-IT"/>
        </a:p>
      </dgm:t>
    </dgm:pt>
    <dgm:pt modelId="{A1009830-337A-43FF-A4E6-20267F67B6B8}" type="sibTrans" cxnId="{8BB1ADF9-8A4F-47D9-848E-33D8B95090D1}">
      <dgm:prSet/>
      <dgm:spPr/>
      <dgm:t>
        <a:bodyPr/>
        <a:lstStyle/>
        <a:p>
          <a:endParaRPr lang="it-IT"/>
        </a:p>
      </dgm:t>
    </dgm:pt>
    <dgm:pt modelId="{3A921BA6-9DD6-46C1-99F8-8CC2F5EE56E9}">
      <dgm:prSet phldrT="[Testo]" custT="1"/>
      <dgm:spPr/>
      <dgm:t>
        <a:bodyPr/>
        <a:lstStyle/>
        <a:p>
          <a:r>
            <a:rPr lang="it-IT" sz="1200" dirty="0">
              <a:latin typeface="Arial" panose="020B0604020202020204" pitchFamily="34" charset="0"/>
              <a:cs typeface="Arial" panose="020B0604020202020204" pitchFamily="34" charset="0"/>
            </a:rPr>
            <a:t>Selezione temporale</a:t>
          </a:r>
        </a:p>
      </dgm:t>
    </dgm:pt>
    <dgm:pt modelId="{C3F278DD-0580-46A3-B05D-23569A0E29CE}" type="parTrans" cxnId="{355F1196-2784-48E2-BC75-25C395846708}">
      <dgm:prSet/>
      <dgm:spPr/>
      <dgm:t>
        <a:bodyPr/>
        <a:lstStyle/>
        <a:p>
          <a:endParaRPr lang="it-IT"/>
        </a:p>
      </dgm:t>
    </dgm:pt>
    <dgm:pt modelId="{1DF01E6D-7CEC-4AB1-82A8-48DF53750FFF}" type="sibTrans" cxnId="{355F1196-2784-48E2-BC75-25C395846708}">
      <dgm:prSet/>
      <dgm:spPr/>
      <dgm:t>
        <a:bodyPr/>
        <a:lstStyle/>
        <a:p>
          <a:endParaRPr lang="it-IT"/>
        </a:p>
      </dgm:t>
    </dgm:pt>
    <dgm:pt modelId="{E4213C25-0942-49F2-9F0F-DC79430543E7}">
      <dgm:prSet phldrT="[Testo]" custT="1"/>
      <dgm:spPr/>
      <dgm:t>
        <a:bodyPr/>
        <a:lstStyle/>
        <a:p>
          <a:r>
            <a:rPr lang="it-IT" sz="1200" dirty="0">
              <a:latin typeface="Arial" panose="020B0604020202020204" pitchFamily="34" charset="0"/>
              <a:cs typeface="Arial" panose="020B0604020202020204" pitchFamily="34" charset="0"/>
            </a:rPr>
            <a:t>Ricoveri con errori formali (doppi, età, sesso </a:t>
          </a:r>
          <a:r>
            <a:rPr lang="it-IT" sz="1200" dirty="0" err="1">
              <a:latin typeface="Arial" panose="020B0604020202020204" pitchFamily="34" charset="0"/>
              <a:cs typeface="Arial" panose="020B0604020202020204" pitchFamily="34" charset="0"/>
            </a:rPr>
            <a:t>etc</a:t>
          </a:r>
          <a:r>
            <a:rPr lang="it-IT" sz="105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DBEB91B6-11CC-42A8-929C-EB9C062A0E33}" type="parTrans" cxnId="{F4B2B619-733E-4B1C-8CEC-810DAA4DC7B3}">
      <dgm:prSet/>
      <dgm:spPr/>
      <dgm:t>
        <a:bodyPr/>
        <a:lstStyle/>
        <a:p>
          <a:endParaRPr lang="it-IT"/>
        </a:p>
      </dgm:t>
    </dgm:pt>
    <dgm:pt modelId="{36A2BF40-68C9-4498-8C7A-D507FA0B2376}" type="sibTrans" cxnId="{F4B2B619-733E-4B1C-8CEC-810DAA4DC7B3}">
      <dgm:prSet/>
      <dgm:spPr/>
      <dgm:t>
        <a:bodyPr/>
        <a:lstStyle/>
        <a:p>
          <a:endParaRPr lang="it-IT"/>
        </a:p>
      </dgm:t>
    </dgm:pt>
    <dgm:pt modelId="{A74E6E48-AE06-4464-BB6C-786E6BF31389}">
      <dgm:prSet phldrT="[Testo]" custT="1"/>
      <dgm:spPr/>
      <dgm:t>
        <a:bodyPr/>
        <a:lstStyle/>
        <a:p>
          <a:r>
            <a:rPr lang="it-IT" sz="1200" dirty="0">
              <a:latin typeface="Arial" panose="020B0604020202020204" pitchFamily="34" charset="0"/>
              <a:cs typeface="Arial" panose="020B0604020202020204" pitchFamily="34" charset="0"/>
            </a:rPr>
            <a:t>Esclusioni cliniche (Es. Tumori molto avanzati, Tumori con metastasi, Neoplasie, Ustioni, Neonatali)</a:t>
          </a:r>
        </a:p>
      </dgm:t>
    </dgm:pt>
    <dgm:pt modelId="{B7239A28-29FA-4E9C-9AAA-6F3319085E5E}" type="parTrans" cxnId="{942AB018-6FB5-4B97-B161-EBAD5717364C}">
      <dgm:prSet/>
      <dgm:spPr/>
      <dgm:t>
        <a:bodyPr/>
        <a:lstStyle/>
        <a:p>
          <a:endParaRPr lang="it-IT"/>
        </a:p>
      </dgm:t>
    </dgm:pt>
    <dgm:pt modelId="{D22838D1-3CC4-40D9-AF76-275AB196B61F}" type="sibTrans" cxnId="{942AB018-6FB5-4B97-B161-EBAD5717364C}">
      <dgm:prSet/>
      <dgm:spPr/>
      <dgm:t>
        <a:bodyPr/>
        <a:lstStyle/>
        <a:p>
          <a:endParaRPr lang="it-IT"/>
        </a:p>
      </dgm:t>
    </dgm:pt>
    <dgm:pt modelId="{9E5577A3-338B-4895-B52B-3991EA4D4AA3}">
      <dgm:prSet phldrT="[Testo]" custT="1"/>
      <dgm:spPr/>
      <dgm:t>
        <a:bodyPr/>
        <a:lstStyle/>
        <a:p>
          <a:r>
            <a:rPr lang="it-IT" sz="1200" dirty="0">
              <a:latin typeface="Arial" panose="020B0604020202020204" pitchFamily="34" charset="0"/>
              <a:cs typeface="Arial" panose="020B0604020202020204" pitchFamily="34" charset="0"/>
            </a:rPr>
            <a:t>Esclusioni per modalità di dimissione (es. Decesso, volontaria</a:t>
          </a:r>
        </a:p>
      </dgm:t>
    </dgm:pt>
    <dgm:pt modelId="{50457A80-41C3-4858-B216-12BF88BC50F3}" type="parTrans" cxnId="{A3BDCAC9-2E8F-4769-B2F7-C2F2429FD007}">
      <dgm:prSet/>
      <dgm:spPr/>
      <dgm:t>
        <a:bodyPr/>
        <a:lstStyle/>
        <a:p>
          <a:endParaRPr lang="it-IT"/>
        </a:p>
      </dgm:t>
    </dgm:pt>
    <dgm:pt modelId="{7CF1E894-A80F-4207-8621-ED7A70C8AA5C}" type="sibTrans" cxnId="{A3BDCAC9-2E8F-4769-B2F7-C2F2429FD007}">
      <dgm:prSet/>
      <dgm:spPr/>
      <dgm:t>
        <a:bodyPr/>
        <a:lstStyle/>
        <a:p>
          <a:endParaRPr lang="it-IT"/>
        </a:p>
      </dgm:t>
    </dgm:pt>
    <dgm:pt modelId="{5A972D14-AFFF-486C-9CB1-8AE04F4E9706}" type="pres">
      <dgm:prSet presAssocID="{75DA7176-A167-45B6-94A1-11F10C42C7B3}" presName="CompostProcess" presStyleCnt="0">
        <dgm:presLayoutVars>
          <dgm:dir/>
          <dgm:resizeHandles val="exact"/>
        </dgm:presLayoutVars>
      </dgm:prSet>
      <dgm:spPr/>
    </dgm:pt>
    <dgm:pt modelId="{A8004AF1-B1D1-4EEE-8E67-465C81697703}" type="pres">
      <dgm:prSet presAssocID="{75DA7176-A167-45B6-94A1-11F10C42C7B3}" presName="arrow" presStyleLbl="bgShp" presStyleIdx="0" presStyleCnt="1" custScaleX="117647"/>
      <dgm:spPr/>
    </dgm:pt>
    <dgm:pt modelId="{9DA5055C-AFDA-4D4D-A1CC-27AF3F1896B4}" type="pres">
      <dgm:prSet presAssocID="{75DA7176-A167-45B6-94A1-11F10C42C7B3}" presName="linearProcess" presStyleCnt="0"/>
      <dgm:spPr/>
    </dgm:pt>
    <dgm:pt modelId="{E8D1769D-5C96-45E8-8E55-1C99E73F8207}" type="pres">
      <dgm:prSet presAssocID="{67A0FCC5-0458-48DC-959F-1A5387BAAE33}" presName="textNode" presStyleLbl="node1" presStyleIdx="0" presStyleCnt="4" custScaleX="91291" custScaleY="114855">
        <dgm:presLayoutVars>
          <dgm:bulletEnabled val="1"/>
        </dgm:presLayoutVars>
      </dgm:prSet>
      <dgm:spPr/>
    </dgm:pt>
    <dgm:pt modelId="{4D785A61-2D7D-4C3F-BE12-3FFFC6EBF82F}" type="pres">
      <dgm:prSet presAssocID="{E6EEA525-85A9-4F31-9A2D-EF16AE7AC8C7}" presName="sibTrans" presStyleCnt="0"/>
      <dgm:spPr/>
    </dgm:pt>
    <dgm:pt modelId="{757A793B-E07F-4834-90B0-4A7A01E41FB2}" type="pres">
      <dgm:prSet presAssocID="{010B53FD-2A17-4609-8D40-29DC6A372613}" presName="textNode" presStyleLbl="node1" presStyleIdx="1" presStyleCnt="4" custScaleX="91291" custScaleY="114855">
        <dgm:presLayoutVars>
          <dgm:bulletEnabled val="1"/>
        </dgm:presLayoutVars>
      </dgm:prSet>
      <dgm:spPr/>
    </dgm:pt>
    <dgm:pt modelId="{18A18214-B91F-4034-B15F-316914F7456B}" type="pres">
      <dgm:prSet presAssocID="{24EB643C-FB10-4ECC-88E6-915577DAABA0}" presName="sibTrans" presStyleCnt="0"/>
      <dgm:spPr/>
    </dgm:pt>
    <dgm:pt modelId="{0CA32B6A-5B18-4582-BF22-F172EA0188A4}" type="pres">
      <dgm:prSet presAssocID="{FCBFAB87-FA6F-432C-8333-CF552FFBA8C2}" presName="textNode" presStyleLbl="node1" presStyleIdx="2" presStyleCnt="4" custScaleX="91291" custScaleY="114855">
        <dgm:presLayoutVars>
          <dgm:bulletEnabled val="1"/>
        </dgm:presLayoutVars>
      </dgm:prSet>
      <dgm:spPr/>
    </dgm:pt>
    <dgm:pt modelId="{6D236796-E1BB-4AB0-9D5F-23FF38A784CA}" type="pres">
      <dgm:prSet presAssocID="{5B5C7628-A19F-47F2-BCCA-51B14AA817F4}" presName="sibTrans" presStyleCnt="0"/>
      <dgm:spPr/>
    </dgm:pt>
    <dgm:pt modelId="{32E4AE20-17F3-4032-B20B-2CC1DD8F135E}" type="pres">
      <dgm:prSet presAssocID="{4548FA3C-8D39-4052-938A-45ED76753BC2}" presName="textNode" presStyleLbl="node1" presStyleIdx="3" presStyleCnt="4" custScaleX="91291" custScaleY="114855">
        <dgm:presLayoutVars>
          <dgm:bulletEnabled val="1"/>
        </dgm:presLayoutVars>
      </dgm:prSet>
      <dgm:spPr/>
    </dgm:pt>
  </dgm:ptLst>
  <dgm:cxnLst>
    <dgm:cxn modelId="{E14D5004-D8A6-4BC6-A049-7286F4DC0070}" type="presOf" srcId="{FCBFAB87-FA6F-432C-8333-CF552FFBA8C2}" destId="{0CA32B6A-5B18-4582-BF22-F172EA0188A4}" srcOrd="0" destOrd="0" presId="urn:microsoft.com/office/officeart/2005/8/layout/hProcess9"/>
    <dgm:cxn modelId="{942AB018-6FB5-4B97-B161-EBAD5717364C}" srcId="{FCBFAB87-FA6F-432C-8333-CF552FFBA8C2}" destId="{A74E6E48-AE06-4464-BB6C-786E6BF31389}" srcOrd="0" destOrd="0" parTransId="{B7239A28-29FA-4E9C-9AAA-6F3319085E5E}" sibTransId="{D22838D1-3CC4-40D9-AF76-275AB196B61F}"/>
    <dgm:cxn modelId="{F4B2B619-733E-4B1C-8CEC-810DAA4DC7B3}" srcId="{010B53FD-2A17-4609-8D40-29DC6A372613}" destId="{E4213C25-0942-49F2-9F0F-DC79430543E7}" srcOrd="0" destOrd="0" parTransId="{DBEB91B6-11CC-42A8-929C-EB9C062A0E33}" sibTransId="{36A2BF40-68C9-4498-8C7A-D507FA0B2376}"/>
    <dgm:cxn modelId="{BCBFB02B-4A27-4157-80ED-1BDC92611FCF}" type="presOf" srcId="{A74E6E48-AE06-4464-BB6C-786E6BF31389}" destId="{0CA32B6A-5B18-4582-BF22-F172EA0188A4}" srcOrd="0" destOrd="1" presId="urn:microsoft.com/office/officeart/2005/8/layout/hProcess9"/>
    <dgm:cxn modelId="{CA65FE39-22F1-40AF-AC1E-85EF70FDD435}" type="presOf" srcId="{67A0FCC5-0458-48DC-959F-1A5387BAAE33}" destId="{E8D1769D-5C96-45E8-8E55-1C99E73F8207}" srcOrd="0" destOrd="0" presId="urn:microsoft.com/office/officeart/2005/8/layout/hProcess9"/>
    <dgm:cxn modelId="{CAA30840-06F0-4C47-9DDC-C2AE706D92E9}" srcId="{75DA7176-A167-45B6-94A1-11F10C42C7B3}" destId="{FCBFAB87-FA6F-432C-8333-CF552FFBA8C2}" srcOrd="2" destOrd="0" parTransId="{83D57D18-EA64-465F-9317-C859F8026B4D}" sibTransId="{5B5C7628-A19F-47F2-BCCA-51B14AA817F4}"/>
    <dgm:cxn modelId="{2CB70143-2141-4E79-AA78-A648ABEA69B9}" type="presOf" srcId="{3A921BA6-9DD6-46C1-99F8-8CC2F5EE56E9}" destId="{E8D1769D-5C96-45E8-8E55-1C99E73F8207}" srcOrd="0" destOrd="1" presId="urn:microsoft.com/office/officeart/2005/8/layout/hProcess9"/>
    <dgm:cxn modelId="{063B1369-4B86-421A-9458-F51A477A1C80}" type="presOf" srcId="{75DA7176-A167-45B6-94A1-11F10C42C7B3}" destId="{5A972D14-AFFF-486C-9CB1-8AE04F4E9706}" srcOrd="0" destOrd="0" presId="urn:microsoft.com/office/officeart/2005/8/layout/hProcess9"/>
    <dgm:cxn modelId="{72AA306D-1290-4DF0-AE3D-DA184EB4E3B0}" srcId="{75DA7176-A167-45B6-94A1-11F10C42C7B3}" destId="{67A0FCC5-0458-48DC-959F-1A5387BAAE33}" srcOrd="0" destOrd="0" parTransId="{89979B68-FB5B-4719-9503-20407824DFCA}" sibTransId="{E6EEA525-85A9-4F31-9A2D-EF16AE7AC8C7}"/>
    <dgm:cxn modelId="{5F1F3776-6EA5-4C90-B100-878BA327D79A}" srcId="{75DA7176-A167-45B6-94A1-11F10C42C7B3}" destId="{010B53FD-2A17-4609-8D40-29DC6A372613}" srcOrd="1" destOrd="0" parTransId="{6D0F297C-46C6-45F5-8BFD-53B5BC7303C0}" sibTransId="{24EB643C-FB10-4ECC-88E6-915577DAABA0}"/>
    <dgm:cxn modelId="{355F1196-2784-48E2-BC75-25C395846708}" srcId="{67A0FCC5-0458-48DC-959F-1A5387BAAE33}" destId="{3A921BA6-9DD6-46C1-99F8-8CC2F5EE56E9}" srcOrd="0" destOrd="0" parTransId="{C3F278DD-0580-46A3-B05D-23569A0E29CE}" sibTransId="{1DF01E6D-7CEC-4AB1-82A8-48DF53750FFF}"/>
    <dgm:cxn modelId="{D4954BBA-F325-462B-98E6-D56B95F182DB}" type="presOf" srcId="{4548FA3C-8D39-4052-938A-45ED76753BC2}" destId="{32E4AE20-17F3-4032-B20B-2CC1DD8F135E}" srcOrd="0" destOrd="0" presId="urn:microsoft.com/office/officeart/2005/8/layout/hProcess9"/>
    <dgm:cxn modelId="{A3BDCAC9-2E8F-4769-B2F7-C2F2429FD007}" srcId="{FCBFAB87-FA6F-432C-8333-CF552FFBA8C2}" destId="{9E5577A3-338B-4895-B52B-3991EA4D4AA3}" srcOrd="1" destOrd="0" parTransId="{50457A80-41C3-4858-B216-12BF88BC50F3}" sibTransId="{7CF1E894-A80F-4207-8621-ED7A70C8AA5C}"/>
    <dgm:cxn modelId="{6FF8B5DA-6055-48DD-9552-5BD31C96398C}" type="presOf" srcId="{9E5577A3-338B-4895-B52B-3991EA4D4AA3}" destId="{0CA32B6A-5B18-4582-BF22-F172EA0188A4}" srcOrd="0" destOrd="2" presId="urn:microsoft.com/office/officeart/2005/8/layout/hProcess9"/>
    <dgm:cxn modelId="{5A21E5EC-D16E-429C-AAC4-18955F666864}" type="presOf" srcId="{E4213C25-0942-49F2-9F0F-DC79430543E7}" destId="{757A793B-E07F-4834-90B0-4A7A01E41FB2}" srcOrd="0" destOrd="1" presId="urn:microsoft.com/office/officeart/2005/8/layout/hProcess9"/>
    <dgm:cxn modelId="{41B84CEE-9969-4AB5-A460-FA41861B533E}" type="presOf" srcId="{010B53FD-2A17-4609-8D40-29DC6A372613}" destId="{757A793B-E07F-4834-90B0-4A7A01E41FB2}" srcOrd="0" destOrd="0" presId="urn:microsoft.com/office/officeart/2005/8/layout/hProcess9"/>
    <dgm:cxn modelId="{8BB1ADF9-8A4F-47D9-848E-33D8B95090D1}" srcId="{75DA7176-A167-45B6-94A1-11F10C42C7B3}" destId="{4548FA3C-8D39-4052-938A-45ED76753BC2}" srcOrd="3" destOrd="0" parTransId="{D79473B9-3A09-46D1-9AF0-CFF99FCD472B}" sibTransId="{A1009830-337A-43FF-A4E6-20267F67B6B8}"/>
    <dgm:cxn modelId="{FF5D2710-5039-47E2-9AE0-ED6C88ABF8F8}" type="presParOf" srcId="{5A972D14-AFFF-486C-9CB1-8AE04F4E9706}" destId="{A8004AF1-B1D1-4EEE-8E67-465C81697703}" srcOrd="0" destOrd="0" presId="urn:microsoft.com/office/officeart/2005/8/layout/hProcess9"/>
    <dgm:cxn modelId="{DFAE51EE-AEE4-4CCF-B2C6-DE707C686EBB}" type="presParOf" srcId="{5A972D14-AFFF-486C-9CB1-8AE04F4E9706}" destId="{9DA5055C-AFDA-4D4D-A1CC-27AF3F1896B4}" srcOrd="1" destOrd="0" presId="urn:microsoft.com/office/officeart/2005/8/layout/hProcess9"/>
    <dgm:cxn modelId="{51872F1E-2EC1-46A3-9FC8-1F0688B5037D}" type="presParOf" srcId="{9DA5055C-AFDA-4D4D-A1CC-27AF3F1896B4}" destId="{E8D1769D-5C96-45E8-8E55-1C99E73F8207}" srcOrd="0" destOrd="0" presId="urn:microsoft.com/office/officeart/2005/8/layout/hProcess9"/>
    <dgm:cxn modelId="{1C142BD7-A2D6-4464-B595-6DE18BD7089B}" type="presParOf" srcId="{9DA5055C-AFDA-4D4D-A1CC-27AF3F1896B4}" destId="{4D785A61-2D7D-4C3F-BE12-3FFFC6EBF82F}" srcOrd="1" destOrd="0" presId="urn:microsoft.com/office/officeart/2005/8/layout/hProcess9"/>
    <dgm:cxn modelId="{C9E00239-4F54-4ECE-A047-3426F393C7FC}" type="presParOf" srcId="{9DA5055C-AFDA-4D4D-A1CC-27AF3F1896B4}" destId="{757A793B-E07F-4834-90B0-4A7A01E41FB2}" srcOrd="2" destOrd="0" presId="urn:microsoft.com/office/officeart/2005/8/layout/hProcess9"/>
    <dgm:cxn modelId="{439A3FC7-972B-4BDA-850B-CE7286F75CE9}" type="presParOf" srcId="{9DA5055C-AFDA-4D4D-A1CC-27AF3F1896B4}" destId="{18A18214-B91F-4034-B15F-316914F7456B}" srcOrd="3" destOrd="0" presId="urn:microsoft.com/office/officeart/2005/8/layout/hProcess9"/>
    <dgm:cxn modelId="{F5E1F058-D54F-40E0-8C92-AC3D3AA0670B}" type="presParOf" srcId="{9DA5055C-AFDA-4D4D-A1CC-27AF3F1896B4}" destId="{0CA32B6A-5B18-4582-BF22-F172EA0188A4}" srcOrd="4" destOrd="0" presId="urn:microsoft.com/office/officeart/2005/8/layout/hProcess9"/>
    <dgm:cxn modelId="{44F4F8B9-6EE8-4FB5-8C34-0C2886F85498}" type="presParOf" srcId="{9DA5055C-AFDA-4D4D-A1CC-27AF3F1896B4}" destId="{6D236796-E1BB-4AB0-9D5F-23FF38A784CA}" srcOrd="5" destOrd="0" presId="urn:microsoft.com/office/officeart/2005/8/layout/hProcess9"/>
    <dgm:cxn modelId="{BB3F2E1D-7658-468E-A701-09A2B3996D63}" type="presParOf" srcId="{9DA5055C-AFDA-4D4D-A1CC-27AF3F1896B4}" destId="{32E4AE20-17F3-4032-B20B-2CC1DD8F135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686E08B-D294-4DCE-A0A6-90C099D48F8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379D246-7841-440D-8304-C37AAB89E7A0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dirty="0"/>
            <a:t>IA</a:t>
          </a:r>
        </a:p>
      </dgm:t>
    </dgm:pt>
    <dgm:pt modelId="{527D700C-F38B-40FE-B534-2F6163E45DF9}" type="parTrans" cxnId="{A948D88D-CC93-4C85-ACD8-591EC25AE6F9}">
      <dgm:prSet/>
      <dgm:spPr/>
      <dgm:t>
        <a:bodyPr/>
        <a:lstStyle/>
        <a:p>
          <a:endParaRPr lang="en-US" sz="1100"/>
        </a:p>
      </dgm:t>
    </dgm:pt>
    <dgm:pt modelId="{33FF8274-9D53-4488-AD98-E86A0B846CA1}" type="sibTrans" cxnId="{A948D88D-CC93-4C85-ACD8-591EC25AE6F9}">
      <dgm:prSet/>
      <dgm:spPr/>
      <dgm:t>
        <a:bodyPr/>
        <a:lstStyle/>
        <a:p>
          <a:endParaRPr lang="en-US" sz="1100"/>
        </a:p>
      </dgm:t>
    </dgm:pt>
    <dgm:pt modelId="{F8B7FA4C-067B-4B39-922C-608143DB814C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dirty="0"/>
            <a:t>RA</a:t>
          </a:r>
        </a:p>
      </dgm:t>
    </dgm:pt>
    <dgm:pt modelId="{1093EA8F-9822-4525-89F8-313B37EE4BD1}" type="parTrans" cxnId="{29938B01-4DF2-40D2-8515-1A9BBD8E354F}">
      <dgm:prSet/>
      <dgm:spPr/>
      <dgm:t>
        <a:bodyPr/>
        <a:lstStyle/>
        <a:p>
          <a:endParaRPr lang="en-US" sz="1100"/>
        </a:p>
      </dgm:t>
    </dgm:pt>
    <dgm:pt modelId="{639AF1CD-8D0C-443F-857F-E19421BC6DFD}" type="sibTrans" cxnId="{29938B01-4DF2-40D2-8515-1A9BBD8E354F}">
      <dgm:prSet/>
      <dgm:spPr/>
      <dgm:t>
        <a:bodyPr/>
        <a:lstStyle/>
        <a:p>
          <a:endParaRPr lang="en-US" sz="1100"/>
        </a:p>
      </dgm:t>
    </dgm:pt>
    <dgm:pt modelId="{1EEDB8CD-92DD-4A27-A5A8-BB19DE34BDA3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600" dirty="0"/>
            <a:t>OA</a:t>
          </a:r>
        </a:p>
      </dgm:t>
    </dgm:pt>
    <dgm:pt modelId="{D7A1A721-E388-42D9-9269-20BACCC63B2B}" type="parTrans" cxnId="{BC98D7D6-0AE3-4B87-B6EF-19DA2A40C18E}">
      <dgm:prSet/>
      <dgm:spPr/>
      <dgm:t>
        <a:bodyPr/>
        <a:lstStyle/>
        <a:p>
          <a:endParaRPr lang="it-IT"/>
        </a:p>
      </dgm:t>
    </dgm:pt>
    <dgm:pt modelId="{7AFEC01A-3136-4279-9EAF-9D4499CF77D0}" type="sibTrans" cxnId="{BC98D7D6-0AE3-4B87-B6EF-19DA2A40C18E}">
      <dgm:prSet/>
      <dgm:spPr/>
      <dgm:t>
        <a:bodyPr/>
        <a:lstStyle/>
        <a:p>
          <a:endParaRPr lang="it-IT"/>
        </a:p>
      </dgm:t>
    </dgm:pt>
    <dgm:pt modelId="{AB4BB2AA-278C-4B8D-8FF7-E802B8181597}" type="pres">
      <dgm:prSet presAssocID="{7686E08B-D294-4DCE-A0A6-90C099D48F82}" presName="Name0" presStyleCnt="0">
        <dgm:presLayoutVars>
          <dgm:dir/>
          <dgm:animLvl val="lvl"/>
          <dgm:resizeHandles val="exact"/>
        </dgm:presLayoutVars>
      </dgm:prSet>
      <dgm:spPr/>
    </dgm:pt>
    <dgm:pt modelId="{5FFB970D-E070-4686-B60B-9F381EB9C78B}" type="pres">
      <dgm:prSet presAssocID="{2379D246-7841-440D-8304-C37AAB89E7A0}" presName="parTxOnly" presStyleLbl="node1" presStyleIdx="0" presStyleCnt="3" custLinFactNeighborY="5747">
        <dgm:presLayoutVars>
          <dgm:chMax val="0"/>
          <dgm:chPref val="0"/>
          <dgm:bulletEnabled val="1"/>
        </dgm:presLayoutVars>
      </dgm:prSet>
      <dgm:spPr/>
    </dgm:pt>
    <dgm:pt modelId="{84407116-43E4-46AA-A9D8-3E462A07F10D}" type="pres">
      <dgm:prSet presAssocID="{33FF8274-9D53-4488-AD98-E86A0B846CA1}" presName="parTxOnlySpace" presStyleCnt="0"/>
      <dgm:spPr/>
    </dgm:pt>
    <dgm:pt modelId="{6377E7AA-D422-4BCD-9AFF-7F3915031B30}" type="pres">
      <dgm:prSet presAssocID="{F8B7FA4C-067B-4B39-922C-608143DB814C}" presName="parTxOnly" presStyleLbl="node1" presStyleIdx="1" presStyleCnt="3" custLinFactNeighborX="23975" custLinFactNeighborY="-7953">
        <dgm:presLayoutVars>
          <dgm:chMax val="0"/>
          <dgm:chPref val="0"/>
          <dgm:bulletEnabled val="1"/>
        </dgm:presLayoutVars>
      </dgm:prSet>
      <dgm:spPr/>
    </dgm:pt>
    <dgm:pt modelId="{AF0298EC-85B5-401C-AB7B-ABFD51861422}" type="pres">
      <dgm:prSet presAssocID="{639AF1CD-8D0C-443F-857F-E19421BC6DFD}" presName="parTxOnlySpace" presStyleCnt="0"/>
      <dgm:spPr/>
    </dgm:pt>
    <dgm:pt modelId="{8567A452-9884-46FF-B46C-CE4A342CF4AA}" type="pres">
      <dgm:prSet presAssocID="{1EEDB8CD-92DD-4A27-A5A8-BB19DE34BDA3}" presName="parTxOnly" presStyleLbl="node1" presStyleIdx="2" presStyleCnt="3" custLinFactNeighborX="-14151" custLinFactNeighborY="-3555">
        <dgm:presLayoutVars>
          <dgm:chMax val="0"/>
          <dgm:chPref val="0"/>
          <dgm:bulletEnabled val="1"/>
        </dgm:presLayoutVars>
      </dgm:prSet>
      <dgm:spPr/>
    </dgm:pt>
  </dgm:ptLst>
  <dgm:cxnLst>
    <dgm:cxn modelId="{29938B01-4DF2-40D2-8515-1A9BBD8E354F}" srcId="{7686E08B-D294-4DCE-A0A6-90C099D48F82}" destId="{F8B7FA4C-067B-4B39-922C-608143DB814C}" srcOrd="1" destOrd="0" parTransId="{1093EA8F-9822-4525-89F8-313B37EE4BD1}" sibTransId="{639AF1CD-8D0C-443F-857F-E19421BC6DFD}"/>
    <dgm:cxn modelId="{AEA96312-6019-48D6-9801-36ED064747EC}" type="presOf" srcId="{2379D246-7841-440D-8304-C37AAB89E7A0}" destId="{5FFB970D-E070-4686-B60B-9F381EB9C78B}" srcOrd="0" destOrd="0" presId="urn:microsoft.com/office/officeart/2005/8/layout/chevron1"/>
    <dgm:cxn modelId="{A948D88D-CC93-4C85-ACD8-591EC25AE6F9}" srcId="{7686E08B-D294-4DCE-A0A6-90C099D48F82}" destId="{2379D246-7841-440D-8304-C37AAB89E7A0}" srcOrd="0" destOrd="0" parTransId="{527D700C-F38B-40FE-B534-2F6163E45DF9}" sibTransId="{33FF8274-9D53-4488-AD98-E86A0B846CA1}"/>
    <dgm:cxn modelId="{7862CC8E-6C8A-4363-857D-42D441D01082}" type="presOf" srcId="{7686E08B-D294-4DCE-A0A6-90C099D48F82}" destId="{AB4BB2AA-278C-4B8D-8FF7-E802B8181597}" srcOrd="0" destOrd="0" presId="urn:microsoft.com/office/officeart/2005/8/layout/chevron1"/>
    <dgm:cxn modelId="{A2400F9A-521E-42B8-98EB-94FBC1C3499E}" type="presOf" srcId="{F8B7FA4C-067B-4B39-922C-608143DB814C}" destId="{6377E7AA-D422-4BCD-9AFF-7F3915031B30}" srcOrd="0" destOrd="0" presId="urn:microsoft.com/office/officeart/2005/8/layout/chevron1"/>
    <dgm:cxn modelId="{BC98D7D6-0AE3-4B87-B6EF-19DA2A40C18E}" srcId="{7686E08B-D294-4DCE-A0A6-90C099D48F82}" destId="{1EEDB8CD-92DD-4A27-A5A8-BB19DE34BDA3}" srcOrd="2" destOrd="0" parTransId="{D7A1A721-E388-42D9-9269-20BACCC63B2B}" sibTransId="{7AFEC01A-3136-4279-9EAF-9D4499CF77D0}"/>
    <dgm:cxn modelId="{53272AE0-E039-407D-810E-F21C51CF424D}" type="presOf" srcId="{1EEDB8CD-92DD-4A27-A5A8-BB19DE34BDA3}" destId="{8567A452-9884-46FF-B46C-CE4A342CF4AA}" srcOrd="0" destOrd="0" presId="urn:microsoft.com/office/officeart/2005/8/layout/chevron1"/>
    <dgm:cxn modelId="{D2F9AFA3-08E1-43F9-90BF-A5B297433E29}" type="presParOf" srcId="{AB4BB2AA-278C-4B8D-8FF7-E802B8181597}" destId="{5FFB970D-E070-4686-B60B-9F381EB9C78B}" srcOrd="0" destOrd="0" presId="urn:microsoft.com/office/officeart/2005/8/layout/chevron1"/>
    <dgm:cxn modelId="{A7CBA133-7F08-4819-AE49-B2E558525BB4}" type="presParOf" srcId="{AB4BB2AA-278C-4B8D-8FF7-E802B8181597}" destId="{84407116-43E4-46AA-A9D8-3E462A07F10D}" srcOrd="1" destOrd="0" presId="urn:microsoft.com/office/officeart/2005/8/layout/chevron1"/>
    <dgm:cxn modelId="{F400BE09-1757-427D-A17B-3B8925B0B7FC}" type="presParOf" srcId="{AB4BB2AA-278C-4B8D-8FF7-E802B8181597}" destId="{6377E7AA-D422-4BCD-9AFF-7F3915031B30}" srcOrd="2" destOrd="0" presId="urn:microsoft.com/office/officeart/2005/8/layout/chevron1"/>
    <dgm:cxn modelId="{217979CD-BCC7-46BC-811E-50FFAE61D932}" type="presParOf" srcId="{AB4BB2AA-278C-4B8D-8FF7-E802B8181597}" destId="{AF0298EC-85B5-401C-AB7B-ABFD51861422}" srcOrd="3" destOrd="0" presId="urn:microsoft.com/office/officeart/2005/8/layout/chevron1"/>
    <dgm:cxn modelId="{B3E34750-E013-4186-B328-12E5A9552830}" type="presParOf" srcId="{AB4BB2AA-278C-4B8D-8FF7-E802B8181597}" destId="{8567A452-9884-46FF-B46C-CE4A342CF4A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686E08B-D294-4DCE-A0A6-90C099D48F8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379D246-7841-440D-8304-C37AAB89E7A0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dirty="0"/>
            <a:t>IA</a:t>
          </a:r>
        </a:p>
      </dgm:t>
    </dgm:pt>
    <dgm:pt modelId="{527D700C-F38B-40FE-B534-2F6163E45DF9}" type="parTrans" cxnId="{A948D88D-CC93-4C85-ACD8-591EC25AE6F9}">
      <dgm:prSet/>
      <dgm:spPr/>
      <dgm:t>
        <a:bodyPr/>
        <a:lstStyle/>
        <a:p>
          <a:endParaRPr lang="en-US" sz="1100"/>
        </a:p>
      </dgm:t>
    </dgm:pt>
    <dgm:pt modelId="{33FF8274-9D53-4488-AD98-E86A0B846CA1}" type="sibTrans" cxnId="{A948D88D-CC93-4C85-ACD8-591EC25AE6F9}">
      <dgm:prSet/>
      <dgm:spPr/>
      <dgm:t>
        <a:bodyPr/>
        <a:lstStyle/>
        <a:p>
          <a:endParaRPr lang="en-US" sz="1100"/>
        </a:p>
      </dgm:t>
    </dgm:pt>
    <dgm:pt modelId="{FBB20CF6-D862-4A28-ADDE-9E7C541A4136}">
      <dgm:prSet phldrT="[Text]" custT="1"/>
      <dgm:spPr>
        <a:solidFill>
          <a:srgbClr val="00B0F0"/>
        </a:solidFill>
      </dgm:spPr>
      <dgm:t>
        <a:bodyPr/>
        <a:lstStyle/>
        <a:p>
          <a:r>
            <a:rPr lang="nl-BE" sz="1600" dirty="0"/>
            <a:t>IA</a:t>
          </a:r>
          <a:endParaRPr lang="en-US" sz="1600" dirty="0"/>
        </a:p>
      </dgm:t>
    </dgm:pt>
    <dgm:pt modelId="{EFF5CD12-115E-4452-BC13-3A8F310FDAA7}" type="parTrans" cxnId="{BE5D06FA-C55B-4D1B-A72A-78EC36D0B653}">
      <dgm:prSet/>
      <dgm:spPr/>
      <dgm:t>
        <a:bodyPr/>
        <a:lstStyle/>
        <a:p>
          <a:endParaRPr lang="en-US"/>
        </a:p>
      </dgm:t>
    </dgm:pt>
    <dgm:pt modelId="{C73E9A2C-72C6-4459-9074-B6296C4C118F}" type="sibTrans" cxnId="{BE5D06FA-C55B-4D1B-A72A-78EC36D0B653}">
      <dgm:prSet/>
      <dgm:spPr/>
      <dgm:t>
        <a:bodyPr/>
        <a:lstStyle/>
        <a:p>
          <a:endParaRPr lang="en-US"/>
        </a:p>
      </dgm:t>
    </dgm:pt>
    <dgm:pt modelId="{BEAB0F1F-7CA5-4BE0-970A-FCDAE473C834}">
      <dgm:prSet phldrT="[Text]" custT="1"/>
      <dgm:spPr>
        <a:solidFill>
          <a:srgbClr val="0070C0"/>
        </a:solidFill>
      </dgm:spPr>
      <dgm:t>
        <a:bodyPr/>
        <a:lstStyle/>
        <a:p>
          <a:r>
            <a:rPr lang="nl-BE" sz="1600" dirty="0"/>
            <a:t>RA</a:t>
          </a:r>
          <a:endParaRPr lang="en-US" sz="1600" dirty="0"/>
        </a:p>
      </dgm:t>
    </dgm:pt>
    <dgm:pt modelId="{01809431-A3B0-4261-BF9B-60BFF01040D3}" type="parTrans" cxnId="{7448C683-1E9A-4FBF-B7EB-1B2291AFB26B}">
      <dgm:prSet/>
      <dgm:spPr/>
      <dgm:t>
        <a:bodyPr/>
        <a:lstStyle/>
        <a:p>
          <a:endParaRPr lang="en-US"/>
        </a:p>
      </dgm:t>
    </dgm:pt>
    <dgm:pt modelId="{64576DC6-C9C8-4C12-AFF5-DED87AC1321A}" type="sibTrans" cxnId="{7448C683-1E9A-4FBF-B7EB-1B2291AFB26B}">
      <dgm:prSet/>
      <dgm:spPr/>
      <dgm:t>
        <a:bodyPr/>
        <a:lstStyle/>
        <a:p>
          <a:endParaRPr lang="en-US"/>
        </a:p>
      </dgm:t>
    </dgm:pt>
    <dgm:pt modelId="{227BA02B-59C9-4E11-91B5-1120F1291139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dirty="0"/>
            <a:t>RA</a:t>
          </a:r>
        </a:p>
      </dgm:t>
    </dgm:pt>
    <dgm:pt modelId="{E5ABDD73-30E2-4DB5-93D7-930660564A3D}" type="sibTrans" cxnId="{EF56323F-4B00-421B-B3D1-312A1C1189A8}">
      <dgm:prSet/>
      <dgm:spPr/>
      <dgm:t>
        <a:bodyPr/>
        <a:lstStyle/>
        <a:p>
          <a:endParaRPr lang="en-US"/>
        </a:p>
      </dgm:t>
    </dgm:pt>
    <dgm:pt modelId="{F5AB5F6A-3C6A-4D73-9D5C-85F9B3A3366B}" type="parTrans" cxnId="{EF56323F-4B00-421B-B3D1-312A1C1189A8}">
      <dgm:prSet/>
      <dgm:spPr/>
      <dgm:t>
        <a:bodyPr/>
        <a:lstStyle/>
        <a:p>
          <a:endParaRPr lang="en-US"/>
        </a:p>
      </dgm:t>
    </dgm:pt>
    <dgm:pt modelId="{AB4BB2AA-278C-4B8D-8FF7-E802B8181597}" type="pres">
      <dgm:prSet presAssocID="{7686E08B-D294-4DCE-A0A6-90C099D48F82}" presName="Name0" presStyleCnt="0">
        <dgm:presLayoutVars>
          <dgm:dir/>
          <dgm:animLvl val="lvl"/>
          <dgm:resizeHandles val="exact"/>
        </dgm:presLayoutVars>
      </dgm:prSet>
      <dgm:spPr/>
    </dgm:pt>
    <dgm:pt modelId="{5FFB970D-E070-4686-B60B-9F381EB9C78B}" type="pres">
      <dgm:prSet presAssocID="{2379D246-7841-440D-8304-C37AAB89E7A0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4407116-43E4-46AA-A9D8-3E462A07F10D}" type="pres">
      <dgm:prSet presAssocID="{33FF8274-9D53-4488-AD98-E86A0B846CA1}" presName="parTxOnlySpace" presStyleCnt="0"/>
      <dgm:spPr/>
    </dgm:pt>
    <dgm:pt modelId="{F498000E-31E6-425C-995C-7EDC52BE45A0}" type="pres">
      <dgm:prSet presAssocID="{227BA02B-59C9-4E11-91B5-1120F129113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892B6BA-3BEF-4818-A5F1-279CD50CBF75}" type="pres">
      <dgm:prSet presAssocID="{E5ABDD73-30E2-4DB5-93D7-930660564A3D}" presName="parTxOnlySpace" presStyleCnt="0"/>
      <dgm:spPr/>
    </dgm:pt>
    <dgm:pt modelId="{C981E7AD-57A3-4642-84CA-D1188C62CAEF}" type="pres">
      <dgm:prSet presAssocID="{FBB20CF6-D862-4A28-ADDE-9E7C541A4136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6936923-FADB-49F2-AC24-C41E881067A1}" type="pres">
      <dgm:prSet presAssocID="{C73E9A2C-72C6-4459-9074-B6296C4C118F}" presName="parTxOnlySpace" presStyleCnt="0"/>
      <dgm:spPr/>
    </dgm:pt>
    <dgm:pt modelId="{A6073CB7-8EAF-443C-AB14-1A2D76FCFED9}" type="pres">
      <dgm:prSet presAssocID="{BEAB0F1F-7CA5-4BE0-970A-FCDAE473C83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32FD60E-42F7-43F6-896F-273238F3FC01}" type="presOf" srcId="{227BA02B-59C9-4E11-91B5-1120F1291139}" destId="{F498000E-31E6-425C-995C-7EDC52BE45A0}" srcOrd="0" destOrd="0" presId="urn:microsoft.com/office/officeart/2005/8/layout/chevron1"/>
    <dgm:cxn modelId="{628ECF11-C2C7-444D-854F-4B67CE4D5F1D}" type="presOf" srcId="{BEAB0F1F-7CA5-4BE0-970A-FCDAE473C834}" destId="{A6073CB7-8EAF-443C-AB14-1A2D76FCFED9}" srcOrd="0" destOrd="0" presId="urn:microsoft.com/office/officeart/2005/8/layout/chevron1"/>
    <dgm:cxn modelId="{EF56323F-4B00-421B-B3D1-312A1C1189A8}" srcId="{7686E08B-D294-4DCE-A0A6-90C099D48F82}" destId="{227BA02B-59C9-4E11-91B5-1120F1291139}" srcOrd="1" destOrd="0" parTransId="{F5AB5F6A-3C6A-4D73-9D5C-85F9B3A3366B}" sibTransId="{E5ABDD73-30E2-4DB5-93D7-930660564A3D}"/>
    <dgm:cxn modelId="{7448C683-1E9A-4FBF-B7EB-1B2291AFB26B}" srcId="{7686E08B-D294-4DCE-A0A6-90C099D48F82}" destId="{BEAB0F1F-7CA5-4BE0-970A-FCDAE473C834}" srcOrd="3" destOrd="0" parTransId="{01809431-A3B0-4261-BF9B-60BFF01040D3}" sibTransId="{64576DC6-C9C8-4C12-AFF5-DED87AC1321A}"/>
    <dgm:cxn modelId="{A948D88D-CC93-4C85-ACD8-591EC25AE6F9}" srcId="{7686E08B-D294-4DCE-A0A6-90C099D48F82}" destId="{2379D246-7841-440D-8304-C37AAB89E7A0}" srcOrd="0" destOrd="0" parTransId="{527D700C-F38B-40FE-B534-2F6163E45DF9}" sibTransId="{33FF8274-9D53-4488-AD98-E86A0B846CA1}"/>
    <dgm:cxn modelId="{F6BEDFB5-1B29-4008-B745-A43E1D571247}" type="presOf" srcId="{FBB20CF6-D862-4A28-ADDE-9E7C541A4136}" destId="{C981E7AD-57A3-4642-84CA-D1188C62CAEF}" srcOrd="0" destOrd="0" presId="urn:microsoft.com/office/officeart/2005/8/layout/chevron1"/>
    <dgm:cxn modelId="{D2CDBDCD-6653-4979-84F7-8E91310E5312}" type="presOf" srcId="{2379D246-7841-440D-8304-C37AAB89E7A0}" destId="{5FFB970D-E070-4686-B60B-9F381EB9C78B}" srcOrd="0" destOrd="0" presId="urn:microsoft.com/office/officeart/2005/8/layout/chevron1"/>
    <dgm:cxn modelId="{4A21A5D8-119B-481F-BC6A-CF12B174D6BC}" type="presOf" srcId="{7686E08B-D294-4DCE-A0A6-90C099D48F82}" destId="{AB4BB2AA-278C-4B8D-8FF7-E802B8181597}" srcOrd="0" destOrd="0" presId="urn:microsoft.com/office/officeart/2005/8/layout/chevron1"/>
    <dgm:cxn modelId="{BE5D06FA-C55B-4D1B-A72A-78EC36D0B653}" srcId="{7686E08B-D294-4DCE-A0A6-90C099D48F82}" destId="{FBB20CF6-D862-4A28-ADDE-9E7C541A4136}" srcOrd="2" destOrd="0" parTransId="{EFF5CD12-115E-4452-BC13-3A8F310FDAA7}" sibTransId="{C73E9A2C-72C6-4459-9074-B6296C4C118F}"/>
    <dgm:cxn modelId="{DDD8A67C-458A-462E-AE17-C52405F3D553}" type="presParOf" srcId="{AB4BB2AA-278C-4B8D-8FF7-E802B8181597}" destId="{5FFB970D-E070-4686-B60B-9F381EB9C78B}" srcOrd="0" destOrd="0" presId="urn:microsoft.com/office/officeart/2005/8/layout/chevron1"/>
    <dgm:cxn modelId="{E34E03C5-9018-40AC-AD26-99969477850D}" type="presParOf" srcId="{AB4BB2AA-278C-4B8D-8FF7-E802B8181597}" destId="{84407116-43E4-46AA-A9D8-3E462A07F10D}" srcOrd="1" destOrd="0" presId="urn:microsoft.com/office/officeart/2005/8/layout/chevron1"/>
    <dgm:cxn modelId="{B78B934A-1338-48EE-9653-4DA9C9E2DCE6}" type="presParOf" srcId="{AB4BB2AA-278C-4B8D-8FF7-E802B8181597}" destId="{F498000E-31E6-425C-995C-7EDC52BE45A0}" srcOrd="2" destOrd="0" presId="urn:microsoft.com/office/officeart/2005/8/layout/chevron1"/>
    <dgm:cxn modelId="{C591EE21-F66E-4494-B15E-CC05E0BD1A46}" type="presParOf" srcId="{AB4BB2AA-278C-4B8D-8FF7-E802B8181597}" destId="{2892B6BA-3BEF-4818-A5F1-279CD50CBF75}" srcOrd="3" destOrd="0" presId="urn:microsoft.com/office/officeart/2005/8/layout/chevron1"/>
    <dgm:cxn modelId="{2C978485-75DC-4220-AB6D-576D854A1FB5}" type="presParOf" srcId="{AB4BB2AA-278C-4B8D-8FF7-E802B8181597}" destId="{C981E7AD-57A3-4642-84CA-D1188C62CAEF}" srcOrd="4" destOrd="0" presId="urn:microsoft.com/office/officeart/2005/8/layout/chevron1"/>
    <dgm:cxn modelId="{64DF203C-6171-4B1A-9B65-D81167360665}" type="presParOf" srcId="{AB4BB2AA-278C-4B8D-8FF7-E802B8181597}" destId="{16936923-FADB-49F2-AC24-C41E881067A1}" srcOrd="5" destOrd="0" presId="urn:microsoft.com/office/officeart/2005/8/layout/chevron1"/>
    <dgm:cxn modelId="{8C00FFC4-030D-46EC-8433-3E9C1464682C}" type="presParOf" srcId="{AB4BB2AA-278C-4B8D-8FF7-E802B8181597}" destId="{A6073CB7-8EAF-443C-AB14-1A2D76FCFED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686E08B-D294-4DCE-A0A6-90C099D48F8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379D246-7841-440D-8304-C37AAB89E7A0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dirty="0"/>
            <a:t>IA</a:t>
          </a:r>
        </a:p>
      </dgm:t>
    </dgm:pt>
    <dgm:pt modelId="{527D700C-F38B-40FE-B534-2F6163E45DF9}" type="parTrans" cxnId="{A948D88D-CC93-4C85-ACD8-591EC25AE6F9}">
      <dgm:prSet/>
      <dgm:spPr/>
      <dgm:t>
        <a:bodyPr/>
        <a:lstStyle/>
        <a:p>
          <a:endParaRPr lang="en-US" sz="1100"/>
        </a:p>
      </dgm:t>
    </dgm:pt>
    <dgm:pt modelId="{33FF8274-9D53-4488-AD98-E86A0B846CA1}" type="sibTrans" cxnId="{A948D88D-CC93-4C85-ACD8-591EC25AE6F9}">
      <dgm:prSet/>
      <dgm:spPr/>
      <dgm:t>
        <a:bodyPr/>
        <a:lstStyle/>
        <a:p>
          <a:endParaRPr lang="en-US" sz="1100"/>
        </a:p>
      </dgm:t>
    </dgm:pt>
    <dgm:pt modelId="{F8B7FA4C-067B-4B39-922C-608143DB814C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dirty="0"/>
            <a:t>RT</a:t>
          </a:r>
        </a:p>
      </dgm:t>
    </dgm:pt>
    <dgm:pt modelId="{1093EA8F-9822-4525-89F8-313B37EE4BD1}" type="parTrans" cxnId="{29938B01-4DF2-40D2-8515-1A9BBD8E354F}">
      <dgm:prSet/>
      <dgm:spPr/>
      <dgm:t>
        <a:bodyPr/>
        <a:lstStyle/>
        <a:p>
          <a:endParaRPr lang="en-US" sz="1100"/>
        </a:p>
      </dgm:t>
    </dgm:pt>
    <dgm:pt modelId="{639AF1CD-8D0C-443F-857F-E19421BC6DFD}" type="sibTrans" cxnId="{29938B01-4DF2-40D2-8515-1A9BBD8E354F}">
      <dgm:prSet/>
      <dgm:spPr/>
      <dgm:t>
        <a:bodyPr/>
        <a:lstStyle/>
        <a:p>
          <a:endParaRPr lang="en-US" sz="1100"/>
        </a:p>
      </dgm:t>
    </dgm:pt>
    <dgm:pt modelId="{4F84FD80-4794-43E7-923B-A64A4860709C}">
      <dgm:prSet phldrT="[Text]" custT="1"/>
      <dgm:spPr>
        <a:solidFill>
          <a:srgbClr val="00B0F0"/>
        </a:solidFill>
      </dgm:spPr>
      <dgm:t>
        <a:bodyPr/>
        <a:lstStyle/>
        <a:p>
          <a:r>
            <a:rPr lang="nl-BE" sz="1600" dirty="0"/>
            <a:t>IA</a:t>
          </a:r>
          <a:endParaRPr lang="en-US" sz="1600" dirty="0"/>
        </a:p>
      </dgm:t>
    </dgm:pt>
    <dgm:pt modelId="{94A6545B-4F1C-44D0-8950-1FD22E9B4313}" type="parTrans" cxnId="{F72E83A2-A118-4D9D-9AEA-BD21B5013A40}">
      <dgm:prSet/>
      <dgm:spPr/>
      <dgm:t>
        <a:bodyPr/>
        <a:lstStyle/>
        <a:p>
          <a:endParaRPr lang="en-US"/>
        </a:p>
      </dgm:t>
    </dgm:pt>
    <dgm:pt modelId="{DFB047C1-76C6-4924-9603-BEBD70632FD1}" type="sibTrans" cxnId="{F72E83A2-A118-4D9D-9AEA-BD21B5013A40}">
      <dgm:prSet/>
      <dgm:spPr/>
      <dgm:t>
        <a:bodyPr/>
        <a:lstStyle/>
        <a:p>
          <a:endParaRPr lang="en-US"/>
        </a:p>
      </dgm:t>
    </dgm:pt>
    <dgm:pt modelId="{82FD4743-E25E-48C7-B8C3-8F1707081065}">
      <dgm:prSet phldrT="[Text]" custT="1"/>
      <dgm:spPr>
        <a:solidFill>
          <a:srgbClr val="0070C0"/>
        </a:solidFill>
      </dgm:spPr>
      <dgm:t>
        <a:bodyPr/>
        <a:lstStyle/>
        <a:p>
          <a:r>
            <a:rPr lang="nl-BE" sz="1600" dirty="0"/>
            <a:t>RA</a:t>
          </a:r>
          <a:endParaRPr lang="en-US" sz="1600" dirty="0"/>
        </a:p>
      </dgm:t>
    </dgm:pt>
    <dgm:pt modelId="{13FEF14A-9EBC-45AE-ABD0-A091471D910D}" type="parTrans" cxnId="{5526B947-9E9D-4AED-A750-49FDED90B525}">
      <dgm:prSet/>
      <dgm:spPr/>
      <dgm:t>
        <a:bodyPr/>
        <a:lstStyle/>
        <a:p>
          <a:endParaRPr lang="en-US"/>
        </a:p>
      </dgm:t>
    </dgm:pt>
    <dgm:pt modelId="{202EC4CE-5C6D-4224-AB29-070A41F16161}" type="sibTrans" cxnId="{5526B947-9E9D-4AED-A750-49FDED90B525}">
      <dgm:prSet/>
      <dgm:spPr/>
      <dgm:t>
        <a:bodyPr/>
        <a:lstStyle/>
        <a:p>
          <a:endParaRPr lang="en-US"/>
        </a:p>
      </dgm:t>
    </dgm:pt>
    <dgm:pt modelId="{E5C5DDA8-6EC8-4796-A0A4-D75466E32EAF}">
      <dgm:prSet phldrT="[Text]" custT="1"/>
      <dgm:spPr>
        <a:solidFill>
          <a:srgbClr val="0070C0"/>
        </a:solidFill>
      </dgm:spPr>
      <dgm:t>
        <a:bodyPr/>
        <a:lstStyle/>
        <a:p>
          <a:r>
            <a:rPr lang="nl-BE" sz="1600" dirty="0"/>
            <a:t>RA</a:t>
          </a:r>
          <a:endParaRPr lang="en-US" sz="1600" dirty="0"/>
        </a:p>
      </dgm:t>
    </dgm:pt>
    <dgm:pt modelId="{678A8F51-2494-44E9-94BD-8B9B185E8019}" type="parTrans" cxnId="{1D80B10B-D520-4AC6-8509-3C4EF8C4D59A}">
      <dgm:prSet/>
      <dgm:spPr/>
      <dgm:t>
        <a:bodyPr/>
        <a:lstStyle/>
        <a:p>
          <a:endParaRPr lang="en-US"/>
        </a:p>
      </dgm:t>
    </dgm:pt>
    <dgm:pt modelId="{AE21E7AB-953F-49EA-8574-51EBF16C4285}" type="sibTrans" cxnId="{1D80B10B-D520-4AC6-8509-3C4EF8C4D59A}">
      <dgm:prSet/>
      <dgm:spPr/>
      <dgm:t>
        <a:bodyPr/>
        <a:lstStyle/>
        <a:p>
          <a:endParaRPr lang="en-US"/>
        </a:p>
      </dgm:t>
    </dgm:pt>
    <dgm:pt modelId="{AB4BB2AA-278C-4B8D-8FF7-E802B8181597}" type="pres">
      <dgm:prSet presAssocID="{7686E08B-D294-4DCE-A0A6-90C099D48F82}" presName="Name0" presStyleCnt="0">
        <dgm:presLayoutVars>
          <dgm:dir/>
          <dgm:animLvl val="lvl"/>
          <dgm:resizeHandles val="exact"/>
        </dgm:presLayoutVars>
      </dgm:prSet>
      <dgm:spPr/>
    </dgm:pt>
    <dgm:pt modelId="{5FFB970D-E070-4686-B60B-9F381EB9C78B}" type="pres">
      <dgm:prSet presAssocID="{2379D246-7841-440D-8304-C37AAB89E7A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84407116-43E4-46AA-A9D8-3E462A07F10D}" type="pres">
      <dgm:prSet presAssocID="{33FF8274-9D53-4488-AD98-E86A0B846CA1}" presName="parTxOnlySpace" presStyleCnt="0"/>
      <dgm:spPr/>
    </dgm:pt>
    <dgm:pt modelId="{6377E7AA-D422-4BCD-9AFF-7F3915031B30}" type="pres">
      <dgm:prSet presAssocID="{F8B7FA4C-067B-4B39-922C-608143DB814C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2D9234C3-C08D-4122-86C5-F45C3C9F4D7A}" type="pres">
      <dgm:prSet presAssocID="{639AF1CD-8D0C-443F-857F-E19421BC6DFD}" presName="parTxOnlySpace" presStyleCnt="0"/>
      <dgm:spPr/>
    </dgm:pt>
    <dgm:pt modelId="{847F0DEF-0894-4BD3-92EC-D2BF926ED215}" type="pres">
      <dgm:prSet presAssocID="{4F84FD80-4794-43E7-923B-A64A4860709C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4D05C11-47BB-42E3-A8F1-304E37C043E9}" type="pres">
      <dgm:prSet presAssocID="{DFB047C1-76C6-4924-9603-BEBD70632FD1}" presName="parTxOnlySpace" presStyleCnt="0"/>
      <dgm:spPr/>
    </dgm:pt>
    <dgm:pt modelId="{434580EF-C13D-449D-98E4-8E829708C94A}" type="pres">
      <dgm:prSet presAssocID="{82FD4743-E25E-48C7-B8C3-8F170708106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B191F90-7C46-49D5-B0ED-2B00DA1E7119}" type="pres">
      <dgm:prSet presAssocID="{202EC4CE-5C6D-4224-AB29-070A41F16161}" presName="parTxOnlySpace" presStyleCnt="0"/>
      <dgm:spPr/>
    </dgm:pt>
    <dgm:pt modelId="{B3D0C5E1-525B-4FBA-A089-A26536DE2C7D}" type="pres">
      <dgm:prSet presAssocID="{E5C5DDA8-6EC8-4796-A0A4-D75466E32EA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29938B01-4DF2-40D2-8515-1A9BBD8E354F}" srcId="{7686E08B-D294-4DCE-A0A6-90C099D48F82}" destId="{F8B7FA4C-067B-4B39-922C-608143DB814C}" srcOrd="1" destOrd="0" parTransId="{1093EA8F-9822-4525-89F8-313B37EE4BD1}" sibTransId="{639AF1CD-8D0C-443F-857F-E19421BC6DFD}"/>
    <dgm:cxn modelId="{C844C205-BDD3-4A61-B666-C0DE0054FA94}" type="presOf" srcId="{F8B7FA4C-067B-4B39-922C-608143DB814C}" destId="{6377E7AA-D422-4BCD-9AFF-7F3915031B30}" srcOrd="0" destOrd="0" presId="urn:microsoft.com/office/officeart/2005/8/layout/chevron1"/>
    <dgm:cxn modelId="{1D80B10B-D520-4AC6-8509-3C4EF8C4D59A}" srcId="{7686E08B-D294-4DCE-A0A6-90C099D48F82}" destId="{E5C5DDA8-6EC8-4796-A0A4-D75466E32EAF}" srcOrd="4" destOrd="0" parTransId="{678A8F51-2494-44E9-94BD-8B9B185E8019}" sibTransId="{AE21E7AB-953F-49EA-8574-51EBF16C4285}"/>
    <dgm:cxn modelId="{BE35C01D-CD36-4CDB-96E2-4809AC603744}" type="presOf" srcId="{E5C5DDA8-6EC8-4796-A0A4-D75466E32EAF}" destId="{B3D0C5E1-525B-4FBA-A089-A26536DE2C7D}" srcOrd="0" destOrd="0" presId="urn:microsoft.com/office/officeart/2005/8/layout/chevron1"/>
    <dgm:cxn modelId="{13B2E425-109A-45D7-A352-F7FE20147DB5}" type="presOf" srcId="{82FD4743-E25E-48C7-B8C3-8F1707081065}" destId="{434580EF-C13D-449D-98E4-8E829708C94A}" srcOrd="0" destOrd="0" presId="urn:microsoft.com/office/officeart/2005/8/layout/chevron1"/>
    <dgm:cxn modelId="{5526B947-9E9D-4AED-A750-49FDED90B525}" srcId="{7686E08B-D294-4DCE-A0A6-90C099D48F82}" destId="{82FD4743-E25E-48C7-B8C3-8F1707081065}" srcOrd="3" destOrd="0" parTransId="{13FEF14A-9EBC-45AE-ABD0-A091471D910D}" sibTransId="{202EC4CE-5C6D-4224-AB29-070A41F16161}"/>
    <dgm:cxn modelId="{A948D88D-CC93-4C85-ACD8-591EC25AE6F9}" srcId="{7686E08B-D294-4DCE-A0A6-90C099D48F82}" destId="{2379D246-7841-440D-8304-C37AAB89E7A0}" srcOrd="0" destOrd="0" parTransId="{527D700C-F38B-40FE-B534-2F6163E45DF9}" sibTransId="{33FF8274-9D53-4488-AD98-E86A0B846CA1}"/>
    <dgm:cxn modelId="{F72E83A2-A118-4D9D-9AEA-BD21B5013A40}" srcId="{7686E08B-D294-4DCE-A0A6-90C099D48F82}" destId="{4F84FD80-4794-43E7-923B-A64A4860709C}" srcOrd="2" destOrd="0" parTransId="{94A6545B-4F1C-44D0-8950-1FD22E9B4313}" sibTransId="{DFB047C1-76C6-4924-9603-BEBD70632FD1}"/>
    <dgm:cxn modelId="{BD9FFED2-E167-47EC-A0C7-9BCA4F8CC5E6}" type="presOf" srcId="{2379D246-7841-440D-8304-C37AAB89E7A0}" destId="{5FFB970D-E070-4686-B60B-9F381EB9C78B}" srcOrd="0" destOrd="0" presId="urn:microsoft.com/office/officeart/2005/8/layout/chevron1"/>
    <dgm:cxn modelId="{AA5F57F2-CDCB-4020-8EDF-064D61361D3B}" type="presOf" srcId="{7686E08B-D294-4DCE-A0A6-90C099D48F82}" destId="{AB4BB2AA-278C-4B8D-8FF7-E802B8181597}" srcOrd="0" destOrd="0" presId="urn:microsoft.com/office/officeart/2005/8/layout/chevron1"/>
    <dgm:cxn modelId="{9BD216F4-274B-499A-B0FA-F8CEE7E08CE0}" type="presOf" srcId="{4F84FD80-4794-43E7-923B-A64A4860709C}" destId="{847F0DEF-0894-4BD3-92EC-D2BF926ED215}" srcOrd="0" destOrd="0" presId="urn:microsoft.com/office/officeart/2005/8/layout/chevron1"/>
    <dgm:cxn modelId="{BBBCC160-E622-41B1-B8ED-6DD96B9A1BC1}" type="presParOf" srcId="{AB4BB2AA-278C-4B8D-8FF7-E802B8181597}" destId="{5FFB970D-E070-4686-B60B-9F381EB9C78B}" srcOrd="0" destOrd="0" presId="urn:microsoft.com/office/officeart/2005/8/layout/chevron1"/>
    <dgm:cxn modelId="{4CB332FB-7B3D-4D29-989A-AC6F2E429450}" type="presParOf" srcId="{AB4BB2AA-278C-4B8D-8FF7-E802B8181597}" destId="{84407116-43E4-46AA-A9D8-3E462A07F10D}" srcOrd="1" destOrd="0" presId="urn:microsoft.com/office/officeart/2005/8/layout/chevron1"/>
    <dgm:cxn modelId="{04C0F364-DAFC-4265-85CD-0F05F7ED9DF7}" type="presParOf" srcId="{AB4BB2AA-278C-4B8D-8FF7-E802B8181597}" destId="{6377E7AA-D422-4BCD-9AFF-7F3915031B30}" srcOrd="2" destOrd="0" presId="urn:microsoft.com/office/officeart/2005/8/layout/chevron1"/>
    <dgm:cxn modelId="{013C5485-4EAF-4008-914E-89C67A05C696}" type="presParOf" srcId="{AB4BB2AA-278C-4B8D-8FF7-E802B8181597}" destId="{2D9234C3-C08D-4122-86C5-F45C3C9F4D7A}" srcOrd="3" destOrd="0" presId="urn:microsoft.com/office/officeart/2005/8/layout/chevron1"/>
    <dgm:cxn modelId="{BAEE48A5-F0D3-46B4-AAF1-374FF680413D}" type="presParOf" srcId="{AB4BB2AA-278C-4B8D-8FF7-E802B8181597}" destId="{847F0DEF-0894-4BD3-92EC-D2BF926ED215}" srcOrd="4" destOrd="0" presId="urn:microsoft.com/office/officeart/2005/8/layout/chevron1"/>
    <dgm:cxn modelId="{DABA74ED-2266-4688-872B-1A3B3FD77A2A}" type="presParOf" srcId="{AB4BB2AA-278C-4B8D-8FF7-E802B8181597}" destId="{04D05C11-47BB-42E3-A8F1-304E37C043E9}" srcOrd="5" destOrd="0" presId="urn:microsoft.com/office/officeart/2005/8/layout/chevron1"/>
    <dgm:cxn modelId="{60A01229-C142-4909-B7B4-6F3E6306F687}" type="presParOf" srcId="{AB4BB2AA-278C-4B8D-8FF7-E802B8181597}" destId="{434580EF-C13D-449D-98E4-8E829708C94A}" srcOrd="6" destOrd="0" presId="urn:microsoft.com/office/officeart/2005/8/layout/chevron1"/>
    <dgm:cxn modelId="{59A238CF-70E1-42DF-9DC7-9E0F3902A563}" type="presParOf" srcId="{AB4BB2AA-278C-4B8D-8FF7-E802B8181597}" destId="{EB191F90-7C46-49D5-B0ED-2B00DA1E7119}" srcOrd="7" destOrd="0" presId="urn:microsoft.com/office/officeart/2005/8/layout/chevron1"/>
    <dgm:cxn modelId="{6405AD1A-8F7E-4BFE-A696-52EB0C35E906}" type="presParOf" srcId="{AB4BB2AA-278C-4B8D-8FF7-E802B8181597}" destId="{B3D0C5E1-525B-4FBA-A089-A26536DE2C7D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686E08B-D294-4DCE-A0A6-90C099D48F8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379D246-7841-440D-8304-C37AAB89E7A0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600" dirty="0"/>
            <a:t>OA</a:t>
          </a:r>
        </a:p>
      </dgm:t>
    </dgm:pt>
    <dgm:pt modelId="{527D700C-F38B-40FE-B534-2F6163E45DF9}" type="parTrans" cxnId="{A948D88D-CC93-4C85-ACD8-591EC25AE6F9}">
      <dgm:prSet/>
      <dgm:spPr/>
      <dgm:t>
        <a:bodyPr/>
        <a:lstStyle/>
        <a:p>
          <a:endParaRPr lang="en-US" sz="1100"/>
        </a:p>
      </dgm:t>
    </dgm:pt>
    <dgm:pt modelId="{33FF8274-9D53-4488-AD98-E86A0B846CA1}" type="sibTrans" cxnId="{A948D88D-CC93-4C85-ACD8-591EC25AE6F9}">
      <dgm:prSet/>
      <dgm:spPr/>
      <dgm:t>
        <a:bodyPr/>
        <a:lstStyle/>
        <a:p>
          <a:endParaRPr lang="en-US" sz="1100"/>
        </a:p>
      </dgm:t>
    </dgm:pt>
    <dgm:pt modelId="{AB4BB2AA-278C-4B8D-8FF7-E802B8181597}" type="pres">
      <dgm:prSet presAssocID="{7686E08B-D294-4DCE-A0A6-90C099D48F82}" presName="Name0" presStyleCnt="0">
        <dgm:presLayoutVars>
          <dgm:dir/>
          <dgm:animLvl val="lvl"/>
          <dgm:resizeHandles val="exact"/>
        </dgm:presLayoutVars>
      </dgm:prSet>
      <dgm:spPr/>
    </dgm:pt>
    <dgm:pt modelId="{5FFB970D-E070-4686-B60B-9F381EB9C78B}" type="pres">
      <dgm:prSet presAssocID="{2379D246-7841-440D-8304-C37AAB89E7A0}" presName="parTxOnly" presStyleLbl="node1" presStyleIdx="0" presStyleCnt="1" custLinFactY="-68864" custLinFactNeighborX="-8271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37BCAB01-B120-4E04-AC4A-57C366ECB251}" type="presOf" srcId="{2379D246-7841-440D-8304-C37AAB89E7A0}" destId="{5FFB970D-E070-4686-B60B-9F381EB9C78B}" srcOrd="0" destOrd="0" presId="urn:microsoft.com/office/officeart/2005/8/layout/chevron1"/>
    <dgm:cxn modelId="{A948D88D-CC93-4C85-ACD8-591EC25AE6F9}" srcId="{7686E08B-D294-4DCE-A0A6-90C099D48F82}" destId="{2379D246-7841-440D-8304-C37AAB89E7A0}" srcOrd="0" destOrd="0" parTransId="{527D700C-F38B-40FE-B534-2F6163E45DF9}" sibTransId="{33FF8274-9D53-4488-AD98-E86A0B846CA1}"/>
    <dgm:cxn modelId="{AA9ED5C8-B3AF-4AF1-A92E-44133A5B2D1F}" type="presOf" srcId="{7686E08B-D294-4DCE-A0A6-90C099D48F82}" destId="{AB4BB2AA-278C-4B8D-8FF7-E802B8181597}" srcOrd="0" destOrd="0" presId="urn:microsoft.com/office/officeart/2005/8/layout/chevron1"/>
    <dgm:cxn modelId="{95A05B24-F30C-41E7-8900-4AE4948EA7CA}" type="presParOf" srcId="{AB4BB2AA-278C-4B8D-8FF7-E802B8181597}" destId="{5FFB970D-E070-4686-B60B-9F381EB9C78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62C783F-31E7-449B-8814-9FACF358920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FDB773F-0B44-44E7-BB98-6E812354DEAF}">
      <dgm:prSet phldrT="[Text]"/>
      <dgm:spPr>
        <a:solidFill>
          <a:srgbClr val="002060"/>
        </a:solidFill>
        <a:ln>
          <a:noFill/>
        </a:ln>
      </dgm:spPr>
      <dgm:t>
        <a:bodyPr/>
        <a:lstStyle/>
        <a:p>
          <a:r>
            <a:rPr lang="it-IT" b="1" dirty="0">
              <a:latin typeface="Arial" panose="020B0604020202020204" pitchFamily="34" charset="0"/>
              <a:cs typeface="Arial" panose="020B0604020202020204" pitchFamily="34" charset="0"/>
            </a:rPr>
            <a:t>DIFFERENZE RISPETTO ALLO STANDARD</a:t>
          </a:r>
        </a:p>
      </dgm:t>
    </dgm:pt>
    <dgm:pt modelId="{6C5E0584-C1A3-49D1-BF1C-9A024CE0C3D5}" type="parTrans" cxnId="{ED9474C5-A451-4630-8386-0A3CE5E189B5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CD5814-DE4C-40B6-BD1E-906BE3AE5BF4}" type="sibTrans" cxnId="{ED9474C5-A451-4630-8386-0A3CE5E189B5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D40130-8C42-41C6-813F-8D91F559EBB6}">
      <dgm:prSet phldrT="[Text]"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it-IT" b="1" dirty="0">
              <a:latin typeface="Arial" panose="020B0604020202020204" pitchFamily="34" charset="0"/>
              <a:cs typeface="Arial" panose="020B0604020202020204" pitchFamily="34" charset="0"/>
            </a:rPr>
            <a:t>Trasversale tra DRG e MDC </a:t>
          </a:r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(circa 20.000 combinazioni) </a:t>
          </a:r>
          <a:endParaRPr lang="it-IT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4BE289-53BA-4665-A373-97E1988916C5}" type="parTrans" cxnId="{95C5A593-2385-410C-AA77-6637E62FE008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D45122-CEB9-4ED0-A532-0A3178F33557}" type="sibTrans" cxnId="{95C5A593-2385-410C-AA77-6637E62FE008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A9F068-07B9-4C87-973D-68D83F3C8549}">
      <dgm:prSet phldrT="[Text]"/>
      <dgm:spPr>
        <a:solidFill>
          <a:srgbClr val="002060"/>
        </a:solidFill>
        <a:ln>
          <a:noFill/>
        </a:ln>
      </dgm:spPr>
      <dgm:t>
        <a:bodyPr/>
        <a:lstStyle/>
        <a:p>
          <a:r>
            <a:rPr lang="it-IT" b="1" dirty="0">
              <a:latin typeface="Arial" panose="020B0604020202020204" pitchFamily="34" charset="0"/>
              <a:cs typeface="Arial" panose="020B0604020202020204" pitchFamily="34" charset="0"/>
            </a:rPr>
            <a:t>OUTPUT</a:t>
          </a:r>
        </a:p>
      </dgm:t>
    </dgm:pt>
    <dgm:pt modelId="{77EAE77B-E672-4C9C-B153-203ECEB9916A}" type="parTrans" cxnId="{7F78AA0E-685D-4772-95BD-FBF4BD17FF0C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6A2D99-3056-4EA0-8AE8-56A5D6BF84EC}" type="sibTrans" cxnId="{7F78AA0E-685D-4772-95BD-FBF4BD17FF0C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343C29-8603-4F28-90B4-D6B018F35ABB}">
      <dgm:prSet phldrT="[Text]"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Relazione clinica tra tutti i ricoveri dello stesso paziente</a:t>
          </a:r>
        </a:p>
      </dgm:t>
    </dgm:pt>
    <dgm:pt modelId="{42CF3693-A6A6-4BCE-9086-D21239BAB8A8}" type="parTrans" cxnId="{55292F4E-FC84-4EED-9816-517C8A15C9E4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89A67F-6BC3-4205-8313-54EC8F7327DB}" type="sibTrans" cxnId="{55292F4E-FC84-4EED-9816-517C8A15C9E4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CA7E7B-D392-44F6-9AF2-9A40FD0A4D95}">
      <dgm:prSet phldrT="[Text]"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Finestra di riammissione di 7, 15, 30 giorni o altro tra ogni ricovero</a:t>
          </a:r>
        </a:p>
      </dgm:t>
    </dgm:pt>
    <dgm:pt modelId="{0A145F94-AC13-4872-BE9F-DB3AEACB17DB}" type="parTrans" cxnId="{09D2E696-CB4D-4F86-8A3F-00E5DE31EEF3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A26C40-9746-4AFC-914A-25E830465AD7}" type="sibTrans" cxnId="{09D2E696-CB4D-4F86-8A3F-00E5DE31EEF3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9F65D-CE7C-4B34-9301-724ECF4EE01B}">
      <dgm:prSet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Causa della riammissione (Scarsa/Mancata assistenza nelle fasi di ricovero, post dimissione follow-up; Scarso/Mancato coordinamento tra/con i servizi territoriali)</a:t>
          </a:r>
        </a:p>
      </dgm:t>
    </dgm:pt>
    <dgm:pt modelId="{FC882D09-C7A2-48C6-A00B-6E89A162CD05}" type="parTrans" cxnId="{17CFD098-1438-461B-B2B8-EBCF86DF670F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0C9CA6-D5BD-4045-AC81-1BC2D4FB34FF}" type="sibTrans" cxnId="{17CFD098-1438-461B-B2B8-EBCF86DF670F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6B8789-CB55-462F-A77D-3C53F94A8BFF}">
      <dgm:prSet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APR, Severità della Malattia e Rischio di Morte</a:t>
          </a:r>
        </a:p>
      </dgm:t>
    </dgm:pt>
    <dgm:pt modelId="{B049608E-9B8B-4734-B568-C6841CA5BD2A}" type="parTrans" cxnId="{7CC1B438-90CA-493A-81DB-0DFC6B06A611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20C692-009D-46DE-B9B8-4F877F122B8E}" type="sibTrans" cxnId="{7CC1B438-90CA-493A-81DB-0DFC6B06A611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06BF61-D78C-43DB-BD05-E8DD1E02F410}">
      <dgm:prSet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Lettura delle </a:t>
          </a:r>
          <a:r>
            <a:rPr lang="it-IT" baseline="0" dirty="0">
              <a:latin typeface="Arial" panose="020B0604020202020204" pitchFamily="34" charset="0"/>
              <a:cs typeface="Arial" panose="020B0604020202020204" pitchFamily="34" charset="0"/>
            </a:rPr>
            <a:t>relazioni cliniche e delle stratificazioni tra ricoveri</a:t>
          </a: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344294-06BB-412C-8D1C-9FFFB1806F7D}" type="parTrans" cxnId="{5C6533F2-C753-46C0-89ED-08E24F1D3A87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92240D-9623-4211-8AAC-CC2C17ED08CD}" type="sibTrans" cxnId="{5C6533F2-C753-46C0-89ED-08E24F1D3A87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F4B08C-E2D4-43F9-A2A8-77A3802C7FBA}">
      <dgm:prSet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it-IT" b="1" dirty="0">
              <a:latin typeface="Arial" panose="020B0604020202020204" pitchFamily="34" charset="0"/>
              <a:cs typeface="Arial" panose="020B0604020202020204" pitchFamily="34" charset="0"/>
            </a:rPr>
            <a:t>Valutazione dell’appropriatezza clinica e organizzativa del ricovero</a:t>
          </a:r>
        </a:p>
      </dgm:t>
    </dgm:pt>
    <dgm:pt modelId="{744B4658-ABA4-4E51-901D-DBC2FDC71254}" type="parTrans" cxnId="{D478635D-A670-46B9-BA17-482E526C8823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DA781F-E290-4DD0-A966-774A7337ABAD}" type="sibTrans" cxnId="{D478635D-A670-46B9-BA17-482E526C8823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1305E1-9B16-4EA5-A9B7-654AA33ABE61}">
      <dgm:prSet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it-IT" baseline="0" dirty="0">
              <a:latin typeface="Arial" panose="020B0604020202020204" pitchFamily="34" charset="0"/>
              <a:cs typeface="Arial" panose="020B0604020202020204" pitchFamily="34" charset="0"/>
            </a:rPr>
            <a:t>Affinamento degli obiettivi di budget calcolati sugli indicatori standard</a:t>
          </a: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2C0007-0820-45F1-846C-693956DE1EC1}" type="parTrans" cxnId="{055023E0-D3D0-4B3F-A808-5DBE33687C2C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DC70D7-2F10-4A82-B0B7-3B909C2DC009}" type="sibTrans" cxnId="{055023E0-D3D0-4B3F-A808-5DBE33687C2C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7C7240-6F24-4A0D-A2F1-E14394E528B9}">
      <dgm:prSet phldrT="[Text]"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Quota di ricoveri ripetuti potenzialmente evitabili</a:t>
          </a:r>
          <a:endParaRPr lang="it-IT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128519-EFE4-4A5D-894A-034B3454ADD2}" type="parTrans" cxnId="{E7F96E04-F900-4546-B61F-0FA3FD7459F9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3F026C-47D4-4497-A02A-EE8302428EE6}" type="sibTrans" cxnId="{E7F96E04-F900-4546-B61F-0FA3FD7459F9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0C75F4-3F55-44A6-840C-82F37E24B79B}">
      <dgm:prSet phldrT="[Text]"/>
      <dgm:spPr>
        <a:solidFill>
          <a:srgbClr val="002060"/>
        </a:solidFill>
        <a:ln>
          <a:noFill/>
        </a:ln>
      </dgm:spPr>
      <dgm:t>
        <a:bodyPr/>
        <a:lstStyle/>
        <a:p>
          <a:pPr marL="171450" lvl="1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b="1" dirty="0">
              <a:latin typeface="Arial" panose="020B0604020202020204" pitchFamily="34" charset="0"/>
              <a:cs typeface="Arial" panose="020B0604020202020204" pitchFamily="34" charset="0"/>
            </a:rPr>
            <a:t>POSSIBILI IMPIEGHI</a:t>
          </a:r>
        </a:p>
      </dgm:t>
    </dgm:pt>
    <dgm:pt modelId="{285064FF-BAEB-4228-81E9-EE7082F71F75}" type="parTrans" cxnId="{B87FECB8-500A-4286-B965-DD0618231129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FDA96A-08FA-4731-8C21-5F4DC8AEF694}" type="sibTrans" cxnId="{B87FECB8-500A-4286-B965-DD0618231129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E9C19A-F383-47C4-803C-1FADFDD8A5B0}">
      <dgm:prSet phldrT="[Text]"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7A6F9F-1E00-4A9F-BCC1-5807F3953324}" type="parTrans" cxnId="{08698B2E-3BB1-4DF6-8E14-E208CEF36FAA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A7F489-D0AB-43F2-9A18-9B349826B11C}" type="sibTrans" cxnId="{08698B2E-3BB1-4DF6-8E14-E208CEF36FAA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FDE423-962C-4A60-AC27-03C983480D04}">
      <dgm:prSet phldrT="[Text]"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Quota di pazienti a rischio di riammissione evitabile</a:t>
          </a:r>
        </a:p>
      </dgm:t>
    </dgm:pt>
    <dgm:pt modelId="{F02C9205-2F56-4865-AC3F-037959BE78A7}" type="parTrans" cxnId="{2E825AEC-48B4-4FC5-802E-E6BA1470F621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4E71E9-4FF7-4AFC-ABC7-956EE76CACBC}" type="sibTrans" cxnId="{2E825AEC-48B4-4FC5-802E-E6BA1470F621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74312F-D07F-4F6D-B12B-4853E998B0C7}">
      <dgm:prSet phldrT="[Text]"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it-IT" b="1" dirty="0">
              <a:latin typeface="Arial" panose="020B0604020202020204" pitchFamily="34" charset="0"/>
              <a:cs typeface="Arial" panose="020B0604020202020204" pitchFamily="34" charset="0"/>
            </a:rPr>
            <a:t>DRG a maggior rischio</a:t>
          </a:r>
        </a:p>
      </dgm:t>
    </dgm:pt>
    <dgm:pt modelId="{3D2CB17A-7A05-4158-9EF7-5BBE96949CD6}" type="parTrans" cxnId="{CCCA24A4-C01E-4B72-975E-56CDCA2D7870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7166D6-A26E-4654-8410-C184D80604AA}" type="sibTrans" cxnId="{CCCA24A4-C01E-4B72-975E-56CDCA2D7870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C90753-D60A-4FA2-ADF4-EE0ACA0C5A90}">
      <dgm:prSet phldrT="[Text]"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it-IT" b="1" dirty="0">
              <a:latin typeface="Arial" panose="020B0604020202020204" pitchFamily="34" charset="0"/>
              <a:cs typeface="Arial" panose="020B0604020202020204" pitchFamily="34" charset="0"/>
            </a:rPr>
            <a:t>+ 50% di ricoveri ripetuti diversi rispetto allo standard</a:t>
          </a:r>
        </a:p>
      </dgm:t>
    </dgm:pt>
    <dgm:pt modelId="{16B05FC8-AB40-4EA8-A9B6-43AD9A251B5D}" type="parTrans" cxnId="{4968A89E-ED54-40C8-902E-33C6E7783A79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C33655-ABB0-4ECC-A9E1-EDA0356A59D9}" type="sibTrans" cxnId="{4968A89E-ED54-40C8-902E-33C6E7783A79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EA8234-E05C-4521-AB2F-C2DE2928E07C}">
      <dgm:prSet phldrT="[Text]"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Impatto economico</a:t>
          </a:r>
        </a:p>
      </dgm:t>
    </dgm:pt>
    <dgm:pt modelId="{A9E57FC0-1289-49EA-BF36-A3AD6783F177}" type="parTrans" cxnId="{7CF5141B-6E92-49D5-B9CB-34DF1CCB8B62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902C55-7469-4C09-8BBD-A1AF34CEC37B}" type="sibTrans" cxnId="{7CF5141B-6E92-49D5-B9CB-34DF1CCB8B62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13B940-62B9-4599-8BDA-D94BE30510BC}">
      <dgm:prSet phldrT="[Text]"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Gravità dei ricoveri a rischio</a:t>
          </a:r>
        </a:p>
      </dgm:t>
    </dgm:pt>
    <dgm:pt modelId="{F2FE2CB3-B0FD-44B9-AD25-A4541777F084}" type="parTrans" cxnId="{9ED89450-DF37-4767-B9DB-B662E8575D8E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D4A637-F970-478D-8016-4B021878D3A2}" type="sibTrans" cxnId="{9ED89450-DF37-4767-B9DB-B662E8575D8E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761EF1-603A-4E97-B1B0-691DCE4B8EDC}">
      <dgm:prSet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Misurazione del rischio clinico</a:t>
          </a:r>
        </a:p>
      </dgm:t>
    </dgm:pt>
    <dgm:pt modelId="{AC9977B4-01D9-4CCE-A30A-2043DF3406CB}" type="parTrans" cxnId="{3CF7092C-6C57-411B-9F10-92B791E8ED02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4553CE-BC4B-4E70-BBB0-F888BDEB7342}" type="sibTrans" cxnId="{3CF7092C-6C57-411B-9F10-92B791E8ED02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AAA9B8-B51C-4425-BD02-6C10BFCDCCE3}">
      <dgm:prSet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Analisi di Benchmark tra strutture</a:t>
          </a:r>
        </a:p>
      </dgm:t>
    </dgm:pt>
    <dgm:pt modelId="{40FA47C9-9403-475F-BDD0-DBFFFE43A685}" type="parTrans" cxnId="{22A8E37D-446C-490A-B406-8127A69C1C7D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EEF046-5AF0-44D7-80F7-A3A511E3B220}" type="sibTrans" cxnId="{22A8E37D-446C-490A-B406-8127A69C1C7D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B97844-EE9E-4F08-A68F-DF3842C7D030}">
      <dgm:prSet phldrT="[Text]"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Catene/sequenze di ricoveri per paziente</a:t>
          </a:r>
        </a:p>
      </dgm:t>
    </dgm:pt>
    <dgm:pt modelId="{8F16A060-3AED-4FAF-93D9-03A4F175BB33}" type="parTrans" cxnId="{9646BB76-2228-4E4C-B103-5A6101688DED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8252C3-1308-431B-82BD-7787C80886A5}" type="sibTrans" cxnId="{9646BB76-2228-4E4C-B103-5A6101688DED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F34F13-3FC2-4F52-A107-66C550A992F6}">
      <dgm:prSet phldrT="[Text]"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Intensità del rischio</a:t>
          </a:r>
        </a:p>
      </dgm:t>
    </dgm:pt>
    <dgm:pt modelId="{E9198B4E-4219-4D02-8041-F6EC71D0C595}" type="parTrans" cxnId="{3D031E57-1E25-4B94-AF75-B4EA6786A11D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E9592F-6423-4756-A101-C9D2C5E377E5}" type="sibTrans" cxnId="{3D031E57-1E25-4B94-AF75-B4EA6786A11D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5C971A-5823-46F0-9036-1461447373A2}">
      <dgm:prSet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it-IT" dirty="0">
              <a:latin typeface="Arial" panose="020B0604020202020204" pitchFamily="34" charset="0"/>
              <a:cs typeface="Arial" panose="020B0604020202020204" pitchFamily="34" charset="0"/>
            </a:rPr>
            <a:t>Maggiore comprensione dei percorsi assistenziali intra-inter ospedalieri</a:t>
          </a:r>
        </a:p>
      </dgm:t>
    </dgm:pt>
    <dgm:pt modelId="{1EBD564A-E058-4890-B8AF-B57B7924B679}" type="parTrans" cxnId="{641083DA-3D11-46C9-84F7-DEDB79673840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311EB1-2159-4ACE-814A-DD6CBF3FC495}" type="sibTrans" cxnId="{641083DA-3D11-46C9-84F7-DEDB79673840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145DF8-DAF5-4693-9AAF-FCD76B56D6F0}">
      <dgm:prSet/>
      <dgm:spPr>
        <a:solidFill>
          <a:srgbClr val="002060"/>
        </a:solidFill>
        <a:ln>
          <a:noFill/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b="1" dirty="0">
              <a:latin typeface="Arial" panose="020B0604020202020204" pitchFamily="34" charset="0"/>
              <a:cs typeface="Arial" panose="020B0604020202020204" pitchFamily="34" charset="0"/>
            </a:rPr>
            <a:t>BENEFICI</a:t>
          </a:r>
        </a:p>
      </dgm:t>
    </dgm:pt>
    <dgm:pt modelId="{340810AF-8DA0-4EC8-9E7C-75A539273EBF}" type="parTrans" cxnId="{7136C677-09CD-45F3-AC86-5393A71B115B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D1C650-3FDB-4810-A2EC-12D0BB1FF6CF}" type="sibTrans" cxnId="{7136C677-09CD-45F3-AC86-5393A71B115B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E4FA42-B417-49EC-A691-5718309CD1A0}">
      <dgm:prSet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it-IT" b="1" dirty="0">
              <a:latin typeface="Arial" panose="020B0604020202020204" pitchFamily="34" charset="0"/>
              <a:cs typeface="Arial" panose="020B0604020202020204" pitchFamily="34" charset="0"/>
            </a:rPr>
            <a:t>Concentrare le risorse e le attività di prevenzione sui soggetti in stato di reale necessità</a:t>
          </a:r>
        </a:p>
      </dgm:t>
    </dgm:pt>
    <dgm:pt modelId="{B00A8250-AF87-41FE-BE73-16FC8896EE66}" type="parTrans" cxnId="{881E59E9-7741-4D2E-B0A6-CF8E1A4A1658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BF58F5-E975-422D-96E8-DC1DA88B2963}" type="sibTrans" cxnId="{881E59E9-7741-4D2E-B0A6-CF8E1A4A1658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9ECD44-BA75-4B7C-993F-7C9E5FE7CEE5}">
      <dgm:prSet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it-IT" b="1" dirty="0">
              <a:latin typeface="Arial" panose="020B0604020202020204" pitchFamily="34" charset="0"/>
              <a:cs typeface="Arial" panose="020B0604020202020204" pitchFamily="34" charset="0"/>
            </a:rPr>
            <a:t>Migliorare la qualità della assistenza sanitaria</a:t>
          </a:r>
        </a:p>
      </dgm:t>
    </dgm:pt>
    <dgm:pt modelId="{2BDF0DB5-050C-4DE3-9441-99F1D82F97C7}" type="parTrans" cxnId="{966C338C-6129-4EC1-B27D-4F0B9E7544A9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F0876D-8E48-4FE8-AED0-C6D2C20FDD6D}" type="sibTrans" cxnId="{966C338C-6129-4EC1-B27D-4F0B9E7544A9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0EA79B-10BD-4B72-98F0-32FA1B569B01}">
      <dgm:prSet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it-IT" b="1" dirty="0">
              <a:latin typeface="Arial" panose="020B0604020202020204" pitchFamily="34" charset="0"/>
              <a:cs typeface="Arial" panose="020B0604020202020204" pitchFamily="34" charset="0"/>
            </a:rPr>
            <a:t>Promuovere il coordinamento tra i servizi</a:t>
          </a:r>
        </a:p>
      </dgm:t>
    </dgm:pt>
    <dgm:pt modelId="{36B33003-8D01-4530-9B52-8A547DFAD7FD}" type="parTrans" cxnId="{7513D2D4-013A-4D7B-AEA3-8AFD7173D23E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FA4759-91E3-413F-9787-42243C504844}" type="sibTrans" cxnId="{7513D2D4-013A-4D7B-AEA3-8AFD7173D23E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C5AE32-4DDB-4414-A60B-5437CDE1996D}">
      <dgm:prSet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878586-4C7D-4723-B6FE-A7F72FCEFDF8}" type="parTrans" cxnId="{6D7BD03A-4930-4678-BD8A-3A3657A8862E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5194E5-C990-4393-8D01-E88A333DD1E2}" type="sibTrans" cxnId="{6D7BD03A-4930-4678-BD8A-3A3657A8862E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49C90D-0C34-4DE3-A73F-2FC78F44CE22}">
      <dgm:prSet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it-IT" b="1" dirty="0">
              <a:latin typeface="Arial" panose="020B0604020202020204" pitchFamily="34" charset="0"/>
              <a:cs typeface="Arial" panose="020B0604020202020204" pitchFamily="34" charset="0"/>
            </a:rPr>
            <a:t>Incrementale la qualità della codifica</a:t>
          </a:r>
        </a:p>
      </dgm:t>
    </dgm:pt>
    <dgm:pt modelId="{EB6FE6ED-EB52-42E1-9E00-B13E6E13BDBE}" type="parTrans" cxnId="{58B5EBA4-21E3-4217-B393-FE68D9CE2FCA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163E90-4F34-4825-941E-4417FB8FF9B3}" type="sibTrans" cxnId="{58B5EBA4-21E3-4217-B393-FE68D9CE2FCA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84C62A-C040-4ED5-847A-4A53C08C6485}">
      <dgm:prSet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endParaRPr lang="it-IT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50BB64-CE6A-482A-9D7C-AB0A67FC2478}" type="parTrans" cxnId="{BA2A0AFD-05F1-403A-B91F-9B4596A8C666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4BAC36-DE4A-4CD9-B318-DF22F3681B76}" type="sibTrans" cxnId="{BA2A0AFD-05F1-403A-B91F-9B4596A8C666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2D260F-2AD9-4142-97F1-3433F86DA2B6}">
      <dgm:prSet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endParaRPr lang="it-IT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C7827A-85A1-40F8-8180-A4BA987843F3}" type="parTrans" cxnId="{E382C973-344F-4647-8386-6BDEB5C9A367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43E826-11EF-4038-8EE8-50760C12BE9D}" type="sibTrans" cxnId="{E382C973-344F-4647-8386-6BDEB5C9A367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97D3F5-4912-47CC-A3F6-4D77DF7E98AF}">
      <dgm:prSet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endParaRPr lang="it-IT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B12243-258D-4018-A6F7-EF1D8DA8DF9D}" type="parTrans" cxnId="{580D635A-C660-4E70-B465-EE6AF47162D3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40A464-C0F4-4070-A01B-DAB5112DE7D5}" type="sibTrans" cxnId="{580D635A-C660-4E70-B465-EE6AF47162D3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903DFB-C5C0-4F27-A126-F1FB94727E61}">
      <dgm:prSet phldrT="[Text]"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805AF8-5365-49CB-A1D2-5CE5E7270BC1}" type="parTrans" cxnId="{225EF586-4B47-4B8C-8C4E-D025C5A4D6F9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9EEBD7-F6BB-4A2D-B93E-408B586676A6}" type="sibTrans" cxnId="{225EF586-4B47-4B8C-8C4E-D025C5A4D6F9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B125A8-182F-4BEC-9FDF-6122D2AC5B09}">
      <dgm:prSet phldrT="[Text]"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2B48B0-5145-4519-9B46-DDB82B92F00E}" type="parTrans" cxnId="{FCAAC226-A911-4A99-90F2-45049C99C4FA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D6F7A9-6D6C-4DB3-95F1-791BFB2C355F}" type="sibTrans" cxnId="{FCAAC226-A911-4A99-90F2-45049C99C4FA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320B30-FE2B-42E9-BB83-CB2C50539D94}">
      <dgm:prSet phldrT="[Text]"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194765-F901-49D9-AE9B-53E1EAED0A1D}" type="parTrans" cxnId="{1FDBD855-E7A9-4228-A9A7-B562ED51415E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5CCB91-4D75-4B37-864B-5AF2458C94D5}" type="sibTrans" cxnId="{1FDBD855-E7A9-4228-A9A7-B562ED51415E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B24166-E225-42BE-8B58-677BF405BFE7}">
      <dgm:prSet phldrT="[Text]"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E48258-A3C4-4144-8FD6-BCFF377E6E9E}" type="parTrans" cxnId="{C75C8D0B-6855-4100-9CC6-BB3AA7B0AC4D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07E16D-499D-4F71-88D5-6D11A9720293}" type="sibTrans" cxnId="{C75C8D0B-6855-4100-9CC6-BB3AA7B0AC4D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D17EDC-6337-4CC5-BA23-B20755A59BD0}">
      <dgm:prSet phldrT="[Text]"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473C96-BD13-4347-809C-460035F775D0}" type="parTrans" cxnId="{9CB2E89C-F1C0-4AB3-A60C-F6ACE4BAFC48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32A514-FF42-4B8B-B274-18B49748B940}" type="sibTrans" cxnId="{9CB2E89C-F1C0-4AB3-A60C-F6ACE4BAFC48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E152A6-75EA-49A4-AF78-610836F6B34F}">
      <dgm:prSet phldrT="[Text]"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EF2574-5AC3-4FEF-9EEF-D4B619D7D0EE}" type="parTrans" cxnId="{459F1B5E-5649-4B36-98E1-A509BA647822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22952F-8B68-48DE-9348-DFCCDA1AC14C}" type="sibTrans" cxnId="{459F1B5E-5649-4B36-98E1-A509BA647822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9C1740-6791-4FA1-9E29-E95D0B3CB61C}">
      <dgm:prSet phldrT="[Text]"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endParaRPr lang="it-IT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4E6054-696B-4443-BAA6-390E03B695F4}" type="parTrans" cxnId="{5E2DB3FA-19CC-4AFA-8847-569F031E5B0D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5060B7-9A27-4FAF-840E-8A4697BB16A3}" type="sibTrans" cxnId="{5E2DB3FA-19CC-4AFA-8847-569F031E5B0D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7B916E-41B2-4109-9769-C3BDD6311386}">
      <dgm:prSet phldrT="[Text]"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endParaRPr lang="it-IT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5951A7-2D89-4061-A36A-24B1381EB924}" type="parTrans" cxnId="{858E9981-1848-4123-9311-520964F589E0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6B13AD-B887-493C-95F7-CDFAA1692944}" type="sibTrans" cxnId="{858E9981-1848-4123-9311-520964F589E0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5A4DB0-B988-46EF-900D-91D9A7F26AB4}">
      <dgm:prSet phldrT="[Text]"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974EFF-DD4A-4E9E-A71F-382577BA1548}" type="parTrans" cxnId="{999F9E37-E6FE-46B6-99CD-14C6FD588B1B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47F926-DF5E-4DCF-96E8-AD786398EB26}" type="sibTrans" cxnId="{999F9E37-E6FE-46B6-99CD-14C6FD588B1B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2BD2BD-4CCC-42D0-9382-327549552897}">
      <dgm:prSet phldrT="[Text]"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2CC058-C16C-467C-A361-F7ECA1FC3115}" type="parTrans" cxnId="{B8DD0B17-854B-4B06-82C0-A50A9E5981BF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9B65F9-1AAB-4C51-AA3B-2C5171452593}" type="sibTrans" cxnId="{B8DD0B17-854B-4B06-82C0-A50A9E5981BF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762B0F-6EEB-4DCC-AE07-E0395E9490DD}">
      <dgm:prSet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2A1E15-EB1A-4FA3-9B16-9FD0020F45B1}" type="parTrans" cxnId="{F56AAD60-2B44-4116-A0BB-AF5019A99CD6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EFD4DA-63FF-4071-BB25-488D8EDBCDC9}" type="sibTrans" cxnId="{F56AAD60-2B44-4116-A0BB-AF5019A99CD6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0C7807-4219-4934-A303-4F5079AA517E}">
      <dgm:prSet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465C2E-74B9-4871-9ABB-D09CE071572A}" type="parTrans" cxnId="{ED61718D-D270-4E51-9E08-171163533FEA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DDF65B-685C-43FA-ADFD-F357308D3C44}" type="sibTrans" cxnId="{ED61718D-D270-4E51-9E08-171163533FEA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CD6AE0-3B94-47A9-924A-22385ACF082F}">
      <dgm:prSet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68363B-8621-4527-BCB1-41CE90BE869A}" type="parTrans" cxnId="{685C4B2A-EFA2-46A4-A84A-F08A99E276BE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AEDED9-B13F-4DCD-A6E3-18F791FE502C}" type="sibTrans" cxnId="{685C4B2A-EFA2-46A4-A84A-F08A99E276BE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C90F85-38EB-403D-AF01-3D09769E6F5D}">
      <dgm:prSet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9A50E6-C216-4726-A29F-E1D3C9368039}" type="parTrans" cxnId="{71F5FC65-7D2B-42F0-8FA7-2B2BB505F883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ED06BC-0AE7-45C7-AA98-8C22C43D4AD9}" type="sibTrans" cxnId="{71F5FC65-7D2B-42F0-8FA7-2B2BB505F883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61A2D6-6149-4D10-9D03-FF104832F0C3}">
      <dgm:prSet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None/>
            <a:tabLst/>
            <a:defRPr/>
          </a:pP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5399C9-DF1F-408E-850F-BF720D608F2A}" type="parTrans" cxnId="{7A7265A9-3172-45FA-A590-B93079854390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4FD2B9-3DA7-447D-BECC-2E062DC50A6C}" type="sibTrans" cxnId="{7A7265A9-3172-45FA-A590-B93079854390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35B1AF-595C-4175-9E75-B412742E3E46}">
      <dgm:prSet/>
      <dgm:spPr>
        <a:solidFill>
          <a:srgbClr val="CCECFF">
            <a:alpha val="89804"/>
          </a:srgbClr>
        </a:solidFill>
        <a:ln>
          <a:noFill/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C47331-5DDB-447B-86E1-E01FB29C7CD6}" type="parTrans" cxnId="{EAB0D0F8-7B5A-47B1-AED0-882399142CD2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DA392C-E6A2-4B38-9945-E91866FF236C}" type="sibTrans" cxnId="{EAB0D0F8-7B5A-47B1-AED0-882399142CD2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B0BDB7-CEE1-49CF-B358-B6E390C926FB}" type="pres">
      <dgm:prSet presAssocID="{E62C783F-31E7-449B-8814-9FACF3589202}" presName="Name0" presStyleCnt="0">
        <dgm:presLayoutVars>
          <dgm:dir/>
          <dgm:animLvl val="lvl"/>
          <dgm:resizeHandles val="exact"/>
        </dgm:presLayoutVars>
      </dgm:prSet>
      <dgm:spPr/>
    </dgm:pt>
    <dgm:pt modelId="{DD541381-4D41-4566-825E-8760D10E4455}" type="pres">
      <dgm:prSet presAssocID="{7FDB773F-0B44-44E7-BB98-6E812354DEAF}" presName="composite" presStyleCnt="0"/>
      <dgm:spPr/>
    </dgm:pt>
    <dgm:pt modelId="{BF86ABDC-CEBA-416E-9A26-CC474D552264}" type="pres">
      <dgm:prSet presAssocID="{7FDB773F-0B44-44E7-BB98-6E812354DEAF}" presName="parTx" presStyleLbl="alignNode1" presStyleIdx="0" presStyleCnt="4" custLinFactNeighborX="442" custLinFactNeighborY="939">
        <dgm:presLayoutVars>
          <dgm:chMax val="0"/>
          <dgm:chPref val="0"/>
          <dgm:bulletEnabled val="1"/>
        </dgm:presLayoutVars>
      </dgm:prSet>
      <dgm:spPr/>
    </dgm:pt>
    <dgm:pt modelId="{F64989FE-6071-4F13-9D7D-E4ABC1CC4E1A}" type="pres">
      <dgm:prSet presAssocID="{7FDB773F-0B44-44E7-BB98-6E812354DEAF}" presName="desTx" presStyleLbl="alignAccFollowNode1" presStyleIdx="0" presStyleCnt="4">
        <dgm:presLayoutVars>
          <dgm:bulletEnabled val="1"/>
        </dgm:presLayoutVars>
      </dgm:prSet>
      <dgm:spPr/>
    </dgm:pt>
    <dgm:pt modelId="{F41EB266-2650-489D-BEA3-DD99059AC35D}" type="pres">
      <dgm:prSet presAssocID="{4ACD5814-DE4C-40B6-BD1E-906BE3AE5BF4}" presName="space" presStyleCnt="0"/>
      <dgm:spPr/>
    </dgm:pt>
    <dgm:pt modelId="{AC41C655-6DE5-4570-83AF-A144705BC335}" type="pres">
      <dgm:prSet presAssocID="{22A9F068-07B9-4C87-973D-68D83F3C8549}" presName="composite" presStyleCnt="0"/>
      <dgm:spPr/>
    </dgm:pt>
    <dgm:pt modelId="{4F3D4E20-D4C5-4207-8D70-8CB461CDE7CC}" type="pres">
      <dgm:prSet presAssocID="{22A9F068-07B9-4C87-973D-68D83F3C854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8B4AFEE1-0A47-4435-BBB9-B299019BA5AD}" type="pres">
      <dgm:prSet presAssocID="{22A9F068-07B9-4C87-973D-68D83F3C8549}" presName="desTx" presStyleLbl="alignAccFollowNode1" presStyleIdx="1" presStyleCnt="4">
        <dgm:presLayoutVars>
          <dgm:bulletEnabled val="1"/>
        </dgm:presLayoutVars>
      </dgm:prSet>
      <dgm:spPr/>
    </dgm:pt>
    <dgm:pt modelId="{37BA9112-BA00-4FDF-9F3D-E79858433699}" type="pres">
      <dgm:prSet presAssocID="{F56A2D99-3056-4EA0-8AE8-56A5D6BF84EC}" presName="space" presStyleCnt="0"/>
      <dgm:spPr/>
    </dgm:pt>
    <dgm:pt modelId="{3D7568BD-F115-4406-969D-DE770BA37D9C}" type="pres">
      <dgm:prSet presAssocID="{A70C75F4-3F55-44A6-840C-82F37E24B79B}" presName="composite" presStyleCnt="0"/>
      <dgm:spPr/>
    </dgm:pt>
    <dgm:pt modelId="{A85CAD46-869B-486C-8246-973AE158AF4B}" type="pres">
      <dgm:prSet presAssocID="{A70C75F4-3F55-44A6-840C-82F37E24B79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1EF6291C-18E9-49A3-A4A6-78C1E62927A7}" type="pres">
      <dgm:prSet presAssocID="{A70C75F4-3F55-44A6-840C-82F37E24B79B}" presName="desTx" presStyleLbl="alignAccFollowNode1" presStyleIdx="2" presStyleCnt="4" custLinFactNeighborX="-526">
        <dgm:presLayoutVars>
          <dgm:bulletEnabled val="1"/>
        </dgm:presLayoutVars>
      </dgm:prSet>
      <dgm:spPr/>
    </dgm:pt>
    <dgm:pt modelId="{DAB51508-4039-4189-80DF-99A36D154C35}" type="pres">
      <dgm:prSet presAssocID="{DAFDA96A-08FA-4731-8C21-5F4DC8AEF694}" presName="space" presStyleCnt="0"/>
      <dgm:spPr/>
    </dgm:pt>
    <dgm:pt modelId="{5ED597AF-18B7-40FC-8C72-A9E0514143FC}" type="pres">
      <dgm:prSet presAssocID="{06145DF8-DAF5-4693-9AAF-FCD76B56D6F0}" presName="composite" presStyleCnt="0"/>
      <dgm:spPr/>
    </dgm:pt>
    <dgm:pt modelId="{750A68F1-DAE3-4525-A9E8-CB65EE1E98B8}" type="pres">
      <dgm:prSet presAssocID="{06145DF8-DAF5-4693-9AAF-FCD76B56D6F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C099C438-5FD3-4548-8EBE-EA44FD90EFDB}" type="pres">
      <dgm:prSet presAssocID="{06145DF8-DAF5-4693-9AAF-FCD76B56D6F0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E7F96E04-F900-4546-B61F-0FA3FD7459F9}" srcId="{22A9F068-07B9-4C87-973D-68D83F3C8549}" destId="{6B7C7240-6F24-4A0D-A2F1-E14394E528B9}" srcOrd="0" destOrd="0" parTransId="{ED128519-EFE4-4A5D-894A-034B3454ADD2}" sibTransId="{303F026C-47D4-4497-A02A-EE8302428EE6}"/>
    <dgm:cxn modelId="{79AF0609-021A-4FDD-95D5-8C70864D2801}" type="presOf" srcId="{B8B97844-EE9E-4F08-A68F-DF3842C7D030}" destId="{8B4AFEE1-0A47-4435-BBB9-B299019BA5AD}" srcOrd="0" destOrd="4" presId="urn:microsoft.com/office/officeart/2005/8/layout/hList1"/>
    <dgm:cxn modelId="{BAEB710A-D2AB-4375-9314-33E7EB09BB9E}" type="presOf" srcId="{EBEA8234-E05C-4521-AB2F-C2DE2928E07C}" destId="{8B4AFEE1-0A47-4435-BBB9-B299019BA5AD}" srcOrd="0" destOrd="12" presId="urn:microsoft.com/office/officeart/2005/8/layout/hList1"/>
    <dgm:cxn modelId="{C75C8D0B-6855-4100-9CC6-BB3AA7B0AC4D}" srcId="{22A9F068-07B9-4C87-973D-68D83F3C8549}" destId="{9DB24166-E225-42BE-8B58-677BF405BFE7}" srcOrd="7" destOrd="0" parTransId="{BBE48258-A3C4-4144-8FD6-BCFF377E6E9E}" sibTransId="{6907E16D-499D-4F71-88D5-6D11A9720293}"/>
    <dgm:cxn modelId="{90E3E90C-D00E-41DA-9632-B111DBF8A3B3}" type="presOf" srcId="{06903DFB-C5C0-4F27-A126-F1FB94727E61}" destId="{8B4AFEE1-0A47-4435-BBB9-B299019BA5AD}" srcOrd="0" destOrd="13" presId="urn:microsoft.com/office/officeart/2005/8/layout/hList1"/>
    <dgm:cxn modelId="{7F78AA0E-685D-4772-95BD-FBF4BD17FF0C}" srcId="{E62C783F-31E7-449B-8814-9FACF3589202}" destId="{22A9F068-07B9-4C87-973D-68D83F3C8549}" srcOrd="1" destOrd="0" parTransId="{77EAE77B-E672-4C9C-B153-203ECEB9916A}" sibTransId="{F56A2D99-3056-4EA0-8AE8-56A5D6BF84EC}"/>
    <dgm:cxn modelId="{CB32C70E-733E-47CE-88D0-1F7138AF2EA5}" type="presOf" srcId="{4BD40130-8C42-41C6-813F-8D91F559EBB6}" destId="{F64989FE-6071-4F13-9D7D-E4ABC1CC4E1A}" srcOrd="0" destOrd="0" presId="urn:microsoft.com/office/officeart/2005/8/layout/hList1"/>
    <dgm:cxn modelId="{B928560F-E175-4C14-9141-C85852B8EE58}" type="presOf" srcId="{4097D3F5-4912-47CC-A3F6-4D77DF7E98AF}" destId="{C099C438-5FD3-4548-8EBE-EA44FD90EFDB}" srcOrd="0" destOrd="5" presId="urn:microsoft.com/office/officeart/2005/8/layout/hList1"/>
    <dgm:cxn modelId="{B8DD0B17-854B-4B06-82C0-A50A9E5981BF}" srcId="{7FDB773F-0B44-44E7-BB98-6E812354DEAF}" destId="{F12BD2BD-4CCC-42D0-9382-327549552897}" srcOrd="5" destOrd="0" parTransId="{6B2CC058-C16C-467C-A361-F7ECA1FC3115}" sibTransId="{A29B65F9-1AAB-4C51-AA3B-2C5171452593}"/>
    <dgm:cxn modelId="{C2983017-8297-406D-9B33-3ABE8453E3E9}" type="presOf" srcId="{9CB125A8-182F-4BEC-9FDF-6122D2AC5B09}" destId="{8B4AFEE1-0A47-4435-BBB9-B299019BA5AD}" srcOrd="0" destOrd="11" presId="urn:microsoft.com/office/officeart/2005/8/layout/hList1"/>
    <dgm:cxn modelId="{7CF5141B-6E92-49D5-B9CB-34DF1CCB8B62}" srcId="{22A9F068-07B9-4C87-973D-68D83F3C8549}" destId="{EBEA8234-E05C-4521-AB2F-C2DE2928E07C}" srcOrd="12" destOrd="0" parTransId="{A9E57FC0-1289-49EA-BF36-A3AD6783F177}" sibTransId="{87902C55-7469-4C09-8BBD-A1AF34CEC37B}"/>
    <dgm:cxn modelId="{0316D51C-7DD9-4591-931B-66BAC22B518F}" type="presOf" srcId="{DB343C29-8603-4F28-90B4-D6B018F35ABB}" destId="{F64989FE-6071-4F13-9D7D-E4ABC1CC4E1A}" srcOrd="0" destOrd="2" presId="urn:microsoft.com/office/officeart/2005/8/layout/hList1"/>
    <dgm:cxn modelId="{9FC61F1E-3045-4904-B3D1-4F290F549541}" type="presOf" srcId="{2EAAA9B8-B51C-4425-BD02-6C10BFCDCCE3}" destId="{1EF6291C-18E9-49A3-A4A6-78C1E62927A7}" srcOrd="0" destOrd="10" presId="urn:microsoft.com/office/officeart/2005/8/layout/hList1"/>
    <dgm:cxn modelId="{B0D8FE1F-7CB8-4874-9B26-C33FDBFFF458}" type="presOf" srcId="{E6C90F85-38EB-403D-AF01-3D09769E6F5D}" destId="{1EF6291C-18E9-49A3-A4A6-78C1E62927A7}" srcOrd="0" destOrd="5" presId="urn:microsoft.com/office/officeart/2005/8/layout/hList1"/>
    <dgm:cxn modelId="{F9E4C623-43AF-485F-9D45-D4CB13A1DFE5}" type="presOf" srcId="{216B8789-CB55-462F-A77D-3C53F94A8BFF}" destId="{F64989FE-6071-4F13-9D7D-E4ABC1CC4E1A}" srcOrd="0" destOrd="8" presId="urn:microsoft.com/office/officeart/2005/8/layout/hList1"/>
    <dgm:cxn modelId="{FCAAC226-A911-4A99-90F2-45049C99C4FA}" srcId="{22A9F068-07B9-4C87-973D-68D83F3C8549}" destId="{9CB125A8-182F-4BEC-9FDF-6122D2AC5B09}" srcOrd="11" destOrd="0" parTransId="{032B48B0-5145-4519-9B46-DDB82B92F00E}" sibTransId="{4CD6F7A9-6D6C-4DB3-95F1-791BFB2C355F}"/>
    <dgm:cxn modelId="{685C4B2A-EFA2-46A4-A84A-F08A99E276BE}" srcId="{A70C75F4-3F55-44A6-840C-82F37E24B79B}" destId="{A1CD6AE0-3B94-47A9-924A-22385ACF082F}" srcOrd="3" destOrd="0" parTransId="{AF68363B-8621-4527-BCB1-41CE90BE869A}" sibTransId="{71AEDED9-B13F-4DCD-A6E3-18F791FE502C}"/>
    <dgm:cxn modelId="{3CF7092C-6C57-411B-9F10-92B791E8ED02}" srcId="{A70C75F4-3F55-44A6-840C-82F37E24B79B}" destId="{A9761EF1-603A-4E97-B1B0-691DCE4B8EDC}" srcOrd="6" destOrd="0" parTransId="{AC9977B4-01D9-4CCE-A30A-2043DF3406CB}" sibTransId="{934553CE-BC4B-4E70-BBB0-F888BDEB7342}"/>
    <dgm:cxn modelId="{08698B2E-3BB1-4DF6-8E14-E208CEF36FAA}" srcId="{22A9F068-07B9-4C87-973D-68D83F3C8549}" destId="{ADE9C19A-F383-47C4-803C-1FADFDD8A5B0}" srcOrd="15" destOrd="0" parTransId="{3E7A6F9F-1E00-4A9F-BCC1-5807F3953324}" sibTransId="{B8A7F489-D0AB-43F2-9A18-9B349826B11C}"/>
    <dgm:cxn modelId="{09B21932-C937-4968-AE5D-5E401CA66BF2}" type="presOf" srcId="{685A4DB0-B988-46EF-900D-91D9A7F26AB4}" destId="{F64989FE-6071-4F13-9D7D-E4ABC1CC4E1A}" srcOrd="0" destOrd="3" presId="urn:microsoft.com/office/officeart/2005/8/layout/hList1"/>
    <dgm:cxn modelId="{D6F00735-A600-4D65-B768-B99409072D3A}" type="presOf" srcId="{4913B940-62B9-4599-8BDA-D94BE30510BC}" destId="{8B4AFEE1-0A47-4435-BBB9-B299019BA5AD}" srcOrd="0" destOrd="14" presId="urn:microsoft.com/office/officeart/2005/8/layout/hList1"/>
    <dgm:cxn modelId="{262E5736-C6FA-4750-8030-FB1E4A47F4A4}" type="presOf" srcId="{D45C971A-5823-46F0-9036-1461447373A2}" destId="{1EF6291C-18E9-49A3-A4A6-78C1E62927A7}" srcOrd="0" destOrd="2" presId="urn:microsoft.com/office/officeart/2005/8/layout/hList1"/>
    <dgm:cxn modelId="{999F9E37-E6FE-46B6-99CD-14C6FD588B1B}" srcId="{7FDB773F-0B44-44E7-BB98-6E812354DEAF}" destId="{685A4DB0-B988-46EF-900D-91D9A7F26AB4}" srcOrd="3" destOrd="0" parTransId="{C5974EFF-DD4A-4E9E-A71F-382577BA1548}" sibTransId="{1B47F926-DF5E-4DCF-96E8-AD786398EB26}"/>
    <dgm:cxn modelId="{7CC1B438-90CA-493A-81DB-0DFC6B06A611}" srcId="{7FDB773F-0B44-44E7-BB98-6E812354DEAF}" destId="{216B8789-CB55-462F-A77D-3C53F94A8BFF}" srcOrd="8" destOrd="0" parTransId="{B049608E-9B8B-4734-B568-C6841CA5BD2A}" sibTransId="{5820C692-009D-46DE-B9B8-4F877F122B8E}"/>
    <dgm:cxn modelId="{6D7BD03A-4930-4678-BD8A-3A3657A8862E}" srcId="{06145DF8-DAF5-4693-9AAF-FCD76B56D6F0}" destId="{3BC5AE32-4DDB-4414-A60B-5437CDE1996D}" srcOrd="7" destOrd="0" parTransId="{83878586-4C7D-4723-B6FE-A7F72FCEFDF8}" sibTransId="{C35194E5-C990-4393-8D01-E88A333DD1E2}"/>
    <dgm:cxn modelId="{09AE005C-5ED4-4731-A1E1-4160BBAC91A2}" type="presOf" srcId="{06145DF8-DAF5-4693-9AAF-FCD76B56D6F0}" destId="{750A68F1-DAE3-4525-A9E8-CB65EE1E98B8}" srcOrd="0" destOrd="0" presId="urn:microsoft.com/office/officeart/2005/8/layout/hList1"/>
    <dgm:cxn modelId="{D478635D-A670-46B9-BA17-482E526C8823}" srcId="{A70C75F4-3F55-44A6-840C-82F37E24B79B}" destId="{8BF4B08C-E2D4-43F9-A2A8-77A3802C7FBA}" srcOrd="4" destOrd="0" parTransId="{744B4658-ABA4-4E51-901D-DBC2FDC71254}" sibTransId="{42DA781F-E290-4DD0-A966-774A7337ABAD}"/>
    <dgm:cxn modelId="{459F1B5E-5649-4B36-98E1-A509BA647822}" srcId="{22A9F068-07B9-4C87-973D-68D83F3C8549}" destId="{A0E152A6-75EA-49A4-AF78-610836F6B34F}" srcOrd="3" destOrd="0" parTransId="{A8EF2574-5AC3-4FEF-9EEF-D4B619D7D0EE}" sibTransId="{5B22952F-8B68-48DE-9348-DFCCDA1AC14C}"/>
    <dgm:cxn modelId="{F56AAD60-2B44-4116-A0BB-AF5019A99CD6}" srcId="{7FDB773F-0B44-44E7-BB98-6E812354DEAF}" destId="{2A762B0F-6EEB-4DCC-AE07-E0395E9490DD}" srcOrd="7" destOrd="0" parTransId="{052A1E15-EB1A-4FA3-9B16-9FD0020F45B1}" sibTransId="{3EEFD4DA-63FF-4071-BB25-488D8EDBCDC9}"/>
    <dgm:cxn modelId="{9422A143-518A-4F55-A8D6-F9D581E39912}" type="presOf" srcId="{B7E4FA42-B417-49EC-A691-5718309CD1A0}" destId="{C099C438-5FD3-4548-8EBE-EA44FD90EFDB}" srcOrd="0" destOrd="0" presId="urn:microsoft.com/office/officeart/2005/8/layout/hList1"/>
    <dgm:cxn modelId="{71F5FC65-7D2B-42F0-8FA7-2B2BB505F883}" srcId="{A70C75F4-3F55-44A6-840C-82F37E24B79B}" destId="{E6C90F85-38EB-403D-AF01-3D09769E6F5D}" srcOrd="5" destOrd="0" parTransId="{339A50E6-C216-4726-A29F-E1D3C9368039}" sibTransId="{BBED06BC-0AE7-45C7-AA98-8C22C43D4AD9}"/>
    <dgm:cxn modelId="{B95B4848-1F6B-41CE-83F7-3BAE01DD9F2E}" type="presOf" srcId="{7FDB773F-0B44-44E7-BB98-6E812354DEAF}" destId="{BF86ABDC-CEBA-416E-9A26-CC474D552264}" srcOrd="0" destOrd="0" presId="urn:microsoft.com/office/officeart/2005/8/layout/hList1"/>
    <dgm:cxn modelId="{ADFD766D-5A78-4A77-96A5-2FE065B79BFA}" type="presOf" srcId="{6406BF61-D78C-43DB-BD05-E8DD1E02F410}" destId="{1EF6291C-18E9-49A3-A4A6-78C1E62927A7}" srcOrd="0" destOrd="0" presId="urn:microsoft.com/office/officeart/2005/8/layout/hList1"/>
    <dgm:cxn modelId="{55292F4E-FC84-4EED-9816-517C8A15C9E4}" srcId="{7FDB773F-0B44-44E7-BB98-6E812354DEAF}" destId="{DB343C29-8603-4F28-90B4-D6B018F35ABB}" srcOrd="2" destOrd="0" parTransId="{42CF3693-A6A6-4BCE-9086-D21239BAB8A8}" sibTransId="{5E89A67F-6BC3-4205-8313-54EC8F7327DB}"/>
    <dgm:cxn modelId="{9ED89450-DF37-4767-B9DB-B662E8575D8E}" srcId="{22A9F068-07B9-4C87-973D-68D83F3C8549}" destId="{4913B940-62B9-4599-8BDA-D94BE30510BC}" srcOrd="14" destOrd="0" parTransId="{F2FE2CB3-B0FD-44B9-AD25-A4541777F084}" sibTransId="{67D4A637-F970-478D-8016-4B021878D3A2}"/>
    <dgm:cxn modelId="{4C81B050-7BEC-4B92-84A7-C3157DC6AFE0}" type="presOf" srcId="{3F9ECD44-BA75-4B7C-993F-7C9E5FE7CEE5}" destId="{C099C438-5FD3-4548-8EBE-EA44FD90EFDB}" srcOrd="0" destOrd="2" presId="urn:microsoft.com/office/officeart/2005/8/layout/hList1"/>
    <dgm:cxn modelId="{01FA3F53-B697-453A-BEB7-6DFCB5153793}" type="presOf" srcId="{562D260F-2AD9-4142-97F1-3433F86DA2B6}" destId="{C099C438-5FD3-4548-8EBE-EA44FD90EFDB}" srcOrd="0" destOrd="3" presId="urn:microsoft.com/office/officeart/2005/8/layout/hList1"/>
    <dgm:cxn modelId="{E382C973-344F-4647-8386-6BDEB5C9A367}" srcId="{06145DF8-DAF5-4693-9AAF-FCD76B56D6F0}" destId="{562D260F-2AD9-4142-97F1-3433F86DA2B6}" srcOrd="3" destOrd="0" parTransId="{3BC7827A-85A1-40F8-8180-A4BA987843F3}" sibTransId="{5D43E826-11EF-4038-8EE8-50760C12BE9D}"/>
    <dgm:cxn modelId="{1FDBD855-E7A9-4228-A9A7-B562ED51415E}" srcId="{22A9F068-07B9-4C87-973D-68D83F3C8549}" destId="{E8320B30-FE2B-42E9-BB83-CB2C50539D94}" srcOrd="9" destOrd="0" parTransId="{62194765-F901-49D9-AE9B-53E1EAED0A1D}" sibTransId="{2D5CCB91-4D75-4B37-864B-5AF2458C94D5}"/>
    <dgm:cxn modelId="{9646BB76-2228-4E4C-B103-5A6101688DED}" srcId="{22A9F068-07B9-4C87-973D-68D83F3C8549}" destId="{B8B97844-EE9E-4F08-A68F-DF3842C7D030}" srcOrd="4" destOrd="0" parTransId="{8F16A060-3AED-4FAF-93D9-03A4F175BB33}" sibTransId="{028252C3-1308-431B-82BD-7787C80886A5}"/>
    <dgm:cxn modelId="{3D031E57-1E25-4B94-AF75-B4EA6786A11D}" srcId="{22A9F068-07B9-4C87-973D-68D83F3C8549}" destId="{7AF34F13-3FC2-4F52-A107-66C550A992F6}" srcOrd="6" destOrd="0" parTransId="{E9198B4E-4219-4D02-8041-F6EC71D0C595}" sibTransId="{45E9592F-6423-4756-A101-C9D2C5E377E5}"/>
    <dgm:cxn modelId="{5B5B2677-B6D6-45B2-BFDB-DAA01210FD20}" type="presOf" srcId="{DD84C62A-C040-4ED5-847A-4A53C08C6485}" destId="{C099C438-5FD3-4548-8EBE-EA44FD90EFDB}" srcOrd="0" destOrd="1" presId="urn:microsoft.com/office/officeart/2005/8/layout/hList1"/>
    <dgm:cxn modelId="{7136C677-09CD-45F3-AC86-5393A71B115B}" srcId="{E62C783F-31E7-449B-8814-9FACF3589202}" destId="{06145DF8-DAF5-4693-9AAF-FCD76B56D6F0}" srcOrd="3" destOrd="0" parTransId="{340810AF-8DA0-4EC8-9E7C-75A539273EBF}" sibTransId="{85D1C650-3FDB-4810-A2EC-12D0BB1FF6CF}"/>
    <dgm:cxn modelId="{580D635A-C660-4E70-B465-EE6AF47162D3}" srcId="{06145DF8-DAF5-4693-9AAF-FCD76B56D6F0}" destId="{4097D3F5-4912-47CC-A3F6-4D77DF7E98AF}" srcOrd="5" destOrd="0" parTransId="{32B12243-258D-4018-A6F7-EF1D8DA8DF9D}" sibTransId="{0E40A464-C0F4-4070-A01B-DAB5112DE7D5}"/>
    <dgm:cxn modelId="{22A8E37D-446C-490A-B406-8127A69C1C7D}" srcId="{A70C75F4-3F55-44A6-840C-82F37E24B79B}" destId="{2EAAA9B8-B51C-4425-BD02-6C10BFCDCCE3}" srcOrd="10" destOrd="0" parTransId="{40FA47C9-9403-475F-BDD0-DBFFFE43A685}" sibTransId="{F8EEF046-5AF0-44D7-80F7-A3A511E3B220}"/>
    <dgm:cxn modelId="{74CC777E-5A49-40FF-9456-D99BED0B2F41}" type="presOf" srcId="{DA9C1740-6791-4FA1-9E29-E95D0B3CB61C}" destId="{8B4AFEE1-0A47-4435-BBB9-B299019BA5AD}" srcOrd="0" destOrd="1" presId="urn:microsoft.com/office/officeart/2005/8/layout/hList1"/>
    <dgm:cxn modelId="{858E9981-1848-4123-9311-520964F589E0}" srcId="{7FDB773F-0B44-44E7-BB98-6E812354DEAF}" destId="{7F7B916E-41B2-4109-9769-C3BDD6311386}" srcOrd="1" destOrd="0" parTransId="{EF5951A7-2D89-4061-A36A-24B1381EB924}" sibTransId="{F06B13AD-B887-493C-95F7-CDFAA1692944}"/>
    <dgm:cxn modelId="{D6EB1082-19D2-45DB-B0F0-904B8037E4CB}" type="presOf" srcId="{22A9F068-07B9-4C87-973D-68D83F3C8549}" destId="{4F3D4E20-D4C5-4207-8D70-8CB461CDE7CC}" srcOrd="0" destOrd="0" presId="urn:microsoft.com/office/officeart/2005/8/layout/hList1"/>
    <dgm:cxn modelId="{57E9A084-B548-4A78-8457-FE151D05E63C}" type="presOf" srcId="{A70C75F4-3F55-44A6-840C-82F37E24B79B}" destId="{A85CAD46-869B-486C-8246-973AE158AF4B}" srcOrd="0" destOrd="0" presId="urn:microsoft.com/office/officeart/2005/8/layout/hList1"/>
    <dgm:cxn modelId="{225EF586-4B47-4B8C-8C4E-D025C5A4D6F9}" srcId="{22A9F068-07B9-4C87-973D-68D83F3C8549}" destId="{06903DFB-C5C0-4F27-A126-F1FB94727E61}" srcOrd="13" destOrd="0" parTransId="{71805AF8-5365-49CB-A1D2-5CE5E7270BC1}" sibTransId="{A79EEBD7-F6BB-4A2D-B93E-408B586676A6}"/>
    <dgm:cxn modelId="{966C338C-6129-4EC1-B27D-4F0B9E7544A9}" srcId="{06145DF8-DAF5-4693-9AAF-FCD76B56D6F0}" destId="{3F9ECD44-BA75-4B7C-993F-7C9E5FE7CEE5}" srcOrd="2" destOrd="0" parTransId="{2BDF0DB5-050C-4DE3-9441-99F1D82F97C7}" sibTransId="{EBF0876D-8E48-4FE8-AED0-C6D2C20FDD6D}"/>
    <dgm:cxn modelId="{BD6F188D-D52E-4F74-9757-B47B6D1D7F30}" type="presOf" srcId="{8BD17EDC-6337-4CC5-BA23-B20755A59BD0}" destId="{8B4AFEE1-0A47-4435-BBB9-B299019BA5AD}" srcOrd="0" destOrd="5" presId="urn:microsoft.com/office/officeart/2005/8/layout/hList1"/>
    <dgm:cxn modelId="{ED61718D-D270-4E51-9E08-171163533FEA}" srcId="{A70C75F4-3F55-44A6-840C-82F37E24B79B}" destId="{E70C7807-4219-4934-A303-4F5079AA517E}" srcOrd="1" destOrd="0" parTransId="{74465C2E-74B9-4871-9ABB-D09CE071572A}" sibTransId="{AFDDF65B-685C-43FA-ADFD-F357308D3C44}"/>
    <dgm:cxn modelId="{F7958E8D-CE31-4391-969E-022B85B37B07}" type="presOf" srcId="{8BF4B08C-E2D4-43F9-A2A8-77A3802C7FBA}" destId="{1EF6291C-18E9-49A3-A4A6-78C1E62927A7}" srcOrd="0" destOrd="4" presId="urn:microsoft.com/office/officeart/2005/8/layout/hList1"/>
    <dgm:cxn modelId="{95C5A593-2385-410C-AA77-6637E62FE008}" srcId="{7FDB773F-0B44-44E7-BB98-6E812354DEAF}" destId="{4BD40130-8C42-41C6-813F-8D91F559EBB6}" srcOrd="0" destOrd="0" parTransId="{FD4BE289-53BA-4665-A373-97E1988916C5}" sibTransId="{BDD45122-CEB9-4ED0-A532-0A3178F33557}"/>
    <dgm:cxn modelId="{09D2E696-CB4D-4F86-8A3F-00E5DE31EEF3}" srcId="{7FDB773F-0B44-44E7-BB98-6E812354DEAF}" destId="{29CA7E7B-D392-44F6-9AF2-9A40FD0A4D95}" srcOrd="4" destOrd="0" parTransId="{0A145F94-AC13-4872-BE9F-DB3AEACB17DB}" sibTransId="{DFA26C40-9746-4AFC-914A-25E830465AD7}"/>
    <dgm:cxn modelId="{2091EB96-4119-4DA5-B9F6-7D3ED94470C5}" type="presOf" srcId="{9DB24166-E225-42BE-8B58-677BF405BFE7}" destId="{8B4AFEE1-0A47-4435-BBB9-B299019BA5AD}" srcOrd="0" destOrd="7" presId="urn:microsoft.com/office/officeart/2005/8/layout/hList1"/>
    <dgm:cxn modelId="{CF0C1398-0FE3-4084-BA50-790077051271}" type="presOf" srcId="{E149C90D-0C34-4DE3-A73F-2FC78F44CE22}" destId="{C099C438-5FD3-4548-8EBE-EA44FD90EFDB}" srcOrd="0" destOrd="6" presId="urn:microsoft.com/office/officeart/2005/8/layout/hList1"/>
    <dgm:cxn modelId="{17CFD098-1438-461B-B2B8-EBCF86DF670F}" srcId="{7FDB773F-0B44-44E7-BB98-6E812354DEAF}" destId="{67C9F65D-CE7C-4B34-9301-724ECF4EE01B}" srcOrd="6" destOrd="0" parTransId="{FC882D09-C7A2-48C6-A00B-6E89A162CD05}" sibTransId="{C30C9CA6-D5BD-4045-AC81-1BC2D4FB34FF}"/>
    <dgm:cxn modelId="{CB956F9B-B050-4C75-9E2A-263ADB7343ED}" type="presOf" srcId="{E8320B30-FE2B-42E9-BB83-CB2C50539D94}" destId="{8B4AFEE1-0A47-4435-BBB9-B299019BA5AD}" srcOrd="0" destOrd="9" presId="urn:microsoft.com/office/officeart/2005/8/layout/hList1"/>
    <dgm:cxn modelId="{9CB2E89C-F1C0-4AB3-A60C-F6ACE4BAFC48}" srcId="{22A9F068-07B9-4C87-973D-68D83F3C8549}" destId="{8BD17EDC-6337-4CC5-BA23-B20755A59BD0}" srcOrd="5" destOrd="0" parTransId="{3C473C96-BD13-4347-809C-460035F775D0}" sibTransId="{CA32A514-FF42-4B8B-B274-18B49748B940}"/>
    <dgm:cxn modelId="{4968A89E-ED54-40C8-902E-33C6E7783A79}" srcId="{22A9F068-07B9-4C87-973D-68D83F3C8549}" destId="{8DC90753-D60A-4FA2-ADF4-EE0ACA0C5A90}" srcOrd="10" destOrd="0" parTransId="{16B05FC8-AB40-4EA8-A9B6-43AD9A251B5D}" sibTransId="{73C33655-ABB0-4ECC-A9E1-EDA0356A59D9}"/>
    <dgm:cxn modelId="{66E0A09F-6E11-4629-9D9D-9E4753F6B15F}" type="presOf" srcId="{450EA79B-10BD-4B72-98F0-32FA1B569B01}" destId="{C099C438-5FD3-4548-8EBE-EA44FD90EFDB}" srcOrd="0" destOrd="4" presId="urn:microsoft.com/office/officeart/2005/8/layout/hList1"/>
    <dgm:cxn modelId="{9E4DC9A0-B99A-41D1-A780-32A20A6D9F72}" type="presOf" srcId="{E62C783F-31E7-449B-8814-9FACF3589202}" destId="{62B0BDB7-CEE1-49CF-B358-B6E390C926FB}" srcOrd="0" destOrd="0" presId="urn:microsoft.com/office/officeart/2005/8/layout/hList1"/>
    <dgm:cxn modelId="{CCCA24A4-C01E-4B72-975E-56CDCA2D7870}" srcId="{22A9F068-07B9-4C87-973D-68D83F3C8549}" destId="{9674312F-D07F-4F6D-B12B-4853E998B0C7}" srcOrd="8" destOrd="0" parTransId="{3D2CB17A-7A05-4158-9EF7-5BBE96949CD6}" sibTransId="{117166D6-A26E-4654-8410-C184D80604AA}"/>
    <dgm:cxn modelId="{58B5EBA4-21E3-4217-B393-FE68D9CE2FCA}" srcId="{06145DF8-DAF5-4693-9AAF-FCD76B56D6F0}" destId="{E149C90D-0C34-4DE3-A73F-2FC78F44CE22}" srcOrd="6" destOrd="0" parTransId="{EB6FE6ED-EB52-42E1-9E00-B13E6E13BDBE}" sibTransId="{CF163E90-4F34-4825-941E-4417FB8FF9B3}"/>
    <dgm:cxn modelId="{EBBF57A5-E110-42D2-A2B9-BB73A93F9EEC}" type="presOf" srcId="{6B7C7240-6F24-4A0D-A2F1-E14394E528B9}" destId="{8B4AFEE1-0A47-4435-BBB9-B299019BA5AD}" srcOrd="0" destOrd="0" presId="urn:microsoft.com/office/officeart/2005/8/layout/hList1"/>
    <dgm:cxn modelId="{A40D4AA8-ADE4-40D3-85B1-A1A3C66D4F84}" type="presOf" srcId="{F835B1AF-595C-4175-9E75-B412742E3E46}" destId="{1EF6291C-18E9-49A3-A4A6-78C1E62927A7}" srcOrd="0" destOrd="9" presId="urn:microsoft.com/office/officeart/2005/8/layout/hList1"/>
    <dgm:cxn modelId="{7A7265A9-3172-45FA-A590-B93079854390}" srcId="{A70C75F4-3F55-44A6-840C-82F37E24B79B}" destId="{7161A2D6-6149-4D10-9D03-FF104832F0C3}" srcOrd="7" destOrd="0" parTransId="{255399C9-DF1F-408E-850F-BF720D608F2A}" sibTransId="{C84FD2B9-3DA7-447D-BECC-2E062DC50A6C}"/>
    <dgm:cxn modelId="{6F9985A9-65DC-497B-8359-08C2FD0327FE}" type="presOf" srcId="{311305E1-9B16-4EA5-A9B7-654AA33ABE61}" destId="{1EF6291C-18E9-49A3-A4A6-78C1E62927A7}" srcOrd="0" destOrd="8" presId="urn:microsoft.com/office/officeart/2005/8/layout/hList1"/>
    <dgm:cxn modelId="{8CC1C9A9-C743-4000-91C3-A21095B5DAD1}" type="presOf" srcId="{31FDE423-962C-4A60-AC27-03C983480D04}" destId="{8B4AFEE1-0A47-4435-BBB9-B299019BA5AD}" srcOrd="0" destOrd="2" presId="urn:microsoft.com/office/officeart/2005/8/layout/hList1"/>
    <dgm:cxn modelId="{72CB61AE-8DA2-4AFC-871F-6E49E34444B8}" type="presOf" srcId="{7F7B916E-41B2-4109-9769-C3BDD6311386}" destId="{F64989FE-6071-4F13-9D7D-E4ABC1CC4E1A}" srcOrd="0" destOrd="1" presId="urn:microsoft.com/office/officeart/2005/8/layout/hList1"/>
    <dgm:cxn modelId="{834C48AE-2A35-4BE8-80FC-5D2BF8731829}" type="presOf" srcId="{A1CD6AE0-3B94-47A9-924A-22385ACF082F}" destId="{1EF6291C-18E9-49A3-A4A6-78C1E62927A7}" srcOrd="0" destOrd="3" presId="urn:microsoft.com/office/officeart/2005/8/layout/hList1"/>
    <dgm:cxn modelId="{1FB7C3B4-8B03-419A-ACDD-E00C64F72F3A}" type="presOf" srcId="{7AF34F13-3FC2-4F52-A107-66C550A992F6}" destId="{8B4AFEE1-0A47-4435-BBB9-B299019BA5AD}" srcOrd="0" destOrd="6" presId="urn:microsoft.com/office/officeart/2005/8/layout/hList1"/>
    <dgm:cxn modelId="{064DC4B6-A992-4BAA-9114-6035FE4E97AA}" type="presOf" srcId="{F12BD2BD-4CCC-42D0-9382-327549552897}" destId="{F64989FE-6071-4F13-9D7D-E4ABC1CC4E1A}" srcOrd="0" destOrd="5" presId="urn:microsoft.com/office/officeart/2005/8/layout/hList1"/>
    <dgm:cxn modelId="{2F4EBAB8-DB90-4135-9A15-6BE352816F4E}" type="presOf" srcId="{9674312F-D07F-4F6D-B12B-4853E998B0C7}" destId="{8B4AFEE1-0A47-4435-BBB9-B299019BA5AD}" srcOrd="0" destOrd="8" presId="urn:microsoft.com/office/officeart/2005/8/layout/hList1"/>
    <dgm:cxn modelId="{B87FECB8-500A-4286-B965-DD0618231129}" srcId="{E62C783F-31E7-449B-8814-9FACF3589202}" destId="{A70C75F4-3F55-44A6-840C-82F37E24B79B}" srcOrd="2" destOrd="0" parTransId="{285064FF-BAEB-4228-81E9-EE7082F71F75}" sibTransId="{DAFDA96A-08FA-4731-8C21-5F4DC8AEF694}"/>
    <dgm:cxn modelId="{63A856BB-9BA9-42F8-923F-9EA2CB6D8580}" type="presOf" srcId="{ADE9C19A-F383-47C4-803C-1FADFDD8A5B0}" destId="{8B4AFEE1-0A47-4435-BBB9-B299019BA5AD}" srcOrd="0" destOrd="15" presId="urn:microsoft.com/office/officeart/2005/8/layout/hList1"/>
    <dgm:cxn modelId="{F98A85BD-C68E-4259-9E19-1712AD3B1476}" type="presOf" srcId="{67C9F65D-CE7C-4B34-9301-724ECF4EE01B}" destId="{F64989FE-6071-4F13-9D7D-E4ABC1CC4E1A}" srcOrd="0" destOrd="6" presId="urn:microsoft.com/office/officeart/2005/8/layout/hList1"/>
    <dgm:cxn modelId="{58F2C2C1-037A-4E1E-9106-4DE00E2D8F34}" type="presOf" srcId="{29CA7E7B-D392-44F6-9AF2-9A40FD0A4D95}" destId="{F64989FE-6071-4F13-9D7D-E4ABC1CC4E1A}" srcOrd="0" destOrd="4" presId="urn:microsoft.com/office/officeart/2005/8/layout/hList1"/>
    <dgm:cxn modelId="{ED9474C5-A451-4630-8386-0A3CE5E189B5}" srcId="{E62C783F-31E7-449B-8814-9FACF3589202}" destId="{7FDB773F-0B44-44E7-BB98-6E812354DEAF}" srcOrd="0" destOrd="0" parTransId="{6C5E0584-C1A3-49D1-BF1C-9A024CE0C3D5}" sibTransId="{4ACD5814-DE4C-40B6-BD1E-906BE3AE5BF4}"/>
    <dgm:cxn modelId="{4690A6C5-4E35-448B-B98B-11D734C52683}" type="presOf" srcId="{3BC5AE32-4DDB-4414-A60B-5437CDE1996D}" destId="{C099C438-5FD3-4548-8EBE-EA44FD90EFDB}" srcOrd="0" destOrd="7" presId="urn:microsoft.com/office/officeart/2005/8/layout/hList1"/>
    <dgm:cxn modelId="{DC276EC6-0124-48A5-A00C-687C05F9B7F7}" type="presOf" srcId="{8DC90753-D60A-4FA2-ADF4-EE0ACA0C5A90}" destId="{8B4AFEE1-0A47-4435-BBB9-B299019BA5AD}" srcOrd="0" destOrd="10" presId="urn:microsoft.com/office/officeart/2005/8/layout/hList1"/>
    <dgm:cxn modelId="{D5AF10C8-AF43-4370-B688-9DCF7C9C90F2}" type="presOf" srcId="{A9761EF1-603A-4E97-B1B0-691DCE4B8EDC}" destId="{1EF6291C-18E9-49A3-A4A6-78C1E62927A7}" srcOrd="0" destOrd="6" presId="urn:microsoft.com/office/officeart/2005/8/layout/hList1"/>
    <dgm:cxn modelId="{42025ACC-4C9C-46F1-81F7-C92D88A52D82}" type="presOf" srcId="{E70C7807-4219-4934-A303-4F5079AA517E}" destId="{1EF6291C-18E9-49A3-A4A6-78C1E62927A7}" srcOrd="0" destOrd="1" presId="urn:microsoft.com/office/officeart/2005/8/layout/hList1"/>
    <dgm:cxn modelId="{7513D2D4-013A-4D7B-AEA3-8AFD7173D23E}" srcId="{06145DF8-DAF5-4693-9AAF-FCD76B56D6F0}" destId="{450EA79B-10BD-4B72-98F0-32FA1B569B01}" srcOrd="4" destOrd="0" parTransId="{36B33003-8D01-4530-9B52-8A547DFAD7FD}" sibTransId="{4DFA4759-91E3-413F-9787-42243C504844}"/>
    <dgm:cxn modelId="{641083DA-3D11-46C9-84F7-DEDB79673840}" srcId="{A70C75F4-3F55-44A6-840C-82F37E24B79B}" destId="{D45C971A-5823-46F0-9036-1461447373A2}" srcOrd="2" destOrd="0" parTransId="{1EBD564A-E058-4890-B8AF-B57B7924B679}" sibTransId="{D0311EB1-2159-4ACE-814A-DD6CBF3FC495}"/>
    <dgm:cxn modelId="{055023E0-D3D0-4B3F-A808-5DBE33687C2C}" srcId="{A70C75F4-3F55-44A6-840C-82F37E24B79B}" destId="{311305E1-9B16-4EA5-A9B7-654AA33ABE61}" srcOrd="8" destOrd="0" parTransId="{472C0007-0820-45F1-846C-693956DE1EC1}" sibTransId="{8EDC70D7-2F10-4A82-B0B7-3B909C2DC009}"/>
    <dgm:cxn modelId="{881E59E9-7741-4D2E-B0A6-CF8E1A4A1658}" srcId="{06145DF8-DAF5-4693-9AAF-FCD76B56D6F0}" destId="{B7E4FA42-B417-49EC-A691-5718309CD1A0}" srcOrd="0" destOrd="0" parTransId="{B00A8250-AF87-41FE-BE73-16FC8896EE66}" sibTransId="{1DBF58F5-E975-422D-96E8-DC1DA88B2963}"/>
    <dgm:cxn modelId="{2E825AEC-48B4-4FC5-802E-E6BA1470F621}" srcId="{22A9F068-07B9-4C87-973D-68D83F3C8549}" destId="{31FDE423-962C-4A60-AC27-03C983480D04}" srcOrd="2" destOrd="0" parTransId="{F02C9205-2F56-4865-AC3F-037959BE78A7}" sibTransId="{014E71E9-4FF7-4AFC-ABC7-956EE76CACBC}"/>
    <dgm:cxn modelId="{379EFCEF-C840-4C4A-8B3C-57A86AA30B0A}" type="presOf" srcId="{A0E152A6-75EA-49A4-AF78-610836F6B34F}" destId="{8B4AFEE1-0A47-4435-BBB9-B299019BA5AD}" srcOrd="0" destOrd="3" presId="urn:microsoft.com/office/officeart/2005/8/layout/hList1"/>
    <dgm:cxn modelId="{124CA5F1-AD1C-41B7-A7F5-FC77EFA5A0EA}" type="presOf" srcId="{7161A2D6-6149-4D10-9D03-FF104832F0C3}" destId="{1EF6291C-18E9-49A3-A4A6-78C1E62927A7}" srcOrd="0" destOrd="7" presId="urn:microsoft.com/office/officeart/2005/8/layout/hList1"/>
    <dgm:cxn modelId="{5C6533F2-C753-46C0-89ED-08E24F1D3A87}" srcId="{A70C75F4-3F55-44A6-840C-82F37E24B79B}" destId="{6406BF61-D78C-43DB-BD05-E8DD1E02F410}" srcOrd="0" destOrd="0" parTransId="{0A344294-06BB-412C-8D1C-9FFFB1806F7D}" sibTransId="{DC92240D-9623-4211-8AAC-CC2C17ED08CD}"/>
    <dgm:cxn modelId="{EAB0D0F8-7B5A-47B1-AED0-882399142CD2}" srcId="{A70C75F4-3F55-44A6-840C-82F37E24B79B}" destId="{F835B1AF-595C-4175-9E75-B412742E3E46}" srcOrd="9" destOrd="0" parTransId="{3DC47331-5DDB-447B-86E1-E01FB29C7CD6}" sibTransId="{7EDA392C-E6A2-4B38-9945-E91866FF236C}"/>
    <dgm:cxn modelId="{5E2DB3FA-19CC-4AFA-8847-569F031E5B0D}" srcId="{22A9F068-07B9-4C87-973D-68D83F3C8549}" destId="{DA9C1740-6791-4FA1-9E29-E95D0B3CB61C}" srcOrd="1" destOrd="0" parTransId="{564E6054-696B-4443-BAA6-390E03B695F4}" sibTransId="{495060B7-9A27-4FAF-840E-8A4697BB16A3}"/>
    <dgm:cxn modelId="{41BFF2FC-5086-469C-865F-52D0A5128E10}" type="presOf" srcId="{2A762B0F-6EEB-4DCC-AE07-E0395E9490DD}" destId="{F64989FE-6071-4F13-9D7D-E4ABC1CC4E1A}" srcOrd="0" destOrd="7" presId="urn:microsoft.com/office/officeart/2005/8/layout/hList1"/>
    <dgm:cxn modelId="{BA2A0AFD-05F1-403A-B91F-9B4596A8C666}" srcId="{06145DF8-DAF5-4693-9AAF-FCD76B56D6F0}" destId="{DD84C62A-C040-4ED5-847A-4A53C08C6485}" srcOrd="1" destOrd="0" parTransId="{9E50BB64-CE6A-482A-9D7C-AB0A67FC2478}" sibTransId="{234BAC36-DE4A-4CD9-B318-DF22F3681B76}"/>
    <dgm:cxn modelId="{E72FED2B-3C51-4934-927A-440AA8AAFB02}" type="presParOf" srcId="{62B0BDB7-CEE1-49CF-B358-B6E390C926FB}" destId="{DD541381-4D41-4566-825E-8760D10E4455}" srcOrd="0" destOrd="0" presId="urn:microsoft.com/office/officeart/2005/8/layout/hList1"/>
    <dgm:cxn modelId="{38C1B2EA-E295-4D15-B5A5-73BF7583427A}" type="presParOf" srcId="{DD541381-4D41-4566-825E-8760D10E4455}" destId="{BF86ABDC-CEBA-416E-9A26-CC474D552264}" srcOrd="0" destOrd="0" presId="urn:microsoft.com/office/officeart/2005/8/layout/hList1"/>
    <dgm:cxn modelId="{170C8D34-3EF0-4BEC-ADCA-34E0E4086BCC}" type="presParOf" srcId="{DD541381-4D41-4566-825E-8760D10E4455}" destId="{F64989FE-6071-4F13-9D7D-E4ABC1CC4E1A}" srcOrd="1" destOrd="0" presId="urn:microsoft.com/office/officeart/2005/8/layout/hList1"/>
    <dgm:cxn modelId="{FE411C16-671D-460A-87E4-37C92617F0B3}" type="presParOf" srcId="{62B0BDB7-CEE1-49CF-B358-B6E390C926FB}" destId="{F41EB266-2650-489D-BEA3-DD99059AC35D}" srcOrd="1" destOrd="0" presId="urn:microsoft.com/office/officeart/2005/8/layout/hList1"/>
    <dgm:cxn modelId="{6273DA13-DB89-4796-87D0-FAEFFEEA804E}" type="presParOf" srcId="{62B0BDB7-CEE1-49CF-B358-B6E390C926FB}" destId="{AC41C655-6DE5-4570-83AF-A144705BC335}" srcOrd="2" destOrd="0" presId="urn:microsoft.com/office/officeart/2005/8/layout/hList1"/>
    <dgm:cxn modelId="{CC6287C4-1E5D-4D09-9320-673F39D0C5EE}" type="presParOf" srcId="{AC41C655-6DE5-4570-83AF-A144705BC335}" destId="{4F3D4E20-D4C5-4207-8D70-8CB461CDE7CC}" srcOrd="0" destOrd="0" presId="urn:microsoft.com/office/officeart/2005/8/layout/hList1"/>
    <dgm:cxn modelId="{DB233026-892B-49DA-B5D9-3A8C979A151C}" type="presParOf" srcId="{AC41C655-6DE5-4570-83AF-A144705BC335}" destId="{8B4AFEE1-0A47-4435-BBB9-B299019BA5AD}" srcOrd="1" destOrd="0" presId="urn:microsoft.com/office/officeart/2005/8/layout/hList1"/>
    <dgm:cxn modelId="{2D52B856-51AF-4481-96F9-40EBB96A5664}" type="presParOf" srcId="{62B0BDB7-CEE1-49CF-B358-B6E390C926FB}" destId="{37BA9112-BA00-4FDF-9F3D-E79858433699}" srcOrd="3" destOrd="0" presId="urn:microsoft.com/office/officeart/2005/8/layout/hList1"/>
    <dgm:cxn modelId="{1E01FE33-D624-4FEE-A8B9-C7515E148564}" type="presParOf" srcId="{62B0BDB7-CEE1-49CF-B358-B6E390C926FB}" destId="{3D7568BD-F115-4406-969D-DE770BA37D9C}" srcOrd="4" destOrd="0" presId="urn:microsoft.com/office/officeart/2005/8/layout/hList1"/>
    <dgm:cxn modelId="{CD7BE248-97F7-4F6D-BF83-91A24F53FBCA}" type="presParOf" srcId="{3D7568BD-F115-4406-969D-DE770BA37D9C}" destId="{A85CAD46-869B-486C-8246-973AE158AF4B}" srcOrd="0" destOrd="0" presId="urn:microsoft.com/office/officeart/2005/8/layout/hList1"/>
    <dgm:cxn modelId="{7AAE2EB0-F303-4E32-968D-A138FCDF1A54}" type="presParOf" srcId="{3D7568BD-F115-4406-969D-DE770BA37D9C}" destId="{1EF6291C-18E9-49A3-A4A6-78C1E62927A7}" srcOrd="1" destOrd="0" presId="urn:microsoft.com/office/officeart/2005/8/layout/hList1"/>
    <dgm:cxn modelId="{5899B3C0-9B6B-4BE0-B573-BFDD7A438786}" type="presParOf" srcId="{62B0BDB7-CEE1-49CF-B358-B6E390C926FB}" destId="{DAB51508-4039-4189-80DF-99A36D154C35}" srcOrd="5" destOrd="0" presId="urn:microsoft.com/office/officeart/2005/8/layout/hList1"/>
    <dgm:cxn modelId="{2D935B6B-D345-4769-912C-74F5835F3C57}" type="presParOf" srcId="{62B0BDB7-CEE1-49CF-B358-B6E390C926FB}" destId="{5ED597AF-18B7-40FC-8C72-A9E0514143FC}" srcOrd="6" destOrd="0" presId="urn:microsoft.com/office/officeart/2005/8/layout/hList1"/>
    <dgm:cxn modelId="{7218E1B8-ED3D-44C0-B6CD-BFEA3ED9EC44}" type="presParOf" srcId="{5ED597AF-18B7-40FC-8C72-A9E0514143FC}" destId="{750A68F1-DAE3-4525-A9E8-CB65EE1E98B8}" srcOrd="0" destOrd="0" presId="urn:microsoft.com/office/officeart/2005/8/layout/hList1"/>
    <dgm:cxn modelId="{9991260E-EA60-4B53-87E4-9F4C712265EB}" type="presParOf" srcId="{5ED597AF-18B7-40FC-8C72-A9E0514143FC}" destId="{C099C438-5FD3-4548-8EBE-EA44FD90EFD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86E08B-D294-4DCE-A0A6-90C099D48F8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379D246-7841-440D-8304-C37AAB89E7A0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dirty="0"/>
            <a:t>IA</a:t>
          </a:r>
        </a:p>
      </dgm:t>
    </dgm:pt>
    <dgm:pt modelId="{527D700C-F38B-40FE-B534-2F6163E45DF9}" type="parTrans" cxnId="{A948D88D-CC93-4C85-ACD8-591EC25AE6F9}">
      <dgm:prSet/>
      <dgm:spPr/>
      <dgm:t>
        <a:bodyPr/>
        <a:lstStyle/>
        <a:p>
          <a:endParaRPr lang="en-US" sz="1100"/>
        </a:p>
      </dgm:t>
    </dgm:pt>
    <dgm:pt modelId="{33FF8274-9D53-4488-AD98-E86A0B846CA1}" type="sibTrans" cxnId="{A948D88D-CC93-4C85-ACD8-591EC25AE6F9}">
      <dgm:prSet/>
      <dgm:spPr/>
      <dgm:t>
        <a:bodyPr/>
        <a:lstStyle/>
        <a:p>
          <a:endParaRPr lang="en-US" sz="1100"/>
        </a:p>
      </dgm:t>
    </dgm:pt>
    <dgm:pt modelId="{F8B7FA4C-067B-4B39-922C-608143DB814C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dirty="0"/>
            <a:t>RA</a:t>
          </a:r>
        </a:p>
      </dgm:t>
    </dgm:pt>
    <dgm:pt modelId="{1093EA8F-9822-4525-89F8-313B37EE4BD1}" type="parTrans" cxnId="{29938B01-4DF2-40D2-8515-1A9BBD8E354F}">
      <dgm:prSet/>
      <dgm:spPr/>
      <dgm:t>
        <a:bodyPr/>
        <a:lstStyle/>
        <a:p>
          <a:endParaRPr lang="en-US" sz="1100"/>
        </a:p>
      </dgm:t>
    </dgm:pt>
    <dgm:pt modelId="{639AF1CD-8D0C-443F-857F-E19421BC6DFD}" type="sibTrans" cxnId="{29938B01-4DF2-40D2-8515-1A9BBD8E354F}">
      <dgm:prSet/>
      <dgm:spPr/>
      <dgm:t>
        <a:bodyPr/>
        <a:lstStyle/>
        <a:p>
          <a:endParaRPr lang="en-US" sz="1100"/>
        </a:p>
      </dgm:t>
    </dgm:pt>
    <dgm:pt modelId="{F6777F8A-A9F8-447B-85CC-CC1E72521E6C}">
      <dgm:prSet phldrT="[Text]" custT="1"/>
      <dgm:spPr>
        <a:solidFill>
          <a:srgbClr val="002060"/>
        </a:solidFill>
      </dgm:spPr>
      <dgm:t>
        <a:bodyPr/>
        <a:lstStyle/>
        <a:p>
          <a:r>
            <a:rPr lang="nl-BE" sz="1600" dirty="0"/>
            <a:t>OA</a:t>
          </a:r>
          <a:endParaRPr lang="en-US" sz="1600" dirty="0"/>
        </a:p>
      </dgm:t>
    </dgm:pt>
    <dgm:pt modelId="{9E08BFB8-7881-49E4-BAE0-521CB44419EF}" type="parTrans" cxnId="{D917B5C3-5D4A-487F-A31D-1336F435C008}">
      <dgm:prSet/>
      <dgm:spPr/>
      <dgm:t>
        <a:bodyPr/>
        <a:lstStyle/>
        <a:p>
          <a:endParaRPr lang="en-US"/>
        </a:p>
      </dgm:t>
    </dgm:pt>
    <dgm:pt modelId="{D158AD6B-6B11-4E38-9C34-A224C3929C35}" type="sibTrans" cxnId="{D917B5C3-5D4A-487F-A31D-1336F435C008}">
      <dgm:prSet/>
      <dgm:spPr/>
      <dgm:t>
        <a:bodyPr/>
        <a:lstStyle/>
        <a:p>
          <a:endParaRPr lang="en-US"/>
        </a:p>
      </dgm:t>
    </dgm:pt>
    <dgm:pt modelId="{AB4BB2AA-278C-4B8D-8FF7-E802B8181597}" type="pres">
      <dgm:prSet presAssocID="{7686E08B-D294-4DCE-A0A6-90C099D48F82}" presName="Name0" presStyleCnt="0">
        <dgm:presLayoutVars>
          <dgm:dir/>
          <dgm:animLvl val="lvl"/>
          <dgm:resizeHandles val="exact"/>
        </dgm:presLayoutVars>
      </dgm:prSet>
      <dgm:spPr/>
    </dgm:pt>
    <dgm:pt modelId="{5FFB970D-E070-4686-B60B-9F381EB9C78B}" type="pres">
      <dgm:prSet presAssocID="{2379D246-7841-440D-8304-C37AAB89E7A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4407116-43E4-46AA-A9D8-3E462A07F10D}" type="pres">
      <dgm:prSet presAssocID="{33FF8274-9D53-4488-AD98-E86A0B846CA1}" presName="parTxOnlySpace" presStyleCnt="0"/>
      <dgm:spPr/>
    </dgm:pt>
    <dgm:pt modelId="{6377E7AA-D422-4BCD-9AFF-7F3915031B30}" type="pres">
      <dgm:prSet presAssocID="{F8B7FA4C-067B-4B39-922C-608143DB814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B458A2B-D41A-472C-8339-38E21E7E74D2}" type="pres">
      <dgm:prSet presAssocID="{639AF1CD-8D0C-443F-857F-E19421BC6DFD}" presName="parTxOnlySpace" presStyleCnt="0"/>
      <dgm:spPr/>
    </dgm:pt>
    <dgm:pt modelId="{F98DC7FB-CBB8-4A14-857C-63D354EAAD1E}" type="pres">
      <dgm:prSet presAssocID="{F6777F8A-A9F8-447B-85CC-CC1E72521E6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9938B01-4DF2-40D2-8515-1A9BBD8E354F}" srcId="{7686E08B-D294-4DCE-A0A6-90C099D48F82}" destId="{F8B7FA4C-067B-4B39-922C-608143DB814C}" srcOrd="1" destOrd="0" parTransId="{1093EA8F-9822-4525-89F8-313B37EE4BD1}" sibTransId="{639AF1CD-8D0C-443F-857F-E19421BC6DFD}"/>
    <dgm:cxn modelId="{7604E026-1BDA-47AF-8523-FAE76EB16F51}" type="presOf" srcId="{7686E08B-D294-4DCE-A0A6-90C099D48F82}" destId="{AB4BB2AA-278C-4B8D-8FF7-E802B8181597}" srcOrd="0" destOrd="0" presId="urn:microsoft.com/office/officeart/2005/8/layout/chevron1"/>
    <dgm:cxn modelId="{715C256F-7382-4196-A286-406EB2C446AF}" type="presOf" srcId="{F8B7FA4C-067B-4B39-922C-608143DB814C}" destId="{6377E7AA-D422-4BCD-9AFF-7F3915031B30}" srcOrd="0" destOrd="0" presId="urn:microsoft.com/office/officeart/2005/8/layout/chevron1"/>
    <dgm:cxn modelId="{A948D88D-CC93-4C85-ACD8-591EC25AE6F9}" srcId="{7686E08B-D294-4DCE-A0A6-90C099D48F82}" destId="{2379D246-7841-440D-8304-C37AAB89E7A0}" srcOrd="0" destOrd="0" parTransId="{527D700C-F38B-40FE-B534-2F6163E45DF9}" sibTransId="{33FF8274-9D53-4488-AD98-E86A0B846CA1}"/>
    <dgm:cxn modelId="{D80265C0-E6DE-4534-B18F-26063BF7BF50}" type="presOf" srcId="{2379D246-7841-440D-8304-C37AAB89E7A0}" destId="{5FFB970D-E070-4686-B60B-9F381EB9C78B}" srcOrd="0" destOrd="0" presId="urn:microsoft.com/office/officeart/2005/8/layout/chevron1"/>
    <dgm:cxn modelId="{D917B5C3-5D4A-487F-A31D-1336F435C008}" srcId="{7686E08B-D294-4DCE-A0A6-90C099D48F82}" destId="{F6777F8A-A9F8-447B-85CC-CC1E72521E6C}" srcOrd="2" destOrd="0" parTransId="{9E08BFB8-7881-49E4-BAE0-521CB44419EF}" sibTransId="{D158AD6B-6B11-4E38-9C34-A224C3929C35}"/>
    <dgm:cxn modelId="{906234F7-F706-4575-9D61-6730CB2145ED}" type="presOf" srcId="{F6777F8A-A9F8-447B-85CC-CC1E72521E6C}" destId="{F98DC7FB-CBB8-4A14-857C-63D354EAAD1E}" srcOrd="0" destOrd="0" presId="urn:microsoft.com/office/officeart/2005/8/layout/chevron1"/>
    <dgm:cxn modelId="{8D842D5E-FA49-48A4-AF51-2A1FC7E720A5}" type="presParOf" srcId="{AB4BB2AA-278C-4B8D-8FF7-E802B8181597}" destId="{5FFB970D-E070-4686-B60B-9F381EB9C78B}" srcOrd="0" destOrd="0" presId="urn:microsoft.com/office/officeart/2005/8/layout/chevron1"/>
    <dgm:cxn modelId="{5DB71EAF-FAF1-4067-A833-3DCAE37FD5C5}" type="presParOf" srcId="{AB4BB2AA-278C-4B8D-8FF7-E802B8181597}" destId="{84407116-43E4-46AA-A9D8-3E462A07F10D}" srcOrd="1" destOrd="0" presId="urn:microsoft.com/office/officeart/2005/8/layout/chevron1"/>
    <dgm:cxn modelId="{E7ACFB28-0702-40E9-A858-93009F6AA9BD}" type="presParOf" srcId="{AB4BB2AA-278C-4B8D-8FF7-E802B8181597}" destId="{6377E7AA-D422-4BCD-9AFF-7F3915031B30}" srcOrd="2" destOrd="0" presId="urn:microsoft.com/office/officeart/2005/8/layout/chevron1"/>
    <dgm:cxn modelId="{75868215-98EB-4EE7-B84D-40891EC84FF5}" type="presParOf" srcId="{AB4BB2AA-278C-4B8D-8FF7-E802B8181597}" destId="{0B458A2B-D41A-472C-8339-38E21E7E74D2}" srcOrd="3" destOrd="0" presId="urn:microsoft.com/office/officeart/2005/8/layout/chevron1"/>
    <dgm:cxn modelId="{D5030943-CDDF-4E70-ABC1-1DE04F2FAC87}" type="presParOf" srcId="{AB4BB2AA-278C-4B8D-8FF7-E802B8181597}" destId="{F98DC7FB-CBB8-4A14-857C-63D354EAAD1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86E08B-D294-4DCE-A0A6-90C099D48F8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379D246-7841-440D-8304-C37AAB89E7A0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dirty="0"/>
            <a:t>IA</a:t>
          </a:r>
        </a:p>
      </dgm:t>
    </dgm:pt>
    <dgm:pt modelId="{527D700C-F38B-40FE-B534-2F6163E45DF9}" type="parTrans" cxnId="{A948D88D-CC93-4C85-ACD8-591EC25AE6F9}">
      <dgm:prSet/>
      <dgm:spPr/>
      <dgm:t>
        <a:bodyPr/>
        <a:lstStyle/>
        <a:p>
          <a:endParaRPr lang="en-US" sz="1100"/>
        </a:p>
      </dgm:t>
    </dgm:pt>
    <dgm:pt modelId="{33FF8274-9D53-4488-AD98-E86A0B846CA1}" type="sibTrans" cxnId="{A948D88D-CC93-4C85-ACD8-591EC25AE6F9}">
      <dgm:prSet/>
      <dgm:spPr/>
      <dgm:t>
        <a:bodyPr/>
        <a:lstStyle/>
        <a:p>
          <a:endParaRPr lang="en-US" sz="1100"/>
        </a:p>
      </dgm:t>
    </dgm:pt>
    <dgm:pt modelId="{F8B7FA4C-067B-4B39-922C-608143DB814C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dirty="0"/>
            <a:t>RA</a:t>
          </a:r>
        </a:p>
      </dgm:t>
    </dgm:pt>
    <dgm:pt modelId="{1093EA8F-9822-4525-89F8-313B37EE4BD1}" type="parTrans" cxnId="{29938B01-4DF2-40D2-8515-1A9BBD8E354F}">
      <dgm:prSet/>
      <dgm:spPr/>
      <dgm:t>
        <a:bodyPr/>
        <a:lstStyle/>
        <a:p>
          <a:endParaRPr lang="en-US" sz="1100"/>
        </a:p>
      </dgm:t>
    </dgm:pt>
    <dgm:pt modelId="{639AF1CD-8D0C-443F-857F-E19421BC6DFD}" type="sibTrans" cxnId="{29938B01-4DF2-40D2-8515-1A9BBD8E354F}">
      <dgm:prSet/>
      <dgm:spPr/>
      <dgm:t>
        <a:bodyPr/>
        <a:lstStyle/>
        <a:p>
          <a:endParaRPr lang="en-US" sz="1100"/>
        </a:p>
      </dgm:t>
    </dgm:pt>
    <dgm:pt modelId="{AB4BB2AA-278C-4B8D-8FF7-E802B8181597}" type="pres">
      <dgm:prSet presAssocID="{7686E08B-D294-4DCE-A0A6-90C099D48F82}" presName="Name0" presStyleCnt="0">
        <dgm:presLayoutVars>
          <dgm:dir/>
          <dgm:animLvl val="lvl"/>
          <dgm:resizeHandles val="exact"/>
        </dgm:presLayoutVars>
      </dgm:prSet>
      <dgm:spPr/>
    </dgm:pt>
    <dgm:pt modelId="{5FFB970D-E070-4686-B60B-9F381EB9C78B}" type="pres">
      <dgm:prSet presAssocID="{2379D246-7841-440D-8304-C37AAB89E7A0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84407116-43E4-46AA-A9D8-3E462A07F10D}" type="pres">
      <dgm:prSet presAssocID="{33FF8274-9D53-4488-AD98-E86A0B846CA1}" presName="parTxOnlySpace" presStyleCnt="0"/>
      <dgm:spPr/>
    </dgm:pt>
    <dgm:pt modelId="{6377E7AA-D422-4BCD-9AFF-7F3915031B30}" type="pres">
      <dgm:prSet presAssocID="{F8B7FA4C-067B-4B39-922C-608143DB814C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29938B01-4DF2-40D2-8515-1A9BBD8E354F}" srcId="{7686E08B-D294-4DCE-A0A6-90C099D48F82}" destId="{F8B7FA4C-067B-4B39-922C-608143DB814C}" srcOrd="1" destOrd="0" parTransId="{1093EA8F-9822-4525-89F8-313B37EE4BD1}" sibTransId="{639AF1CD-8D0C-443F-857F-E19421BC6DFD}"/>
    <dgm:cxn modelId="{33131D51-D484-42FE-83B2-32298524109A}" type="presOf" srcId="{2379D246-7841-440D-8304-C37AAB89E7A0}" destId="{5FFB970D-E070-4686-B60B-9F381EB9C78B}" srcOrd="0" destOrd="0" presId="urn:microsoft.com/office/officeart/2005/8/layout/chevron1"/>
    <dgm:cxn modelId="{89565E8A-6AB9-4C99-8B84-1271D352D1CC}" type="presOf" srcId="{7686E08B-D294-4DCE-A0A6-90C099D48F82}" destId="{AB4BB2AA-278C-4B8D-8FF7-E802B8181597}" srcOrd="0" destOrd="0" presId="urn:microsoft.com/office/officeart/2005/8/layout/chevron1"/>
    <dgm:cxn modelId="{A948D88D-CC93-4C85-ACD8-591EC25AE6F9}" srcId="{7686E08B-D294-4DCE-A0A6-90C099D48F82}" destId="{2379D246-7841-440D-8304-C37AAB89E7A0}" srcOrd="0" destOrd="0" parTransId="{527D700C-F38B-40FE-B534-2F6163E45DF9}" sibTransId="{33FF8274-9D53-4488-AD98-E86A0B846CA1}"/>
    <dgm:cxn modelId="{2087609F-A2BA-4D6D-A591-15E9B87F1D98}" type="presOf" srcId="{F8B7FA4C-067B-4B39-922C-608143DB814C}" destId="{6377E7AA-D422-4BCD-9AFF-7F3915031B30}" srcOrd="0" destOrd="0" presId="urn:microsoft.com/office/officeart/2005/8/layout/chevron1"/>
    <dgm:cxn modelId="{06B6DDC7-40CD-4B17-924D-15D928F5BFB6}" type="presParOf" srcId="{AB4BB2AA-278C-4B8D-8FF7-E802B8181597}" destId="{5FFB970D-E070-4686-B60B-9F381EB9C78B}" srcOrd="0" destOrd="0" presId="urn:microsoft.com/office/officeart/2005/8/layout/chevron1"/>
    <dgm:cxn modelId="{7358F82D-6EB7-44B7-88F5-6870A19E5785}" type="presParOf" srcId="{AB4BB2AA-278C-4B8D-8FF7-E802B8181597}" destId="{84407116-43E4-46AA-A9D8-3E462A07F10D}" srcOrd="1" destOrd="0" presId="urn:microsoft.com/office/officeart/2005/8/layout/chevron1"/>
    <dgm:cxn modelId="{7EFF403D-165B-4759-9971-C6C36327D66A}" type="presParOf" srcId="{AB4BB2AA-278C-4B8D-8FF7-E802B8181597}" destId="{6377E7AA-D422-4BCD-9AFF-7F3915031B30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86E08B-D294-4DCE-A0A6-90C099D48F8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379D246-7841-440D-8304-C37AAB89E7A0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dirty="0"/>
            <a:t>IA</a:t>
          </a:r>
        </a:p>
      </dgm:t>
    </dgm:pt>
    <dgm:pt modelId="{527D700C-F38B-40FE-B534-2F6163E45DF9}" type="parTrans" cxnId="{A948D88D-CC93-4C85-ACD8-591EC25AE6F9}">
      <dgm:prSet/>
      <dgm:spPr/>
      <dgm:t>
        <a:bodyPr/>
        <a:lstStyle/>
        <a:p>
          <a:endParaRPr lang="en-US" sz="1100"/>
        </a:p>
      </dgm:t>
    </dgm:pt>
    <dgm:pt modelId="{33FF8274-9D53-4488-AD98-E86A0B846CA1}" type="sibTrans" cxnId="{A948D88D-CC93-4C85-ACD8-591EC25AE6F9}">
      <dgm:prSet/>
      <dgm:spPr/>
      <dgm:t>
        <a:bodyPr/>
        <a:lstStyle/>
        <a:p>
          <a:endParaRPr lang="en-US" sz="1100"/>
        </a:p>
      </dgm:t>
    </dgm:pt>
    <dgm:pt modelId="{227BA02B-59C9-4E11-91B5-1120F1291139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dirty="0"/>
            <a:t>RA</a:t>
          </a:r>
        </a:p>
      </dgm:t>
    </dgm:pt>
    <dgm:pt modelId="{F5AB5F6A-3C6A-4D73-9D5C-85F9B3A3366B}" type="parTrans" cxnId="{EF56323F-4B00-421B-B3D1-312A1C1189A8}">
      <dgm:prSet/>
      <dgm:spPr/>
      <dgm:t>
        <a:bodyPr/>
        <a:lstStyle/>
        <a:p>
          <a:endParaRPr lang="en-US"/>
        </a:p>
      </dgm:t>
    </dgm:pt>
    <dgm:pt modelId="{E5ABDD73-30E2-4DB5-93D7-930660564A3D}" type="sibTrans" cxnId="{EF56323F-4B00-421B-B3D1-312A1C1189A8}">
      <dgm:prSet/>
      <dgm:spPr/>
      <dgm:t>
        <a:bodyPr/>
        <a:lstStyle/>
        <a:p>
          <a:endParaRPr lang="en-US"/>
        </a:p>
      </dgm:t>
    </dgm:pt>
    <dgm:pt modelId="{FBB20CF6-D862-4A28-ADDE-9E7C541A4136}">
      <dgm:prSet phldrT="[Text]" custT="1"/>
      <dgm:spPr>
        <a:solidFill>
          <a:srgbClr val="00B0F0"/>
        </a:solidFill>
      </dgm:spPr>
      <dgm:t>
        <a:bodyPr/>
        <a:lstStyle/>
        <a:p>
          <a:r>
            <a:rPr lang="nl-BE" sz="1600" dirty="0"/>
            <a:t>IA</a:t>
          </a:r>
          <a:endParaRPr lang="en-US" sz="1600" dirty="0"/>
        </a:p>
      </dgm:t>
    </dgm:pt>
    <dgm:pt modelId="{EFF5CD12-115E-4452-BC13-3A8F310FDAA7}" type="parTrans" cxnId="{BE5D06FA-C55B-4D1B-A72A-78EC36D0B653}">
      <dgm:prSet/>
      <dgm:spPr/>
      <dgm:t>
        <a:bodyPr/>
        <a:lstStyle/>
        <a:p>
          <a:endParaRPr lang="en-US"/>
        </a:p>
      </dgm:t>
    </dgm:pt>
    <dgm:pt modelId="{C73E9A2C-72C6-4459-9074-B6296C4C118F}" type="sibTrans" cxnId="{BE5D06FA-C55B-4D1B-A72A-78EC36D0B653}">
      <dgm:prSet/>
      <dgm:spPr/>
      <dgm:t>
        <a:bodyPr/>
        <a:lstStyle/>
        <a:p>
          <a:endParaRPr lang="en-US"/>
        </a:p>
      </dgm:t>
    </dgm:pt>
    <dgm:pt modelId="{BEAB0F1F-7CA5-4BE0-970A-FCDAE473C834}">
      <dgm:prSet phldrT="[Text]" custT="1"/>
      <dgm:spPr>
        <a:solidFill>
          <a:srgbClr val="0070C0"/>
        </a:solidFill>
      </dgm:spPr>
      <dgm:t>
        <a:bodyPr/>
        <a:lstStyle/>
        <a:p>
          <a:r>
            <a:rPr lang="nl-BE" sz="1600" dirty="0"/>
            <a:t>RA</a:t>
          </a:r>
          <a:endParaRPr lang="en-US" sz="1600" dirty="0"/>
        </a:p>
      </dgm:t>
    </dgm:pt>
    <dgm:pt modelId="{01809431-A3B0-4261-BF9B-60BFF01040D3}" type="parTrans" cxnId="{7448C683-1E9A-4FBF-B7EB-1B2291AFB26B}">
      <dgm:prSet/>
      <dgm:spPr/>
      <dgm:t>
        <a:bodyPr/>
        <a:lstStyle/>
        <a:p>
          <a:endParaRPr lang="en-US"/>
        </a:p>
      </dgm:t>
    </dgm:pt>
    <dgm:pt modelId="{64576DC6-C9C8-4C12-AFF5-DED87AC1321A}" type="sibTrans" cxnId="{7448C683-1E9A-4FBF-B7EB-1B2291AFB26B}">
      <dgm:prSet/>
      <dgm:spPr/>
      <dgm:t>
        <a:bodyPr/>
        <a:lstStyle/>
        <a:p>
          <a:endParaRPr lang="en-US"/>
        </a:p>
      </dgm:t>
    </dgm:pt>
    <dgm:pt modelId="{AB4BB2AA-278C-4B8D-8FF7-E802B8181597}" type="pres">
      <dgm:prSet presAssocID="{7686E08B-D294-4DCE-A0A6-90C099D48F82}" presName="Name0" presStyleCnt="0">
        <dgm:presLayoutVars>
          <dgm:dir/>
          <dgm:animLvl val="lvl"/>
          <dgm:resizeHandles val="exact"/>
        </dgm:presLayoutVars>
      </dgm:prSet>
      <dgm:spPr/>
    </dgm:pt>
    <dgm:pt modelId="{5FFB970D-E070-4686-B60B-9F381EB9C78B}" type="pres">
      <dgm:prSet presAssocID="{2379D246-7841-440D-8304-C37AAB89E7A0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4407116-43E4-46AA-A9D8-3E462A07F10D}" type="pres">
      <dgm:prSet presAssocID="{33FF8274-9D53-4488-AD98-E86A0B846CA1}" presName="parTxOnlySpace" presStyleCnt="0"/>
      <dgm:spPr/>
    </dgm:pt>
    <dgm:pt modelId="{F498000E-31E6-425C-995C-7EDC52BE45A0}" type="pres">
      <dgm:prSet presAssocID="{227BA02B-59C9-4E11-91B5-1120F129113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892B6BA-3BEF-4818-A5F1-279CD50CBF75}" type="pres">
      <dgm:prSet presAssocID="{E5ABDD73-30E2-4DB5-93D7-930660564A3D}" presName="parTxOnlySpace" presStyleCnt="0"/>
      <dgm:spPr/>
    </dgm:pt>
    <dgm:pt modelId="{C981E7AD-57A3-4642-84CA-D1188C62CAEF}" type="pres">
      <dgm:prSet presAssocID="{FBB20CF6-D862-4A28-ADDE-9E7C541A4136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6936923-FADB-49F2-AC24-C41E881067A1}" type="pres">
      <dgm:prSet presAssocID="{C73E9A2C-72C6-4459-9074-B6296C4C118F}" presName="parTxOnlySpace" presStyleCnt="0"/>
      <dgm:spPr/>
    </dgm:pt>
    <dgm:pt modelId="{A6073CB7-8EAF-443C-AB14-1A2D76FCFED9}" type="pres">
      <dgm:prSet presAssocID="{BEAB0F1F-7CA5-4BE0-970A-FCDAE473C83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7979908-609D-4FEB-A794-B2584A4D17AC}" type="presOf" srcId="{227BA02B-59C9-4E11-91B5-1120F1291139}" destId="{F498000E-31E6-425C-995C-7EDC52BE45A0}" srcOrd="0" destOrd="0" presId="urn:microsoft.com/office/officeart/2005/8/layout/chevron1"/>
    <dgm:cxn modelId="{CA2D2023-EC3E-4B83-B0E7-64F865A8E4A6}" type="presOf" srcId="{2379D246-7841-440D-8304-C37AAB89E7A0}" destId="{5FFB970D-E070-4686-B60B-9F381EB9C78B}" srcOrd="0" destOrd="0" presId="urn:microsoft.com/office/officeart/2005/8/layout/chevron1"/>
    <dgm:cxn modelId="{EF56323F-4B00-421B-B3D1-312A1C1189A8}" srcId="{7686E08B-D294-4DCE-A0A6-90C099D48F82}" destId="{227BA02B-59C9-4E11-91B5-1120F1291139}" srcOrd="1" destOrd="0" parTransId="{F5AB5F6A-3C6A-4D73-9D5C-85F9B3A3366B}" sibTransId="{E5ABDD73-30E2-4DB5-93D7-930660564A3D}"/>
    <dgm:cxn modelId="{B7DCD76E-C22E-413E-8349-1E9D130E9E44}" type="presOf" srcId="{FBB20CF6-D862-4A28-ADDE-9E7C541A4136}" destId="{C981E7AD-57A3-4642-84CA-D1188C62CAEF}" srcOrd="0" destOrd="0" presId="urn:microsoft.com/office/officeart/2005/8/layout/chevron1"/>
    <dgm:cxn modelId="{7448C683-1E9A-4FBF-B7EB-1B2291AFB26B}" srcId="{7686E08B-D294-4DCE-A0A6-90C099D48F82}" destId="{BEAB0F1F-7CA5-4BE0-970A-FCDAE473C834}" srcOrd="3" destOrd="0" parTransId="{01809431-A3B0-4261-BF9B-60BFF01040D3}" sibTransId="{64576DC6-C9C8-4C12-AFF5-DED87AC1321A}"/>
    <dgm:cxn modelId="{A948D88D-CC93-4C85-ACD8-591EC25AE6F9}" srcId="{7686E08B-D294-4DCE-A0A6-90C099D48F82}" destId="{2379D246-7841-440D-8304-C37AAB89E7A0}" srcOrd="0" destOrd="0" parTransId="{527D700C-F38B-40FE-B534-2F6163E45DF9}" sibTransId="{33FF8274-9D53-4488-AD98-E86A0B846CA1}"/>
    <dgm:cxn modelId="{8278908F-E4CD-4033-8622-FB6774F78ACF}" type="presOf" srcId="{BEAB0F1F-7CA5-4BE0-970A-FCDAE473C834}" destId="{A6073CB7-8EAF-443C-AB14-1A2D76FCFED9}" srcOrd="0" destOrd="0" presId="urn:microsoft.com/office/officeart/2005/8/layout/chevron1"/>
    <dgm:cxn modelId="{B2B743BE-E255-4CC7-9F02-EE40AC09301D}" type="presOf" srcId="{7686E08B-D294-4DCE-A0A6-90C099D48F82}" destId="{AB4BB2AA-278C-4B8D-8FF7-E802B8181597}" srcOrd="0" destOrd="0" presId="urn:microsoft.com/office/officeart/2005/8/layout/chevron1"/>
    <dgm:cxn modelId="{BE5D06FA-C55B-4D1B-A72A-78EC36D0B653}" srcId="{7686E08B-D294-4DCE-A0A6-90C099D48F82}" destId="{FBB20CF6-D862-4A28-ADDE-9E7C541A4136}" srcOrd="2" destOrd="0" parTransId="{EFF5CD12-115E-4452-BC13-3A8F310FDAA7}" sibTransId="{C73E9A2C-72C6-4459-9074-B6296C4C118F}"/>
    <dgm:cxn modelId="{17E464E5-B9FB-45C3-968A-27449BECF531}" type="presParOf" srcId="{AB4BB2AA-278C-4B8D-8FF7-E802B8181597}" destId="{5FFB970D-E070-4686-B60B-9F381EB9C78B}" srcOrd="0" destOrd="0" presId="urn:microsoft.com/office/officeart/2005/8/layout/chevron1"/>
    <dgm:cxn modelId="{9C8FB460-EC05-4D86-9296-783D25ADD9DC}" type="presParOf" srcId="{AB4BB2AA-278C-4B8D-8FF7-E802B8181597}" destId="{84407116-43E4-46AA-A9D8-3E462A07F10D}" srcOrd="1" destOrd="0" presId="urn:microsoft.com/office/officeart/2005/8/layout/chevron1"/>
    <dgm:cxn modelId="{B118D881-E877-4985-AE07-9139EB61F86F}" type="presParOf" srcId="{AB4BB2AA-278C-4B8D-8FF7-E802B8181597}" destId="{F498000E-31E6-425C-995C-7EDC52BE45A0}" srcOrd="2" destOrd="0" presId="urn:microsoft.com/office/officeart/2005/8/layout/chevron1"/>
    <dgm:cxn modelId="{8794D99E-6E42-40D8-86CB-B1F4A53D4B1A}" type="presParOf" srcId="{AB4BB2AA-278C-4B8D-8FF7-E802B8181597}" destId="{2892B6BA-3BEF-4818-A5F1-279CD50CBF75}" srcOrd="3" destOrd="0" presId="urn:microsoft.com/office/officeart/2005/8/layout/chevron1"/>
    <dgm:cxn modelId="{007AB1EB-CB6F-45B8-BFC2-17C354B6955D}" type="presParOf" srcId="{AB4BB2AA-278C-4B8D-8FF7-E802B8181597}" destId="{C981E7AD-57A3-4642-84CA-D1188C62CAEF}" srcOrd="4" destOrd="0" presId="urn:microsoft.com/office/officeart/2005/8/layout/chevron1"/>
    <dgm:cxn modelId="{E11AE396-6019-44FD-ADFB-73C8AB4EDFFA}" type="presParOf" srcId="{AB4BB2AA-278C-4B8D-8FF7-E802B8181597}" destId="{16936923-FADB-49F2-AC24-C41E881067A1}" srcOrd="5" destOrd="0" presId="urn:microsoft.com/office/officeart/2005/8/layout/chevron1"/>
    <dgm:cxn modelId="{3526D9B0-AE8F-4427-A197-37B82F23F8C0}" type="presParOf" srcId="{AB4BB2AA-278C-4B8D-8FF7-E802B8181597}" destId="{A6073CB7-8EAF-443C-AB14-1A2D76FCFED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86E08B-D294-4DCE-A0A6-90C099D48F8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379D246-7841-440D-8304-C37AAB89E7A0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dirty="0"/>
            <a:t>IA</a:t>
          </a:r>
        </a:p>
      </dgm:t>
    </dgm:pt>
    <dgm:pt modelId="{527D700C-F38B-40FE-B534-2F6163E45DF9}" type="parTrans" cxnId="{A948D88D-CC93-4C85-ACD8-591EC25AE6F9}">
      <dgm:prSet/>
      <dgm:spPr/>
      <dgm:t>
        <a:bodyPr/>
        <a:lstStyle/>
        <a:p>
          <a:endParaRPr lang="en-US" sz="1100"/>
        </a:p>
      </dgm:t>
    </dgm:pt>
    <dgm:pt modelId="{33FF8274-9D53-4488-AD98-E86A0B846CA1}" type="sibTrans" cxnId="{A948D88D-CC93-4C85-ACD8-591EC25AE6F9}">
      <dgm:prSet/>
      <dgm:spPr/>
      <dgm:t>
        <a:bodyPr/>
        <a:lstStyle/>
        <a:p>
          <a:endParaRPr lang="en-US" sz="1100"/>
        </a:p>
      </dgm:t>
    </dgm:pt>
    <dgm:pt modelId="{F8B7FA4C-067B-4B39-922C-608143DB814C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dirty="0"/>
            <a:t>RT</a:t>
          </a:r>
        </a:p>
      </dgm:t>
    </dgm:pt>
    <dgm:pt modelId="{1093EA8F-9822-4525-89F8-313B37EE4BD1}" type="parTrans" cxnId="{29938B01-4DF2-40D2-8515-1A9BBD8E354F}">
      <dgm:prSet/>
      <dgm:spPr/>
      <dgm:t>
        <a:bodyPr/>
        <a:lstStyle/>
        <a:p>
          <a:endParaRPr lang="en-US" sz="1100"/>
        </a:p>
      </dgm:t>
    </dgm:pt>
    <dgm:pt modelId="{639AF1CD-8D0C-443F-857F-E19421BC6DFD}" type="sibTrans" cxnId="{29938B01-4DF2-40D2-8515-1A9BBD8E354F}">
      <dgm:prSet/>
      <dgm:spPr/>
      <dgm:t>
        <a:bodyPr/>
        <a:lstStyle/>
        <a:p>
          <a:endParaRPr lang="en-US" sz="1100"/>
        </a:p>
      </dgm:t>
    </dgm:pt>
    <dgm:pt modelId="{4F84FD80-4794-43E7-923B-A64A4860709C}">
      <dgm:prSet phldrT="[Text]" custT="1"/>
      <dgm:spPr>
        <a:solidFill>
          <a:srgbClr val="00B0F0"/>
        </a:solidFill>
      </dgm:spPr>
      <dgm:t>
        <a:bodyPr/>
        <a:lstStyle/>
        <a:p>
          <a:r>
            <a:rPr lang="nl-BE" sz="1600" dirty="0"/>
            <a:t>IA</a:t>
          </a:r>
          <a:endParaRPr lang="en-US" sz="1600" dirty="0"/>
        </a:p>
      </dgm:t>
    </dgm:pt>
    <dgm:pt modelId="{94A6545B-4F1C-44D0-8950-1FD22E9B4313}" type="parTrans" cxnId="{F72E83A2-A118-4D9D-9AEA-BD21B5013A40}">
      <dgm:prSet/>
      <dgm:spPr/>
      <dgm:t>
        <a:bodyPr/>
        <a:lstStyle/>
        <a:p>
          <a:endParaRPr lang="en-US"/>
        </a:p>
      </dgm:t>
    </dgm:pt>
    <dgm:pt modelId="{DFB047C1-76C6-4924-9603-BEBD70632FD1}" type="sibTrans" cxnId="{F72E83A2-A118-4D9D-9AEA-BD21B5013A40}">
      <dgm:prSet/>
      <dgm:spPr/>
      <dgm:t>
        <a:bodyPr/>
        <a:lstStyle/>
        <a:p>
          <a:endParaRPr lang="en-US"/>
        </a:p>
      </dgm:t>
    </dgm:pt>
    <dgm:pt modelId="{82FD4743-E25E-48C7-B8C3-8F1707081065}">
      <dgm:prSet phldrT="[Text]" custT="1"/>
      <dgm:spPr>
        <a:solidFill>
          <a:srgbClr val="0070C0"/>
        </a:solidFill>
      </dgm:spPr>
      <dgm:t>
        <a:bodyPr/>
        <a:lstStyle/>
        <a:p>
          <a:r>
            <a:rPr lang="nl-BE" sz="1600" dirty="0"/>
            <a:t>RA</a:t>
          </a:r>
          <a:endParaRPr lang="en-US" sz="1600" dirty="0"/>
        </a:p>
      </dgm:t>
    </dgm:pt>
    <dgm:pt modelId="{13FEF14A-9EBC-45AE-ABD0-A091471D910D}" type="parTrans" cxnId="{5526B947-9E9D-4AED-A750-49FDED90B525}">
      <dgm:prSet/>
      <dgm:spPr/>
      <dgm:t>
        <a:bodyPr/>
        <a:lstStyle/>
        <a:p>
          <a:endParaRPr lang="en-US"/>
        </a:p>
      </dgm:t>
    </dgm:pt>
    <dgm:pt modelId="{202EC4CE-5C6D-4224-AB29-070A41F16161}" type="sibTrans" cxnId="{5526B947-9E9D-4AED-A750-49FDED90B525}">
      <dgm:prSet/>
      <dgm:spPr/>
      <dgm:t>
        <a:bodyPr/>
        <a:lstStyle/>
        <a:p>
          <a:endParaRPr lang="en-US"/>
        </a:p>
      </dgm:t>
    </dgm:pt>
    <dgm:pt modelId="{E5C5DDA8-6EC8-4796-A0A4-D75466E32EAF}">
      <dgm:prSet phldrT="[Text]" custT="1"/>
      <dgm:spPr>
        <a:solidFill>
          <a:srgbClr val="0070C0"/>
        </a:solidFill>
      </dgm:spPr>
      <dgm:t>
        <a:bodyPr/>
        <a:lstStyle/>
        <a:p>
          <a:r>
            <a:rPr lang="nl-BE" sz="1600" dirty="0"/>
            <a:t>RA</a:t>
          </a:r>
          <a:endParaRPr lang="en-US" sz="1600" dirty="0"/>
        </a:p>
      </dgm:t>
    </dgm:pt>
    <dgm:pt modelId="{678A8F51-2494-44E9-94BD-8B9B185E8019}" type="parTrans" cxnId="{1D80B10B-D520-4AC6-8509-3C4EF8C4D59A}">
      <dgm:prSet/>
      <dgm:spPr/>
      <dgm:t>
        <a:bodyPr/>
        <a:lstStyle/>
        <a:p>
          <a:endParaRPr lang="en-US"/>
        </a:p>
      </dgm:t>
    </dgm:pt>
    <dgm:pt modelId="{AE21E7AB-953F-49EA-8574-51EBF16C4285}" type="sibTrans" cxnId="{1D80B10B-D520-4AC6-8509-3C4EF8C4D59A}">
      <dgm:prSet/>
      <dgm:spPr/>
      <dgm:t>
        <a:bodyPr/>
        <a:lstStyle/>
        <a:p>
          <a:endParaRPr lang="en-US"/>
        </a:p>
      </dgm:t>
    </dgm:pt>
    <dgm:pt modelId="{AB4BB2AA-278C-4B8D-8FF7-E802B8181597}" type="pres">
      <dgm:prSet presAssocID="{7686E08B-D294-4DCE-A0A6-90C099D48F82}" presName="Name0" presStyleCnt="0">
        <dgm:presLayoutVars>
          <dgm:dir/>
          <dgm:animLvl val="lvl"/>
          <dgm:resizeHandles val="exact"/>
        </dgm:presLayoutVars>
      </dgm:prSet>
      <dgm:spPr/>
    </dgm:pt>
    <dgm:pt modelId="{5FFB970D-E070-4686-B60B-9F381EB9C78B}" type="pres">
      <dgm:prSet presAssocID="{2379D246-7841-440D-8304-C37AAB89E7A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84407116-43E4-46AA-A9D8-3E462A07F10D}" type="pres">
      <dgm:prSet presAssocID="{33FF8274-9D53-4488-AD98-E86A0B846CA1}" presName="parTxOnlySpace" presStyleCnt="0"/>
      <dgm:spPr/>
    </dgm:pt>
    <dgm:pt modelId="{6377E7AA-D422-4BCD-9AFF-7F3915031B30}" type="pres">
      <dgm:prSet presAssocID="{F8B7FA4C-067B-4B39-922C-608143DB814C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2D9234C3-C08D-4122-86C5-F45C3C9F4D7A}" type="pres">
      <dgm:prSet presAssocID="{639AF1CD-8D0C-443F-857F-E19421BC6DFD}" presName="parTxOnlySpace" presStyleCnt="0"/>
      <dgm:spPr/>
    </dgm:pt>
    <dgm:pt modelId="{847F0DEF-0894-4BD3-92EC-D2BF926ED215}" type="pres">
      <dgm:prSet presAssocID="{4F84FD80-4794-43E7-923B-A64A4860709C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4D05C11-47BB-42E3-A8F1-304E37C043E9}" type="pres">
      <dgm:prSet presAssocID="{DFB047C1-76C6-4924-9603-BEBD70632FD1}" presName="parTxOnlySpace" presStyleCnt="0"/>
      <dgm:spPr/>
    </dgm:pt>
    <dgm:pt modelId="{434580EF-C13D-449D-98E4-8E829708C94A}" type="pres">
      <dgm:prSet presAssocID="{82FD4743-E25E-48C7-B8C3-8F170708106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B191F90-7C46-49D5-B0ED-2B00DA1E7119}" type="pres">
      <dgm:prSet presAssocID="{202EC4CE-5C6D-4224-AB29-070A41F16161}" presName="parTxOnlySpace" presStyleCnt="0"/>
      <dgm:spPr/>
    </dgm:pt>
    <dgm:pt modelId="{B3D0C5E1-525B-4FBA-A089-A26536DE2C7D}" type="pres">
      <dgm:prSet presAssocID="{E5C5DDA8-6EC8-4796-A0A4-D75466E32EA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29938B01-4DF2-40D2-8515-1A9BBD8E354F}" srcId="{7686E08B-D294-4DCE-A0A6-90C099D48F82}" destId="{F8B7FA4C-067B-4B39-922C-608143DB814C}" srcOrd="1" destOrd="0" parTransId="{1093EA8F-9822-4525-89F8-313B37EE4BD1}" sibTransId="{639AF1CD-8D0C-443F-857F-E19421BC6DFD}"/>
    <dgm:cxn modelId="{1D80B10B-D520-4AC6-8509-3C4EF8C4D59A}" srcId="{7686E08B-D294-4DCE-A0A6-90C099D48F82}" destId="{E5C5DDA8-6EC8-4796-A0A4-D75466E32EAF}" srcOrd="4" destOrd="0" parTransId="{678A8F51-2494-44E9-94BD-8B9B185E8019}" sibTransId="{AE21E7AB-953F-49EA-8574-51EBF16C4285}"/>
    <dgm:cxn modelId="{0390C426-4BB4-4DB9-98E7-5EA212D79AA6}" type="presOf" srcId="{2379D246-7841-440D-8304-C37AAB89E7A0}" destId="{5FFB970D-E070-4686-B60B-9F381EB9C78B}" srcOrd="0" destOrd="0" presId="urn:microsoft.com/office/officeart/2005/8/layout/chevron1"/>
    <dgm:cxn modelId="{15134443-55F1-4968-9D84-C129E8A619C4}" type="presOf" srcId="{4F84FD80-4794-43E7-923B-A64A4860709C}" destId="{847F0DEF-0894-4BD3-92EC-D2BF926ED215}" srcOrd="0" destOrd="0" presId="urn:microsoft.com/office/officeart/2005/8/layout/chevron1"/>
    <dgm:cxn modelId="{5526B947-9E9D-4AED-A750-49FDED90B525}" srcId="{7686E08B-D294-4DCE-A0A6-90C099D48F82}" destId="{82FD4743-E25E-48C7-B8C3-8F1707081065}" srcOrd="3" destOrd="0" parTransId="{13FEF14A-9EBC-45AE-ABD0-A091471D910D}" sibTransId="{202EC4CE-5C6D-4224-AB29-070A41F16161}"/>
    <dgm:cxn modelId="{A948D88D-CC93-4C85-ACD8-591EC25AE6F9}" srcId="{7686E08B-D294-4DCE-A0A6-90C099D48F82}" destId="{2379D246-7841-440D-8304-C37AAB89E7A0}" srcOrd="0" destOrd="0" parTransId="{527D700C-F38B-40FE-B534-2F6163E45DF9}" sibTransId="{33FF8274-9D53-4488-AD98-E86A0B846CA1}"/>
    <dgm:cxn modelId="{F72E83A2-A118-4D9D-9AEA-BD21B5013A40}" srcId="{7686E08B-D294-4DCE-A0A6-90C099D48F82}" destId="{4F84FD80-4794-43E7-923B-A64A4860709C}" srcOrd="2" destOrd="0" parTransId="{94A6545B-4F1C-44D0-8950-1FD22E9B4313}" sibTransId="{DFB047C1-76C6-4924-9603-BEBD70632FD1}"/>
    <dgm:cxn modelId="{3F4624BD-2415-499C-AD1E-96A5DBA583D7}" type="presOf" srcId="{7686E08B-D294-4DCE-A0A6-90C099D48F82}" destId="{AB4BB2AA-278C-4B8D-8FF7-E802B8181597}" srcOrd="0" destOrd="0" presId="urn:microsoft.com/office/officeart/2005/8/layout/chevron1"/>
    <dgm:cxn modelId="{E48B94BE-F38C-4DA2-A25E-84F52C3B1EDE}" type="presOf" srcId="{F8B7FA4C-067B-4B39-922C-608143DB814C}" destId="{6377E7AA-D422-4BCD-9AFF-7F3915031B30}" srcOrd="0" destOrd="0" presId="urn:microsoft.com/office/officeart/2005/8/layout/chevron1"/>
    <dgm:cxn modelId="{DA6DDADD-6CCB-4AC1-806C-4EECC484DBA1}" type="presOf" srcId="{E5C5DDA8-6EC8-4796-A0A4-D75466E32EAF}" destId="{B3D0C5E1-525B-4FBA-A089-A26536DE2C7D}" srcOrd="0" destOrd="0" presId="urn:microsoft.com/office/officeart/2005/8/layout/chevron1"/>
    <dgm:cxn modelId="{CC2259E3-970D-4A2E-8234-2967596B2916}" type="presOf" srcId="{82FD4743-E25E-48C7-B8C3-8F1707081065}" destId="{434580EF-C13D-449D-98E4-8E829708C94A}" srcOrd="0" destOrd="0" presId="urn:microsoft.com/office/officeart/2005/8/layout/chevron1"/>
    <dgm:cxn modelId="{5219B32A-B95A-4FDD-BF6A-79FFBD714911}" type="presParOf" srcId="{AB4BB2AA-278C-4B8D-8FF7-E802B8181597}" destId="{5FFB970D-E070-4686-B60B-9F381EB9C78B}" srcOrd="0" destOrd="0" presId="urn:microsoft.com/office/officeart/2005/8/layout/chevron1"/>
    <dgm:cxn modelId="{1E37CC75-EA73-4364-8FC1-A4F52C06F52D}" type="presParOf" srcId="{AB4BB2AA-278C-4B8D-8FF7-E802B8181597}" destId="{84407116-43E4-46AA-A9D8-3E462A07F10D}" srcOrd="1" destOrd="0" presId="urn:microsoft.com/office/officeart/2005/8/layout/chevron1"/>
    <dgm:cxn modelId="{4A089FEF-6DAA-4BFA-B37E-650ABC4BDFA4}" type="presParOf" srcId="{AB4BB2AA-278C-4B8D-8FF7-E802B8181597}" destId="{6377E7AA-D422-4BCD-9AFF-7F3915031B30}" srcOrd="2" destOrd="0" presId="urn:microsoft.com/office/officeart/2005/8/layout/chevron1"/>
    <dgm:cxn modelId="{8A6877DA-EA0E-4B7A-BE53-320B5FC120B2}" type="presParOf" srcId="{AB4BB2AA-278C-4B8D-8FF7-E802B8181597}" destId="{2D9234C3-C08D-4122-86C5-F45C3C9F4D7A}" srcOrd="3" destOrd="0" presId="urn:microsoft.com/office/officeart/2005/8/layout/chevron1"/>
    <dgm:cxn modelId="{F91C9DA4-55B3-4E04-9AE0-0DA90E1424ED}" type="presParOf" srcId="{AB4BB2AA-278C-4B8D-8FF7-E802B8181597}" destId="{847F0DEF-0894-4BD3-92EC-D2BF926ED215}" srcOrd="4" destOrd="0" presId="urn:microsoft.com/office/officeart/2005/8/layout/chevron1"/>
    <dgm:cxn modelId="{1334E818-0F83-4E38-AA44-98E07090099B}" type="presParOf" srcId="{AB4BB2AA-278C-4B8D-8FF7-E802B8181597}" destId="{04D05C11-47BB-42E3-A8F1-304E37C043E9}" srcOrd="5" destOrd="0" presId="urn:microsoft.com/office/officeart/2005/8/layout/chevron1"/>
    <dgm:cxn modelId="{754CC50A-CFEA-4758-96BD-9530318FA1DD}" type="presParOf" srcId="{AB4BB2AA-278C-4B8D-8FF7-E802B8181597}" destId="{434580EF-C13D-449D-98E4-8E829708C94A}" srcOrd="6" destOrd="0" presId="urn:microsoft.com/office/officeart/2005/8/layout/chevron1"/>
    <dgm:cxn modelId="{7CBB7B40-E1B7-4EE0-85CD-FBA885E1AD8A}" type="presParOf" srcId="{AB4BB2AA-278C-4B8D-8FF7-E802B8181597}" destId="{EB191F90-7C46-49D5-B0ED-2B00DA1E7119}" srcOrd="7" destOrd="0" presId="urn:microsoft.com/office/officeart/2005/8/layout/chevron1"/>
    <dgm:cxn modelId="{439D19AA-4EC0-4205-B5B9-FFD5367A5399}" type="presParOf" srcId="{AB4BB2AA-278C-4B8D-8FF7-E802B8181597}" destId="{B3D0C5E1-525B-4FBA-A089-A26536DE2C7D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86E08B-D294-4DCE-A0A6-90C099D48F8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79D246-7841-440D-8304-C37AAB89E7A0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dirty="0"/>
            <a:t>IA</a:t>
          </a:r>
        </a:p>
      </dgm:t>
    </dgm:pt>
    <dgm:pt modelId="{527D700C-F38B-40FE-B534-2F6163E45DF9}" type="parTrans" cxnId="{A948D88D-CC93-4C85-ACD8-591EC25AE6F9}">
      <dgm:prSet/>
      <dgm:spPr/>
      <dgm:t>
        <a:bodyPr/>
        <a:lstStyle/>
        <a:p>
          <a:endParaRPr lang="en-US" sz="1100"/>
        </a:p>
      </dgm:t>
    </dgm:pt>
    <dgm:pt modelId="{33FF8274-9D53-4488-AD98-E86A0B846CA1}" type="sibTrans" cxnId="{A948D88D-CC93-4C85-ACD8-591EC25AE6F9}">
      <dgm:prSet/>
      <dgm:spPr/>
      <dgm:t>
        <a:bodyPr/>
        <a:lstStyle/>
        <a:p>
          <a:endParaRPr lang="en-US" sz="1100"/>
        </a:p>
      </dgm:t>
    </dgm:pt>
    <dgm:pt modelId="{F8B7FA4C-067B-4B39-922C-608143DB814C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dirty="0"/>
            <a:t>RA</a:t>
          </a:r>
        </a:p>
      </dgm:t>
    </dgm:pt>
    <dgm:pt modelId="{1093EA8F-9822-4525-89F8-313B37EE4BD1}" type="parTrans" cxnId="{29938B01-4DF2-40D2-8515-1A9BBD8E354F}">
      <dgm:prSet/>
      <dgm:spPr/>
      <dgm:t>
        <a:bodyPr/>
        <a:lstStyle/>
        <a:p>
          <a:endParaRPr lang="en-US" sz="1100"/>
        </a:p>
      </dgm:t>
    </dgm:pt>
    <dgm:pt modelId="{639AF1CD-8D0C-443F-857F-E19421BC6DFD}" type="sibTrans" cxnId="{29938B01-4DF2-40D2-8515-1A9BBD8E354F}">
      <dgm:prSet/>
      <dgm:spPr/>
      <dgm:t>
        <a:bodyPr/>
        <a:lstStyle/>
        <a:p>
          <a:endParaRPr lang="en-US" sz="1100"/>
        </a:p>
      </dgm:t>
    </dgm:pt>
    <dgm:pt modelId="{662A1031-AF7D-4955-AD31-01B598F24ED9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dirty="0"/>
            <a:t>RA</a:t>
          </a:r>
        </a:p>
      </dgm:t>
    </dgm:pt>
    <dgm:pt modelId="{40ACEA7C-2AD0-4853-A8B8-84040A4C8622}" type="parTrans" cxnId="{582BED35-1FA5-4498-87CC-47232285E0DE}">
      <dgm:prSet/>
      <dgm:spPr/>
      <dgm:t>
        <a:bodyPr/>
        <a:lstStyle/>
        <a:p>
          <a:endParaRPr lang="en-US" sz="1100"/>
        </a:p>
      </dgm:t>
    </dgm:pt>
    <dgm:pt modelId="{F8FAABA6-FA50-480D-B6B8-93A2C5A89D07}" type="sibTrans" cxnId="{582BED35-1FA5-4498-87CC-47232285E0DE}">
      <dgm:prSet/>
      <dgm:spPr/>
      <dgm:t>
        <a:bodyPr/>
        <a:lstStyle/>
        <a:p>
          <a:endParaRPr lang="en-US" sz="1100"/>
        </a:p>
      </dgm:t>
    </dgm:pt>
    <dgm:pt modelId="{89152292-1D1B-4B88-A15B-3273DA673BC4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dirty="0"/>
            <a:t>RA</a:t>
          </a:r>
        </a:p>
      </dgm:t>
    </dgm:pt>
    <dgm:pt modelId="{B67BFE82-64C8-4B07-A6BA-043BC72D45FF}" type="parTrans" cxnId="{4FE13DB8-F00D-48B1-8678-62F0F884BA5B}">
      <dgm:prSet/>
      <dgm:spPr/>
      <dgm:t>
        <a:bodyPr/>
        <a:lstStyle/>
        <a:p>
          <a:endParaRPr lang="en-US" sz="1100"/>
        </a:p>
      </dgm:t>
    </dgm:pt>
    <dgm:pt modelId="{A27ED987-5B7E-4B80-9F3D-2F035406F6A8}" type="sibTrans" cxnId="{4FE13DB8-F00D-48B1-8678-62F0F884BA5B}">
      <dgm:prSet/>
      <dgm:spPr/>
      <dgm:t>
        <a:bodyPr/>
        <a:lstStyle/>
        <a:p>
          <a:endParaRPr lang="en-US" sz="1100"/>
        </a:p>
      </dgm:t>
    </dgm:pt>
    <dgm:pt modelId="{AB4BB2AA-278C-4B8D-8FF7-E802B8181597}" type="pres">
      <dgm:prSet presAssocID="{7686E08B-D294-4DCE-A0A6-90C099D48F82}" presName="Name0" presStyleCnt="0">
        <dgm:presLayoutVars>
          <dgm:dir/>
          <dgm:animLvl val="lvl"/>
          <dgm:resizeHandles val="exact"/>
        </dgm:presLayoutVars>
      </dgm:prSet>
      <dgm:spPr/>
    </dgm:pt>
    <dgm:pt modelId="{5FFB970D-E070-4686-B60B-9F381EB9C78B}" type="pres">
      <dgm:prSet presAssocID="{2379D246-7841-440D-8304-C37AAB89E7A0}" presName="parTxOnly" presStyleLbl="node1" presStyleIdx="0" presStyleCnt="4" custScaleX="25607" custLinFactX="-7478" custLinFactNeighborX="-100000">
        <dgm:presLayoutVars>
          <dgm:chMax val="0"/>
          <dgm:chPref val="0"/>
          <dgm:bulletEnabled val="1"/>
        </dgm:presLayoutVars>
      </dgm:prSet>
      <dgm:spPr/>
    </dgm:pt>
    <dgm:pt modelId="{84407116-43E4-46AA-A9D8-3E462A07F10D}" type="pres">
      <dgm:prSet presAssocID="{33FF8274-9D53-4488-AD98-E86A0B846CA1}" presName="parTxOnlySpace" presStyleCnt="0"/>
      <dgm:spPr/>
    </dgm:pt>
    <dgm:pt modelId="{6377E7AA-D422-4BCD-9AFF-7F3915031B30}" type="pres">
      <dgm:prSet presAssocID="{F8B7FA4C-067B-4B39-922C-608143DB814C}" presName="parTxOnly" presStyleLbl="node1" presStyleIdx="1" presStyleCnt="4" custScaleX="24170" custLinFactNeighborX="-75447" custLinFactNeighborY="774">
        <dgm:presLayoutVars>
          <dgm:chMax val="0"/>
          <dgm:chPref val="0"/>
          <dgm:bulletEnabled val="1"/>
        </dgm:presLayoutVars>
      </dgm:prSet>
      <dgm:spPr/>
    </dgm:pt>
    <dgm:pt modelId="{20F167B4-7AE9-445C-98D2-0D409D77AED4}" type="pres">
      <dgm:prSet presAssocID="{639AF1CD-8D0C-443F-857F-E19421BC6DFD}" presName="parTxOnlySpace" presStyleCnt="0"/>
      <dgm:spPr/>
    </dgm:pt>
    <dgm:pt modelId="{22536D4A-1756-4250-A239-8D6447727C29}" type="pres">
      <dgm:prSet presAssocID="{662A1031-AF7D-4955-AD31-01B598F24ED9}" presName="parTxOnly" presStyleLbl="node1" presStyleIdx="2" presStyleCnt="4" custScaleX="25550" custLinFactNeighborX="-2843" custLinFactNeighborY="-4141">
        <dgm:presLayoutVars>
          <dgm:chMax val="0"/>
          <dgm:chPref val="0"/>
          <dgm:bulletEnabled val="1"/>
        </dgm:presLayoutVars>
      </dgm:prSet>
      <dgm:spPr/>
    </dgm:pt>
    <dgm:pt modelId="{5847EAEA-EB66-4A6C-A83A-676E7BE096B9}" type="pres">
      <dgm:prSet presAssocID="{F8FAABA6-FA50-480D-B6B8-93A2C5A89D07}" presName="parTxOnlySpace" presStyleCnt="0"/>
      <dgm:spPr/>
    </dgm:pt>
    <dgm:pt modelId="{0391A745-5296-45EC-88E1-CF46B11BC476}" type="pres">
      <dgm:prSet presAssocID="{89152292-1D1B-4B88-A15B-3273DA673BC4}" presName="parTxOnly" presStyleLbl="node1" presStyleIdx="3" presStyleCnt="4" custScaleX="24993" custLinFactNeighborX="66462" custLinFactNeighborY="-409">
        <dgm:presLayoutVars>
          <dgm:chMax val="0"/>
          <dgm:chPref val="0"/>
          <dgm:bulletEnabled val="1"/>
        </dgm:presLayoutVars>
      </dgm:prSet>
      <dgm:spPr/>
    </dgm:pt>
  </dgm:ptLst>
  <dgm:cxnLst>
    <dgm:cxn modelId="{29938B01-4DF2-40D2-8515-1A9BBD8E354F}" srcId="{7686E08B-D294-4DCE-A0A6-90C099D48F82}" destId="{F8B7FA4C-067B-4B39-922C-608143DB814C}" srcOrd="1" destOrd="0" parTransId="{1093EA8F-9822-4525-89F8-313B37EE4BD1}" sibTransId="{639AF1CD-8D0C-443F-857F-E19421BC6DFD}"/>
    <dgm:cxn modelId="{C152AE07-B2E0-4BD1-87A9-846DCCEFF409}" type="presOf" srcId="{662A1031-AF7D-4955-AD31-01B598F24ED9}" destId="{22536D4A-1756-4250-A239-8D6447727C29}" srcOrd="0" destOrd="0" presId="urn:microsoft.com/office/officeart/2005/8/layout/chevron1"/>
    <dgm:cxn modelId="{9D1A9727-F597-47AF-8510-BAD1AD3CCE4A}" type="presOf" srcId="{2379D246-7841-440D-8304-C37AAB89E7A0}" destId="{5FFB970D-E070-4686-B60B-9F381EB9C78B}" srcOrd="0" destOrd="0" presId="urn:microsoft.com/office/officeart/2005/8/layout/chevron1"/>
    <dgm:cxn modelId="{582BED35-1FA5-4498-87CC-47232285E0DE}" srcId="{7686E08B-D294-4DCE-A0A6-90C099D48F82}" destId="{662A1031-AF7D-4955-AD31-01B598F24ED9}" srcOrd="2" destOrd="0" parTransId="{40ACEA7C-2AD0-4853-A8B8-84040A4C8622}" sibTransId="{F8FAABA6-FA50-480D-B6B8-93A2C5A89D07}"/>
    <dgm:cxn modelId="{1816975D-8CC0-4201-B8B5-A318AD23B071}" type="presOf" srcId="{F8B7FA4C-067B-4B39-922C-608143DB814C}" destId="{6377E7AA-D422-4BCD-9AFF-7F3915031B30}" srcOrd="0" destOrd="0" presId="urn:microsoft.com/office/officeart/2005/8/layout/chevron1"/>
    <dgm:cxn modelId="{53186461-DE37-467D-A9AB-E91A3507062B}" type="presOf" srcId="{7686E08B-D294-4DCE-A0A6-90C099D48F82}" destId="{AB4BB2AA-278C-4B8D-8FF7-E802B8181597}" srcOrd="0" destOrd="0" presId="urn:microsoft.com/office/officeart/2005/8/layout/chevron1"/>
    <dgm:cxn modelId="{A948D88D-CC93-4C85-ACD8-591EC25AE6F9}" srcId="{7686E08B-D294-4DCE-A0A6-90C099D48F82}" destId="{2379D246-7841-440D-8304-C37AAB89E7A0}" srcOrd="0" destOrd="0" parTransId="{527D700C-F38B-40FE-B534-2F6163E45DF9}" sibTransId="{33FF8274-9D53-4488-AD98-E86A0B846CA1}"/>
    <dgm:cxn modelId="{808F80A8-C372-4FD6-B8BC-15E26995BD81}" type="presOf" srcId="{89152292-1D1B-4B88-A15B-3273DA673BC4}" destId="{0391A745-5296-45EC-88E1-CF46B11BC476}" srcOrd="0" destOrd="0" presId="urn:microsoft.com/office/officeart/2005/8/layout/chevron1"/>
    <dgm:cxn modelId="{4FE13DB8-F00D-48B1-8678-62F0F884BA5B}" srcId="{7686E08B-D294-4DCE-A0A6-90C099D48F82}" destId="{89152292-1D1B-4B88-A15B-3273DA673BC4}" srcOrd="3" destOrd="0" parTransId="{B67BFE82-64C8-4B07-A6BA-043BC72D45FF}" sibTransId="{A27ED987-5B7E-4B80-9F3D-2F035406F6A8}"/>
    <dgm:cxn modelId="{BC14DC25-AF96-4CFC-A4E3-62328BE4892E}" type="presParOf" srcId="{AB4BB2AA-278C-4B8D-8FF7-E802B8181597}" destId="{5FFB970D-E070-4686-B60B-9F381EB9C78B}" srcOrd="0" destOrd="0" presId="urn:microsoft.com/office/officeart/2005/8/layout/chevron1"/>
    <dgm:cxn modelId="{E128E671-9531-4773-A812-7FAFEFEA51FB}" type="presParOf" srcId="{AB4BB2AA-278C-4B8D-8FF7-E802B8181597}" destId="{84407116-43E4-46AA-A9D8-3E462A07F10D}" srcOrd="1" destOrd="0" presId="urn:microsoft.com/office/officeart/2005/8/layout/chevron1"/>
    <dgm:cxn modelId="{E0465374-9915-4591-A576-8698C38A62D8}" type="presParOf" srcId="{AB4BB2AA-278C-4B8D-8FF7-E802B8181597}" destId="{6377E7AA-D422-4BCD-9AFF-7F3915031B30}" srcOrd="2" destOrd="0" presId="urn:microsoft.com/office/officeart/2005/8/layout/chevron1"/>
    <dgm:cxn modelId="{91F13538-CA75-4C87-A647-4E3B79663D01}" type="presParOf" srcId="{AB4BB2AA-278C-4B8D-8FF7-E802B8181597}" destId="{20F167B4-7AE9-445C-98D2-0D409D77AED4}" srcOrd="3" destOrd="0" presId="urn:microsoft.com/office/officeart/2005/8/layout/chevron1"/>
    <dgm:cxn modelId="{E5070686-B1A1-437B-AA10-CEB1F702B0DD}" type="presParOf" srcId="{AB4BB2AA-278C-4B8D-8FF7-E802B8181597}" destId="{22536D4A-1756-4250-A239-8D6447727C29}" srcOrd="4" destOrd="0" presId="urn:microsoft.com/office/officeart/2005/8/layout/chevron1"/>
    <dgm:cxn modelId="{71DE79F6-60EA-4550-9D77-48A269788660}" type="presParOf" srcId="{AB4BB2AA-278C-4B8D-8FF7-E802B8181597}" destId="{5847EAEA-EB66-4A6C-A83A-676E7BE096B9}" srcOrd="5" destOrd="0" presId="urn:microsoft.com/office/officeart/2005/8/layout/chevron1"/>
    <dgm:cxn modelId="{A32F68B0-9DE1-4D57-ADE0-6479DE699BB4}" type="presParOf" srcId="{AB4BB2AA-278C-4B8D-8FF7-E802B8181597}" destId="{0391A745-5296-45EC-88E1-CF46B11BC47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86E08B-D294-4DCE-A0A6-90C099D48F8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379D246-7841-440D-8304-C37AAB89E7A0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600" dirty="0"/>
            <a:t>OA</a:t>
          </a:r>
        </a:p>
      </dgm:t>
    </dgm:pt>
    <dgm:pt modelId="{527D700C-F38B-40FE-B534-2F6163E45DF9}" type="parTrans" cxnId="{A948D88D-CC93-4C85-ACD8-591EC25AE6F9}">
      <dgm:prSet/>
      <dgm:spPr/>
      <dgm:t>
        <a:bodyPr/>
        <a:lstStyle/>
        <a:p>
          <a:endParaRPr lang="en-US" sz="1100"/>
        </a:p>
      </dgm:t>
    </dgm:pt>
    <dgm:pt modelId="{33FF8274-9D53-4488-AD98-E86A0B846CA1}" type="sibTrans" cxnId="{A948D88D-CC93-4C85-ACD8-591EC25AE6F9}">
      <dgm:prSet/>
      <dgm:spPr/>
      <dgm:t>
        <a:bodyPr/>
        <a:lstStyle/>
        <a:p>
          <a:endParaRPr lang="en-US" sz="1100"/>
        </a:p>
      </dgm:t>
    </dgm:pt>
    <dgm:pt modelId="{AB4BB2AA-278C-4B8D-8FF7-E802B8181597}" type="pres">
      <dgm:prSet presAssocID="{7686E08B-D294-4DCE-A0A6-90C099D48F82}" presName="Name0" presStyleCnt="0">
        <dgm:presLayoutVars>
          <dgm:dir/>
          <dgm:animLvl val="lvl"/>
          <dgm:resizeHandles val="exact"/>
        </dgm:presLayoutVars>
      </dgm:prSet>
      <dgm:spPr/>
    </dgm:pt>
    <dgm:pt modelId="{5FFB970D-E070-4686-B60B-9F381EB9C78B}" type="pres">
      <dgm:prSet presAssocID="{2379D246-7841-440D-8304-C37AAB89E7A0}" presName="parTxOnly" presStyleLbl="node1" presStyleIdx="0" presStyleCnt="1" custLinFactY="-68864" custLinFactNeighborX="-8271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078B8983-BA06-47DE-9FB8-524987364B4A}" type="presOf" srcId="{7686E08B-D294-4DCE-A0A6-90C099D48F82}" destId="{AB4BB2AA-278C-4B8D-8FF7-E802B8181597}" srcOrd="0" destOrd="0" presId="urn:microsoft.com/office/officeart/2005/8/layout/chevron1"/>
    <dgm:cxn modelId="{A948D88D-CC93-4C85-ACD8-591EC25AE6F9}" srcId="{7686E08B-D294-4DCE-A0A6-90C099D48F82}" destId="{2379D246-7841-440D-8304-C37AAB89E7A0}" srcOrd="0" destOrd="0" parTransId="{527D700C-F38B-40FE-B534-2F6163E45DF9}" sibTransId="{33FF8274-9D53-4488-AD98-E86A0B846CA1}"/>
    <dgm:cxn modelId="{E26825F6-59E3-4E99-8BD8-7317826C4CBE}" type="presOf" srcId="{2379D246-7841-440D-8304-C37AAB89E7A0}" destId="{5FFB970D-E070-4686-B60B-9F381EB9C78B}" srcOrd="0" destOrd="0" presId="urn:microsoft.com/office/officeart/2005/8/layout/chevron1"/>
    <dgm:cxn modelId="{A1CACF9E-DFA9-49B2-B1DB-48CEC194A2DE}" type="presParOf" srcId="{AB4BB2AA-278C-4B8D-8FF7-E802B8181597}" destId="{5FFB970D-E070-4686-B60B-9F381EB9C78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686E08B-D294-4DCE-A0A6-90C099D48F8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79D246-7841-440D-8304-C37AAB89E7A0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dirty="0"/>
            <a:t>IA</a:t>
          </a:r>
        </a:p>
      </dgm:t>
    </dgm:pt>
    <dgm:pt modelId="{527D700C-F38B-40FE-B534-2F6163E45DF9}" type="parTrans" cxnId="{A948D88D-CC93-4C85-ACD8-591EC25AE6F9}">
      <dgm:prSet/>
      <dgm:spPr/>
      <dgm:t>
        <a:bodyPr/>
        <a:lstStyle/>
        <a:p>
          <a:endParaRPr lang="en-US" sz="1100"/>
        </a:p>
      </dgm:t>
    </dgm:pt>
    <dgm:pt modelId="{33FF8274-9D53-4488-AD98-E86A0B846CA1}" type="sibTrans" cxnId="{A948D88D-CC93-4C85-ACD8-591EC25AE6F9}">
      <dgm:prSet/>
      <dgm:spPr/>
      <dgm:t>
        <a:bodyPr/>
        <a:lstStyle/>
        <a:p>
          <a:endParaRPr lang="en-US" sz="1100"/>
        </a:p>
      </dgm:t>
    </dgm:pt>
    <dgm:pt modelId="{F8B7FA4C-067B-4B39-922C-608143DB814C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dirty="0"/>
            <a:t>RA</a:t>
          </a:r>
        </a:p>
      </dgm:t>
    </dgm:pt>
    <dgm:pt modelId="{1093EA8F-9822-4525-89F8-313B37EE4BD1}" type="parTrans" cxnId="{29938B01-4DF2-40D2-8515-1A9BBD8E354F}">
      <dgm:prSet/>
      <dgm:spPr/>
      <dgm:t>
        <a:bodyPr/>
        <a:lstStyle/>
        <a:p>
          <a:endParaRPr lang="en-US" sz="1100"/>
        </a:p>
      </dgm:t>
    </dgm:pt>
    <dgm:pt modelId="{639AF1CD-8D0C-443F-857F-E19421BC6DFD}" type="sibTrans" cxnId="{29938B01-4DF2-40D2-8515-1A9BBD8E354F}">
      <dgm:prSet/>
      <dgm:spPr/>
      <dgm:t>
        <a:bodyPr/>
        <a:lstStyle/>
        <a:p>
          <a:endParaRPr lang="en-US" sz="1100"/>
        </a:p>
      </dgm:t>
    </dgm:pt>
    <dgm:pt modelId="{662A1031-AF7D-4955-AD31-01B598F24ED9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dirty="0"/>
            <a:t>RA</a:t>
          </a:r>
        </a:p>
      </dgm:t>
    </dgm:pt>
    <dgm:pt modelId="{40ACEA7C-2AD0-4853-A8B8-84040A4C8622}" type="parTrans" cxnId="{582BED35-1FA5-4498-87CC-47232285E0DE}">
      <dgm:prSet/>
      <dgm:spPr/>
      <dgm:t>
        <a:bodyPr/>
        <a:lstStyle/>
        <a:p>
          <a:endParaRPr lang="en-US" sz="1100"/>
        </a:p>
      </dgm:t>
    </dgm:pt>
    <dgm:pt modelId="{F8FAABA6-FA50-480D-B6B8-93A2C5A89D07}" type="sibTrans" cxnId="{582BED35-1FA5-4498-87CC-47232285E0DE}">
      <dgm:prSet/>
      <dgm:spPr/>
      <dgm:t>
        <a:bodyPr/>
        <a:lstStyle/>
        <a:p>
          <a:endParaRPr lang="en-US" sz="1100"/>
        </a:p>
      </dgm:t>
    </dgm:pt>
    <dgm:pt modelId="{89152292-1D1B-4B88-A15B-3273DA673BC4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dirty="0"/>
            <a:t>RA</a:t>
          </a:r>
        </a:p>
      </dgm:t>
    </dgm:pt>
    <dgm:pt modelId="{B67BFE82-64C8-4B07-A6BA-043BC72D45FF}" type="parTrans" cxnId="{4FE13DB8-F00D-48B1-8678-62F0F884BA5B}">
      <dgm:prSet/>
      <dgm:spPr/>
      <dgm:t>
        <a:bodyPr/>
        <a:lstStyle/>
        <a:p>
          <a:endParaRPr lang="en-US" sz="1100"/>
        </a:p>
      </dgm:t>
    </dgm:pt>
    <dgm:pt modelId="{A27ED987-5B7E-4B80-9F3D-2F035406F6A8}" type="sibTrans" cxnId="{4FE13DB8-F00D-48B1-8678-62F0F884BA5B}">
      <dgm:prSet/>
      <dgm:spPr/>
      <dgm:t>
        <a:bodyPr/>
        <a:lstStyle/>
        <a:p>
          <a:endParaRPr lang="en-US" sz="1100"/>
        </a:p>
      </dgm:t>
    </dgm:pt>
    <dgm:pt modelId="{AB4BB2AA-278C-4B8D-8FF7-E802B8181597}" type="pres">
      <dgm:prSet presAssocID="{7686E08B-D294-4DCE-A0A6-90C099D48F82}" presName="Name0" presStyleCnt="0">
        <dgm:presLayoutVars>
          <dgm:dir/>
          <dgm:animLvl val="lvl"/>
          <dgm:resizeHandles val="exact"/>
        </dgm:presLayoutVars>
      </dgm:prSet>
      <dgm:spPr/>
    </dgm:pt>
    <dgm:pt modelId="{5FFB970D-E070-4686-B60B-9F381EB9C78B}" type="pres">
      <dgm:prSet presAssocID="{2379D246-7841-440D-8304-C37AAB89E7A0}" presName="parTxOnly" presStyleLbl="node1" presStyleIdx="0" presStyleCnt="4" custScaleX="25607" custLinFactX="-7478" custLinFactNeighborX="-100000">
        <dgm:presLayoutVars>
          <dgm:chMax val="0"/>
          <dgm:chPref val="0"/>
          <dgm:bulletEnabled val="1"/>
        </dgm:presLayoutVars>
      </dgm:prSet>
      <dgm:spPr/>
    </dgm:pt>
    <dgm:pt modelId="{84407116-43E4-46AA-A9D8-3E462A07F10D}" type="pres">
      <dgm:prSet presAssocID="{33FF8274-9D53-4488-AD98-E86A0B846CA1}" presName="parTxOnlySpace" presStyleCnt="0"/>
      <dgm:spPr/>
    </dgm:pt>
    <dgm:pt modelId="{6377E7AA-D422-4BCD-9AFF-7F3915031B30}" type="pres">
      <dgm:prSet presAssocID="{F8B7FA4C-067B-4B39-922C-608143DB814C}" presName="parTxOnly" presStyleLbl="node1" presStyleIdx="1" presStyleCnt="4" custScaleX="24170" custLinFactNeighborX="-75447" custLinFactNeighborY="774">
        <dgm:presLayoutVars>
          <dgm:chMax val="0"/>
          <dgm:chPref val="0"/>
          <dgm:bulletEnabled val="1"/>
        </dgm:presLayoutVars>
      </dgm:prSet>
      <dgm:spPr/>
    </dgm:pt>
    <dgm:pt modelId="{20F167B4-7AE9-445C-98D2-0D409D77AED4}" type="pres">
      <dgm:prSet presAssocID="{639AF1CD-8D0C-443F-857F-E19421BC6DFD}" presName="parTxOnlySpace" presStyleCnt="0"/>
      <dgm:spPr/>
    </dgm:pt>
    <dgm:pt modelId="{22536D4A-1756-4250-A239-8D6447727C29}" type="pres">
      <dgm:prSet presAssocID="{662A1031-AF7D-4955-AD31-01B598F24ED9}" presName="parTxOnly" presStyleLbl="node1" presStyleIdx="2" presStyleCnt="4" custScaleX="25550" custLinFactNeighborX="-2843" custLinFactNeighborY="-4141">
        <dgm:presLayoutVars>
          <dgm:chMax val="0"/>
          <dgm:chPref val="0"/>
          <dgm:bulletEnabled val="1"/>
        </dgm:presLayoutVars>
      </dgm:prSet>
      <dgm:spPr/>
    </dgm:pt>
    <dgm:pt modelId="{5847EAEA-EB66-4A6C-A83A-676E7BE096B9}" type="pres">
      <dgm:prSet presAssocID="{F8FAABA6-FA50-480D-B6B8-93A2C5A89D07}" presName="parTxOnlySpace" presStyleCnt="0"/>
      <dgm:spPr/>
    </dgm:pt>
    <dgm:pt modelId="{0391A745-5296-45EC-88E1-CF46B11BC476}" type="pres">
      <dgm:prSet presAssocID="{89152292-1D1B-4B88-A15B-3273DA673BC4}" presName="parTxOnly" presStyleLbl="node1" presStyleIdx="3" presStyleCnt="4" custScaleX="24993" custLinFactNeighborX="66462" custLinFactNeighborY="-409">
        <dgm:presLayoutVars>
          <dgm:chMax val="0"/>
          <dgm:chPref val="0"/>
          <dgm:bulletEnabled val="1"/>
        </dgm:presLayoutVars>
      </dgm:prSet>
      <dgm:spPr/>
    </dgm:pt>
  </dgm:ptLst>
  <dgm:cxnLst>
    <dgm:cxn modelId="{29938B01-4DF2-40D2-8515-1A9BBD8E354F}" srcId="{7686E08B-D294-4DCE-A0A6-90C099D48F82}" destId="{F8B7FA4C-067B-4B39-922C-608143DB814C}" srcOrd="1" destOrd="0" parTransId="{1093EA8F-9822-4525-89F8-313B37EE4BD1}" sibTransId="{639AF1CD-8D0C-443F-857F-E19421BC6DFD}"/>
    <dgm:cxn modelId="{AF8A5519-ED59-4843-9F73-69C24CA032DF}" type="presOf" srcId="{89152292-1D1B-4B88-A15B-3273DA673BC4}" destId="{0391A745-5296-45EC-88E1-CF46B11BC476}" srcOrd="0" destOrd="0" presId="urn:microsoft.com/office/officeart/2005/8/layout/chevron1"/>
    <dgm:cxn modelId="{582BED35-1FA5-4498-87CC-47232285E0DE}" srcId="{7686E08B-D294-4DCE-A0A6-90C099D48F82}" destId="{662A1031-AF7D-4955-AD31-01B598F24ED9}" srcOrd="2" destOrd="0" parTransId="{40ACEA7C-2AD0-4853-A8B8-84040A4C8622}" sibTransId="{F8FAABA6-FA50-480D-B6B8-93A2C5A89D07}"/>
    <dgm:cxn modelId="{94CB6264-0D3C-4489-A3C3-654B45AEB850}" type="presOf" srcId="{7686E08B-D294-4DCE-A0A6-90C099D48F82}" destId="{AB4BB2AA-278C-4B8D-8FF7-E802B8181597}" srcOrd="0" destOrd="0" presId="urn:microsoft.com/office/officeart/2005/8/layout/chevron1"/>
    <dgm:cxn modelId="{E47EAB77-35AC-4334-8BF2-8E163169CFB9}" type="presOf" srcId="{662A1031-AF7D-4955-AD31-01B598F24ED9}" destId="{22536D4A-1756-4250-A239-8D6447727C29}" srcOrd="0" destOrd="0" presId="urn:microsoft.com/office/officeart/2005/8/layout/chevron1"/>
    <dgm:cxn modelId="{A948D88D-CC93-4C85-ACD8-591EC25AE6F9}" srcId="{7686E08B-D294-4DCE-A0A6-90C099D48F82}" destId="{2379D246-7841-440D-8304-C37AAB89E7A0}" srcOrd="0" destOrd="0" parTransId="{527D700C-F38B-40FE-B534-2F6163E45DF9}" sibTransId="{33FF8274-9D53-4488-AD98-E86A0B846CA1}"/>
    <dgm:cxn modelId="{69552DB4-B792-4E24-A2C3-6F19A0B5A927}" type="presOf" srcId="{F8B7FA4C-067B-4B39-922C-608143DB814C}" destId="{6377E7AA-D422-4BCD-9AFF-7F3915031B30}" srcOrd="0" destOrd="0" presId="urn:microsoft.com/office/officeart/2005/8/layout/chevron1"/>
    <dgm:cxn modelId="{4FE13DB8-F00D-48B1-8678-62F0F884BA5B}" srcId="{7686E08B-D294-4DCE-A0A6-90C099D48F82}" destId="{89152292-1D1B-4B88-A15B-3273DA673BC4}" srcOrd="3" destOrd="0" parTransId="{B67BFE82-64C8-4B07-A6BA-043BC72D45FF}" sibTransId="{A27ED987-5B7E-4B80-9F3D-2F035406F6A8}"/>
    <dgm:cxn modelId="{BF176CEF-18F9-4FDC-9355-C6991EAE19E6}" type="presOf" srcId="{2379D246-7841-440D-8304-C37AAB89E7A0}" destId="{5FFB970D-E070-4686-B60B-9F381EB9C78B}" srcOrd="0" destOrd="0" presId="urn:microsoft.com/office/officeart/2005/8/layout/chevron1"/>
    <dgm:cxn modelId="{3331740A-8435-4464-A86C-6A351F86DA93}" type="presParOf" srcId="{AB4BB2AA-278C-4B8D-8FF7-E802B8181597}" destId="{5FFB970D-E070-4686-B60B-9F381EB9C78B}" srcOrd="0" destOrd="0" presId="urn:microsoft.com/office/officeart/2005/8/layout/chevron1"/>
    <dgm:cxn modelId="{66D92A21-93CF-4633-B4A0-4C86EEF95AF8}" type="presParOf" srcId="{AB4BB2AA-278C-4B8D-8FF7-E802B8181597}" destId="{84407116-43E4-46AA-A9D8-3E462A07F10D}" srcOrd="1" destOrd="0" presId="urn:microsoft.com/office/officeart/2005/8/layout/chevron1"/>
    <dgm:cxn modelId="{4BD8FC20-64AA-46A3-9E23-9ECA852C28F8}" type="presParOf" srcId="{AB4BB2AA-278C-4B8D-8FF7-E802B8181597}" destId="{6377E7AA-D422-4BCD-9AFF-7F3915031B30}" srcOrd="2" destOrd="0" presId="urn:microsoft.com/office/officeart/2005/8/layout/chevron1"/>
    <dgm:cxn modelId="{BBC95C56-4E1A-4A76-A964-7950084F0219}" type="presParOf" srcId="{AB4BB2AA-278C-4B8D-8FF7-E802B8181597}" destId="{20F167B4-7AE9-445C-98D2-0D409D77AED4}" srcOrd="3" destOrd="0" presId="urn:microsoft.com/office/officeart/2005/8/layout/chevron1"/>
    <dgm:cxn modelId="{2382F3BB-70DC-4A9B-AA9C-EC9C746C6780}" type="presParOf" srcId="{AB4BB2AA-278C-4B8D-8FF7-E802B8181597}" destId="{22536D4A-1756-4250-A239-8D6447727C29}" srcOrd="4" destOrd="0" presId="urn:microsoft.com/office/officeart/2005/8/layout/chevron1"/>
    <dgm:cxn modelId="{AEB8CC14-FBF0-4E12-B1AF-9BB9AAADA110}" type="presParOf" srcId="{AB4BB2AA-278C-4B8D-8FF7-E802B8181597}" destId="{5847EAEA-EB66-4A6C-A83A-676E7BE096B9}" srcOrd="5" destOrd="0" presId="urn:microsoft.com/office/officeart/2005/8/layout/chevron1"/>
    <dgm:cxn modelId="{C9E8F2C1-714D-49AE-A22A-AA1841E0F635}" type="presParOf" srcId="{AB4BB2AA-278C-4B8D-8FF7-E802B8181597}" destId="{0391A745-5296-45EC-88E1-CF46B11BC47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686E08B-D294-4DCE-A0A6-90C099D48F8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379D246-7841-440D-8304-C37AAB89E7A0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dirty="0"/>
            <a:t>IA</a:t>
          </a:r>
        </a:p>
      </dgm:t>
    </dgm:pt>
    <dgm:pt modelId="{527D700C-F38B-40FE-B534-2F6163E45DF9}" type="parTrans" cxnId="{A948D88D-CC93-4C85-ACD8-591EC25AE6F9}">
      <dgm:prSet/>
      <dgm:spPr/>
      <dgm:t>
        <a:bodyPr/>
        <a:lstStyle/>
        <a:p>
          <a:endParaRPr lang="en-US" sz="1100"/>
        </a:p>
      </dgm:t>
    </dgm:pt>
    <dgm:pt modelId="{33FF8274-9D53-4488-AD98-E86A0B846CA1}" type="sibTrans" cxnId="{A948D88D-CC93-4C85-ACD8-591EC25AE6F9}">
      <dgm:prSet/>
      <dgm:spPr/>
      <dgm:t>
        <a:bodyPr/>
        <a:lstStyle/>
        <a:p>
          <a:endParaRPr lang="en-US" sz="1100"/>
        </a:p>
      </dgm:t>
    </dgm:pt>
    <dgm:pt modelId="{F8B7FA4C-067B-4B39-922C-608143DB814C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dirty="0"/>
            <a:t>RA</a:t>
          </a:r>
        </a:p>
      </dgm:t>
    </dgm:pt>
    <dgm:pt modelId="{1093EA8F-9822-4525-89F8-313B37EE4BD1}" type="parTrans" cxnId="{29938B01-4DF2-40D2-8515-1A9BBD8E354F}">
      <dgm:prSet/>
      <dgm:spPr/>
      <dgm:t>
        <a:bodyPr/>
        <a:lstStyle/>
        <a:p>
          <a:endParaRPr lang="en-US" sz="1100"/>
        </a:p>
      </dgm:t>
    </dgm:pt>
    <dgm:pt modelId="{639AF1CD-8D0C-443F-857F-E19421BC6DFD}" type="sibTrans" cxnId="{29938B01-4DF2-40D2-8515-1A9BBD8E354F}">
      <dgm:prSet/>
      <dgm:spPr/>
      <dgm:t>
        <a:bodyPr/>
        <a:lstStyle/>
        <a:p>
          <a:endParaRPr lang="en-US" sz="1100"/>
        </a:p>
      </dgm:t>
    </dgm:pt>
    <dgm:pt modelId="{F6777F8A-A9F8-447B-85CC-CC1E72521E6C}">
      <dgm:prSet phldrT="[Text]" custT="1"/>
      <dgm:spPr>
        <a:solidFill>
          <a:srgbClr val="002060"/>
        </a:solidFill>
      </dgm:spPr>
      <dgm:t>
        <a:bodyPr/>
        <a:lstStyle/>
        <a:p>
          <a:r>
            <a:rPr lang="nl-BE" sz="1600" dirty="0"/>
            <a:t>OA</a:t>
          </a:r>
          <a:endParaRPr lang="en-US" sz="1600" dirty="0"/>
        </a:p>
      </dgm:t>
    </dgm:pt>
    <dgm:pt modelId="{9E08BFB8-7881-49E4-BAE0-521CB44419EF}" type="parTrans" cxnId="{D917B5C3-5D4A-487F-A31D-1336F435C008}">
      <dgm:prSet/>
      <dgm:spPr/>
      <dgm:t>
        <a:bodyPr/>
        <a:lstStyle/>
        <a:p>
          <a:endParaRPr lang="en-US"/>
        </a:p>
      </dgm:t>
    </dgm:pt>
    <dgm:pt modelId="{D158AD6B-6B11-4E38-9C34-A224C3929C35}" type="sibTrans" cxnId="{D917B5C3-5D4A-487F-A31D-1336F435C008}">
      <dgm:prSet/>
      <dgm:spPr/>
      <dgm:t>
        <a:bodyPr/>
        <a:lstStyle/>
        <a:p>
          <a:endParaRPr lang="en-US"/>
        </a:p>
      </dgm:t>
    </dgm:pt>
    <dgm:pt modelId="{AB4BB2AA-278C-4B8D-8FF7-E802B8181597}" type="pres">
      <dgm:prSet presAssocID="{7686E08B-D294-4DCE-A0A6-90C099D48F82}" presName="Name0" presStyleCnt="0">
        <dgm:presLayoutVars>
          <dgm:dir/>
          <dgm:animLvl val="lvl"/>
          <dgm:resizeHandles val="exact"/>
        </dgm:presLayoutVars>
      </dgm:prSet>
      <dgm:spPr/>
    </dgm:pt>
    <dgm:pt modelId="{5FFB970D-E070-4686-B60B-9F381EB9C78B}" type="pres">
      <dgm:prSet presAssocID="{2379D246-7841-440D-8304-C37AAB89E7A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4407116-43E4-46AA-A9D8-3E462A07F10D}" type="pres">
      <dgm:prSet presAssocID="{33FF8274-9D53-4488-AD98-E86A0B846CA1}" presName="parTxOnlySpace" presStyleCnt="0"/>
      <dgm:spPr/>
    </dgm:pt>
    <dgm:pt modelId="{6377E7AA-D422-4BCD-9AFF-7F3915031B30}" type="pres">
      <dgm:prSet presAssocID="{F8B7FA4C-067B-4B39-922C-608143DB814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B458A2B-D41A-472C-8339-38E21E7E74D2}" type="pres">
      <dgm:prSet presAssocID="{639AF1CD-8D0C-443F-857F-E19421BC6DFD}" presName="parTxOnlySpace" presStyleCnt="0"/>
      <dgm:spPr/>
    </dgm:pt>
    <dgm:pt modelId="{F98DC7FB-CBB8-4A14-857C-63D354EAAD1E}" type="pres">
      <dgm:prSet presAssocID="{F6777F8A-A9F8-447B-85CC-CC1E72521E6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9938B01-4DF2-40D2-8515-1A9BBD8E354F}" srcId="{7686E08B-D294-4DCE-A0A6-90C099D48F82}" destId="{F8B7FA4C-067B-4B39-922C-608143DB814C}" srcOrd="1" destOrd="0" parTransId="{1093EA8F-9822-4525-89F8-313B37EE4BD1}" sibTransId="{639AF1CD-8D0C-443F-857F-E19421BC6DFD}"/>
    <dgm:cxn modelId="{BEFC9702-CA8D-4467-8313-59AB40F72392}" type="presOf" srcId="{F6777F8A-A9F8-447B-85CC-CC1E72521E6C}" destId="{F98DC7FB-CBB8-4A14-857C-63D354EAAD1E}" srcOrd="0" destOrd="0" presId="urn:microsoft.com/office/officeart/2005/8/layout/chevron1"/>
    <dgm:cxn modelId="{28633955-D1DF-48BA-92FC-6D0811AB39FE}" type="presOf" srcId="{2379D246-7841-440D-8304-C37AAB89E7A0}" destId="{5FFB970D-E070-4686-B60B-9F381EB9C78B}" srcOrd="0" destOrd="0" presId="urn:microsoft.com/office/officeart/2005/8/layout/chevron1"/>
    <dgm:cxn modelId="{A948D88D-CC93-4C85-ACD8-591EC25AE6F9}" srcId="{7686E08B-D294-4DCE-A0A6-90C099D48F82}" destId="{2379D246-7841-440D-8304-C37AAB89E7A0}" srcOrd="0" destOrd="0" parTransId="{527D700C-F38B-40FE-B534-2F6163E45DF9}" sibTransId="{33FF8274-9D53-4488-AD98-E86A0B846CA1}"/>
    <dgm:cxn modelId="{6AA366AD-F899-4F05-AB72-65633D03D261}" type="presOf" srcId="{7686E08B-D294-4DCE-A0A6-90C099D48F82}" destId="{AB4BB2AA-278C-4B8D-8FF7-E802B8181597}" srcOrd="0" destOrd="0" presId="urn:microsoft.com/office/officeart/2005/8/layout/chevron1"/>
    <dgm:cxn modelId="{D917B5C3-5D4A-487F-A31D-1336F435C008}" srcId="{7686E08B-D294-4DCE-A0A6-90C099D48F82}" destId="{F6777F8A-A9F8-447B-85CC-CC1E72521E6C}" srcOrd="2" destOrd="0" parTransId="{9E08BFB8-7881-49E4-BAE0-521CB44419EF}" sibTransId="{D158AD6B-6B11-4E38-9C34-A224C3929C35}"/>
    <dgm:cxn modelId="{6A5E32C4-6928-4C74-9515-EF79AAF95434}" type="presOf" srcId="{F8B7FA4C-067B-4B39-922C-608143DB814C}" destId="{6377E7AA-D422-4BCD-9AFF-7F3915031B30}" srcOrd="0" destOrd="0" presId="urn:microsoft.com/office/officeart/2005/8/layout/chevron1"/>
    <dgm:cxn modelId="{AE051C79-9D5A-4EAB-B9B6-B6584F5A15C0}" type="presParOf" srcId="{AB4BB2AA-278C-4B8D-8FF7-E802B8181597}" destId="{5FFB970D-E070-4686-B60B-9F381EB9C78B}" srcOrd="0" destOrd="0" presId="urn:microsoft.com/office/officeart/2005/8/layout/chevron1"/>
    <dgm:cxn modelId="{989AFD9F-2D91-44D5-8617-FA712D103FB2}" type="presParOf" srcId="{AB4BB2AA-278C-4B8D-8FF7-E802B8181597}" destId="{84407116-43E4-46AA-A9D8-3E462A07F10D}" srcOrd="1" destOrd="0" presId="urn:microsoft.com/office/officeart/2005/8/layout/chevron1"/>
    <dgm:cxn modelId="{62A5473D-F49E-4010-A74A-33BAB6F1CBCB}" type="presParOf" srcId="{AB4BB2AA-278C-4B8D-8FF7-E802B8181597}" destId="{6377E7AA-D422-4BCD-9AFF-7F3915031B30}" srcOrd="2" destOrd="0" presId="urn:microsoft.com/office/officeart/2005/8/layout/chevron1"/>
    <dgm:cxn modelId="{451157F5-BAA8-4D4F-AF78-7F5493AF0CB3}" type="presParOf" srcId="{AB4BB2AA-278C-4B8D-8FF7-E802B8181597}" destId="{0B458A2B-D41A-472C-8339-38E21E7E74D2}" srcOrd="3" destOrd="0" presId="urn:microsoft.com/office/officeart/2005/8/layout/chevron1"/>
    <dgm:cxn modelId="{5D250E7C-E6D1-46DC-95BC-1E8505F63AEF}" type="presParOf" srcId="{AB4BB2AA-278C-4B8D-8FF7-E802B8181597}" destId="{F98DC7FB-CBB8-4A14-857C-63D354EAAD1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04AF1-B1D1-4EEE-8E67-465C81697703}">
      <dsp:nvSpPr>
        <dsp:cNvPr id="0" name=""/>
        <dsp:cNvSpPr/>
      </dsp:nvSpPr>
      <dsp:spPr>
        <a:xfrm>
          <a:off x="2" y="0"/>
          <a:ext cx="10277019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1769D-5C96-45E8-8E55-1C99E73F8207}">
      <dsp:nvSpPr>
        <dsp:cNvPr id="0" name=""/>
        <dsp:cNvSpPr/>
      </dsp:nvSpPr>
      <dsp:spPr>
        <a:xfrm>
          <a:off x="4994" y="1464611"/>
          <a:ext cx="2281563" cy="24894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latin typeface="Arial" panose="020B0604020202020204" pitchFamily="34" charset="0"/>
              <a:cs typeface="Arial" panose="020B0604020202020204" pitchFamily="34" charset="0"/>
            </a:rPr>
            <a:t>TOTALE RICOVERI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Selezione temporale</a:t>
          </a:r>
        </a:p>
      </dsp:txBody>
      <dsp:txXfrm>
        <a:off x="116371" y="1575988"/>
        <a:ext cx="2058809" cy="2266689"/>
      </dsp:txXfrm>
    </dsp:sp>
    <dsp:sp modelId="{757A793B-E07F-4834-90B0-4A7A01E41FB2}">
      <dsp:nvSpPr>
        <dsp:cNvPr id="0" name=""/>
        <dsp:cNvSpPr/>
      </dsp:nvSpPr>
      <dsp:spPr>
        <a:xfrm>
          <a:off x="2666818" y="1464611"/>
          <a:ext cx="2281563" cy="24894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Arial" panose="020B0604020202020204" pitchFamily="34" charset="0"/>
              <a:cs typeface="Arial" panose="020B0604020202020204" pitchFamily="34" charset="0"/>
            </a:rPr>
            <a:t>SELEZIONE 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Ricoveri con errori formali (doppi, età, sesso </a:t>
          </a:r>
          <a:r>
            <a:rPr lang="it-IT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etc</a:t>
          </a:r>
          <a:r>
            <a:rPr lang="it-IT" sz="105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2778195" y="1575988"/>
        <a:ext cx="2058809" cy="2266689"/>
      </dsp:txXfrm>
    </dsp:sp>
    <dsp:sp modelId="{0CA32B6A-5B18-4582-BF22-F172EA0188A4}">
      <dsp:nvSpPr>
        <dsp:cNvPr id="0" name=""/>
        <dsp:cNvSpPr/>
      </dsp:nvSpPr>
      <dsp:spPr>
        <a:xfrm>
          <a:off x="5328642" y="1464611"/>
          <a:ext cx="2281563" cy="24894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Arial" panose="020B0604020202020204" pitchFamily="34" charset="0"/>
              <a:cs typeface="Arial" panose="020B0604020202020204" pitchFamily="34" charset="0"/>
            </a:rPr>
            <a:t>SELEZIONE 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Esclusioni cliniche (Es. Tumori molto avanzati, Tumori con metastasi, Neoplasie, Ustioni, Neonatali)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Esclusioni per modalità di dimissione (es. Decesso, volontaria</a:t>
          </a:r>
        </a:p>
      </dsp:txBody>
      <dsp:txXfrm>
        <a:off x="5440019" y="1575988"/>
        <a:ext cx="2058809" cy="2266689"/>
      </dsp:txXfrm>
    </dsp:sp>
    <dsp:sp modelId="{32E4AE20-17F3-4032-B20B-2CC1DD8F135E}">
      <dsp:nvSpPr>
        <dsp:cNvPr id="0" name=""/>
        <dsp:cNvSpPr/>
      </dsp:nvSpPr>
      <dsp:spPr>
        <a:xfrm>
          <a:off x="7990466" y="1464611"/>
          <a:ext cx="2281563" cy="24894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latin typeface="Arial" panose="020B0604020202020204" pitchFamily="34" charset="0"/>
              <a:cs typeface="Arial" panose="020B0604020202020204" pitchFamily="34" charset="0"/>
            </a:rPr>
            <a:t>COORTE DI ANALISI</a:t>
          </a:r>
        </a:p>
      </dsp:txBody>
      <dsp:txXfrm>
        <a:off x="8101843" y="1575988"/>
        <a:ext cx="2058809" cy="22666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B970D-E070-4686-B60B-9F381EB9C78B}">
      <dsp:nvSpPr>
        <dsp:cNvPr id="0" name=""/>
        <dsp:cNvSpPr/>
      </dsp:nvSpPr>
      <dsp:spPr>
        <a:xfrm>
          <a:off x="1034" y="43341"/>
          <a:ext cx="1260640" cy="504256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IA</a:t>
          </a:r>
        </a:p>
      </dsp:txBody>
      <dsp:txXfrm>
        <a:off x="253162" y="43341"/>
        <a:ext cx="756384" cy="504256"/>
      </dsp:txXfrm>
    </dsp:sp>
    <dsp:sp modelId="{6377E7AA-D422-4BCD-9AFF-7F3915031B30}">
      <dsp:nvSpPr>
        <dsp:cNvPr id="0" name=""/>
        <dsp:cNvSpPr/>
      </dsp:nvSpPr>
      <dsp:spPr>
        <a:xfrm>
          <a:off x="1165835" y="0"/>
          <a:ext cx="1260640" cy="504256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RA</a:t>
          </a:r>
        </a:p>
      </dsp:txBody>
      <dsp:txXfrm>
        <a:off x="1417963" y="0"/>
        <a:ext cx="756384" cy="504256"/>
      </dsp:txXfrm>
    </dsp:sp>
    <dsp:sp modelId="{8567A452-9884-46FF-B46C-CE4A342CF4AA}">
      <dsp:nvSpPr>
        <dsp:cNvPr id="0" name=""/>
        <dsp:cNvSpPr/>
      </dsp:nvSpPr>
      <dsp:spPr>
        <a:xfrm>
          <a:off x="2252348" y="3744"/>
          <a:ext cx="1260640" cy="504256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OA</a:t>
          </a:r>
        </a:p>
      </dsp:txBody>
      <dsp:txXfrm>
        <a:off x="2504476" y="3744"/>
        <a:ext cx="756384" cy="50425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B970D-E070-4686-B60B-9F381EB9C78B}">
      <dsp:nvSpPr>
        <dsp:cNvPr id="0" name=""/>
        <dsp:cNvSpPr/>
      </dsp:nvSpPr>
      <dsp:spPr>
        <a:xfrm>
          <a:off x="2151" y="8749"/>
          <a:ext cx="1252124" cy="500849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IA</a:t>
          </a:r>
        </a:p>
      </dsp:txBody>
      <dsp:txXfrm>
        <a:off x="252576" y="8749"/>
        <a:ext cx="751275" cy="500849"/>
      </dsp:txXfrm>
    </dsp:sp>
    <dsp:sp modelId="{F498000E-31E6-425C-995C-7EDC52BE45A0}">
      <dsp:nvSpPr>
        <dsp:cNvPr id="0" name=""/>
        <dsp:cNvSpPr/>
      </dsp:nvSpPr>
      <dsp:spPr>
        <a:xfrm>
          <a:off x="1129062" y="8749"/>
          <a:ext cx="1252124" cy="500849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RA</a:t>
          </a:r>
        </a:p>
      </dsp:txBody>
      <dsp:txXfrm>
        <a:off x="1379487" y="8749"/>
        <a:ext cx="751275" cy="500849"/>
      </dsp:txXfrm>
    </dsp:sp>
    <dsp:sp modelId="{C981E7AD-57A3-4642-84CA-D1188C62CAEF}">
      <dsp:nvSpPr>
        <dsp:cNvPr id="0" name=""/>
        <dsp:cNvSpPr/>
      </dsp:nvSpPr>
      <dsp:spPr>
        <a:xfrm>
          <a:off x="2255974" y="8749"/>
          <a:ext cx="1252124" cy="500849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IA</a:t>
          </a:r>
          <a:endParaRPr lang="en-US" sz="1600" kern="1200" dirty="0"/>
        </a:p>
      </dsp:txBody>
      <dsp:txXfrm>
        <a:off x="2506399" y="8749"/>
        <a:ext cx="751275" cy="500849"/>
      </dsp:txXfrm>
    </dsp:sp>
    <dsp:sp modelId="{A6073CB7-8EAF-443C-AB14-1A2D76FCFED9}">
      <dsp:nvSpPr>
        <dsp:cNvPr id="0" name=""/>
        <dsp:cNvSpPr/>
      </dsp:nvSpPr>
      <dsp:spPr>
        <a:xfrm>
          <a:off x="3382885" y="8749"/>
          <a:ext cx="1252124" cy="500849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RA</a:t>
          </a:r>
          <a:endParaRPr lang="en-US" sz="1600" kern="1200" dirty="0"/>
        </a:p>
      </dsp:txBody>
      <dsp:txXfrm>
        <a:off x="3633310" y="8749"/>
        <a:ext cx="751275" cy="50084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B970D-E070-4686-B60B-9F381EB9C78B}">
      <dsp:nvSpPr>
        <dsp:cNvPr id="0" name=""/>
        <dsp:cNvSpPr/>
      </dsp:nvSpPr>
      <dsp:spPr>
        <a:xfrm>
          <a:off x="1431" y="4425"/>
          <a:ext cx="1273741" cy="509496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IA</a:t>
          </a:r>
        </a:p>
      </dsp:txBody>
      <dsp:txXfrm>
        <a:off x="256179" y="4425"/>
        <a:ext cx="764245" cy="509496"/>
      </dsp:txXfrm>
    </dsp:sp>
    <dsp:sp modelId="{6377E7AA-D422-4BCD-9AFF-7F3915031B30}">
      <dsp:nvSpPr>
        <dsp:cNvPr id="0" name=""/>
        <dsp:cNvSpPr/>
      </dsp:nvSpPr>
      <dsp:spPr>
        <a:xfrm>
          <a:off x="1147798" y="4425"/>
          <a:ext cx="1273741" cy="509496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RT</a:t>
          </a:r>
        </a:p>
      </dsp:txBody>
      <dsp:txXfrm>
        <a:off x="1402546" y="4425"/>
        <a:ext cx="764245" cy="509496"/>
      </dsp:txXfrm>
    </dsp:sp>
    <dsp:sp modelId="{847F0DEF-0894-4BD3-92EC-D2BF926ED215}">
      <dsp:nvSpPr>
        <dsp:cNvPr id="0" name=""/>
        <dsp:cNvSpPr/>
      </dsp:nvSpPr>
      <dsp:spPr>
        <a:xfrm>
          <a:off x="2294165" y="4425"/>
          <a:ext cx="1273741" cy="509496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IA</a:t>
          </a:r>
          <a:endParaRPr lang="en-US" sz="1600" kern="1200" dirty="0"/>
        </a:p>
      </dsp:txBody>
      <dsp:txXfrm>
        <a:off x="2548913" y="4425"/>
        <a:ext cx="764245" cy="509496"/>
      </dsp:txXfrm>
    </dsp:sp>
    <dsp:sp modelId="{434580EF-C13D-449D-98E4-8E829708C94A}">
      <dsp:nvSpPr>
        <dsp:cNvPr id="0" name=""/>
        <dsp:cNvSpPr/>
      </dsp:nvSpPr>
      <dsp:spPr>
        <a:xfrm>
          <a:off x="3440532" y="4425"/>
          <a:ext cx="1273741" cy="509496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RA</a:t>
          </a:r>
          <a:endParaRPr lang="en-US" sz="1600" kern="1200" dirty="0"/>
        </a:p>
      </dsp:txBody>
      <dsp:txXfrm>
        <a:off x="3695280" y="4425"/>
        <a:ext cx="764245" cy="509496"/>
      </dsp:txXfrm>
    </dsp:sp>
    <dsp:sp modelId="{B3D0C5E1-525B-4FBA-A089-A26536DE2C7D}">
      <dsp:nvSpPr>
        <dsp:cNvPr id="0" name=""/>
        <dsp:cNvSpPr/>
      </dsp:nvSpPr>
      <dsp:spPr>
        <a:xfrm>
          <a:off x="4586899" y="4425"/>
          <a:ext cx="1273741" cy="509496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RA</a:t>
          </a:r>
          <a:endParaRPr lang="en-US" sz="1600" kern="1200" dirty="0"/>
        </a:p>
      </dsp:txBody>
      <dsp:txXfrm>
        <a:off x="4841647" y="4425"/>
        <a:ext cx="764245" cy="50949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B970D-E070-4686-B60B-9F381EB9C78B}">
      <dsp:nvSpPr>
        <dsp:cNvPr id="0" name=""/>
        <dsp:cNvSpPr/>
      </dsp:nvSpPr>
      <dsp:spPr>
        <a:xfrm>
          <a:off x="0" y="0"/>
          <a:ext cx="1224911" cy="489964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OA</a:t>
          </a:r>
        </a:p>
      </dsp:txBody>
      <dsp:txXfrm>
        <a:off x="244982" y="0"/>
        <a:ext cx="734947" cy="48996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6ABDC-CEBA-416E-9A26-CC474D552264}">
      <dsp:nvSpPr>
        <dsp:cNvPr id="0" name=""/>
        <dsp:cNvSpPr/>
      </dsp:nvSpPr>
      <dsp:spPr>
        <a:xfrm>
          <a:off x="16766" y="176928"/>
          <a:ext cx="2756296" cy="490614"/>
        </a:xfrm>
        <a:prstGeom prst="rect">
          <a:avLst/>
        </a:prstGeom>
        <a:solidFill>
          <a:srgbClr val="00206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latin typeface="Arial" panose="020B0604020202020204" pitchFamily="34" charset="0"/>
              <a:cs typeface="Arial" panose="020B0604020202020204" pitchFamily="34" charset="0"/>
            </a:rPr>
            <a:t>DIFFERENZE RISPETTO ALLO STANDARD</a:t>
          </a:r>
        </a:p>
      </dsp:txBody>
      <dsp:txXfrm>
        <a:off x="16766" y="176928"/>
        <a:ext cx="2756296" cy="490614"/>
      </dsp:txXfrm>
    </dsp:sp>
    <dsp:sp modelId="{F64989FE-6071-4F13-9D7D-E4ABC1CC4E1A}">
      <dsp:nvSpPr>
        <dsp:cNvPr id="0" name=""/>
        <dsp:cNvSpPr/>
      </dsp:nvSpPr>
      <dsp:spPr>
        <a:xfrm>
          <a:off x="4583" y="662936"/>
          <a:ext cx="2756296" cy="4409842"/>
        </a:xfrm>
        <a:prstGeom prst="rect">
          <a:avLst/>
        </a:prstGeom>
        <a:solidFill>
          <a:srgbClr val="CCECFF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it-IT" sz="1400" b="1" kern="1200" dirty="0">
              <a:latin typeface="Arial" panose="020B0604020202020204" pitchFamily="34" charset="0"/>
              <a:cs typeface="Arial" panose="020B0604020202020204" pitchFamily="34" charset="0"/>
            </a:rPr>
            <a:t>Trasversale tra DRG e MDC </a:t>
          </a:r>
          <a:r>
            <a:rPr lang="it-IT" sz="1400" kern="1200" dirty="0">
              <a:latin typeface="Arial" panose="020B0604020202020204" pitchFamily="34" charset="0"/>
              <a:cs typeface="Arial" panose="020B0604020202020204" pitchFamily="34" charset="0"/>
            </a:rPr>
            <a:t>(circa 20.000 combinazioni) </a:t>
          </a:r>
          <a:endParaRPr lang="it-IT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endParaRPr lang="it-IT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it-IT" sz="1400" kern="1200" dirty="0">
              <a:latin typeface="Arial" panose="020B0604020202020204" pitchFamily="34" charset="0"/>
              <a:cs typeface="Arial" panose="020B0604020202020204" pitchFamily="34" charset="0"/>
            </a:rPr>
            <a:t>Relazione clinica tra tutti i ricoveri dello stesso paziente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endParaRPr lang="it-IT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it-IT" sz="1400" kern="1200" dirty="0">
              <a:latin typeface="Arial" panose="020B0604020202020204" pitchFamily="34" charset="0"/>
              <a:cs typeface="Arial" panose="020B0604020202020204" pitchFamily="34" charset="0"/>
            </a:rPr>
            <a:t>Finestra di riammissione di 7, 15, 30 giorni o altro tra ogni ricovero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endParaRPr lang="it-IT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it-IT" sz="1400" kern="1200" dirty="0">
              <a:latin typeface="Arial" panose="020B0604020202020204" pitchFamily="34" charset="0"/>
              <a:cs typeface="Arial" panose="020B0604020202020204" pitchFamily="34" charset="0"/>
            </a:rPr>
            <a:t>Causa della riammissione (Scarsa/Mancata assistenza nelle fasi di ricovero, post dimissione follow-up; Scarso/Mancato coordinamento tra/con i servizi territoriali)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endParaRPr lang="it-IT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it-IT" sz="1400" kern="1200" dirty="0">
              <a:latin typeface="Arial" panose="020B0604020202020204" pitchFamily="34" charset="0"/>
              <a:cs typeface="Arial" panose="020B0604020202020204" pitchFamily="34" charset="0"/>
            </a:rPr>
            <a:t>APR, Severità della Malattia e Rischio di Morte</a:t>
          </a:r>
        </a:p>
      </dsp:txBody>
      <dsp:txXfrm>
        <a:off x="4583" y="662936"/>
        <a:ext cx="2756296" cy="4409842"/>
      </dsp:txXfrm>
    </dsp:sp>
    <dsp:sp modelId="{4F3D4E20-D4C5-4207-8D70-8CB461CDE7CC}">
      <dsp:nvSpPr>
        <dsp:cNvPr id="0" name=""/>
        <dsp:cNvSpPr/>
      </dsp:nvSpPr>
      <dsp:spPr>
        <a:xfrm>
          <a:off x="3146762" y="172321"/>
          <a:ext cx="2756296" cy="490614"/>
        </a:xfrm>
        <a:prstGeom prst="rect">
          <a:avLst/>
        </a:prstGeom>
        <a:solidFill>
          <a:srgbClr val="00206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latin typeface="Arial" panose="020B0604020202020204" pitchFamily="34" charset="0"/>
              <a:cs typeface="Arial" panose="020B0604020202020204" pitchFamily="34" charset="0"/>
            </a:rPr>
            <a:t>OUTPUT</a:t>
          </a:r>
        </a:p>
      </dsp:txBody>
      <dsp:txXfrm>
        <a:off x="3146762" y="172321"/>
        <a:ext cx="2756296" cy="490614"/>
      </dsp:txXfrm>
    </dsp:sp>
    <dsp:sp modelId="{8B4AFEE1-0A47-4435-BBB9-B299019BA5AD}">
      <dsp:nvSpPr>
        <dsp:cNvPr id="0" name=""/>
        <dsp:cNvSpPr/>
      </dsp:nvSpPr>
      <dsp:spPr>
        <a:xfrm>
          <a:off x="3146762" y="662936"/>
          <a:ext cx="2756296" cy="4409842"/>
        </a:xfrm>
        <a:prstGeom prst="rect">
          <a:avLst/>
        </a:prstGeom>
        <a:solidFill>
          <a:srgbClr val="CCECFF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it-IT" sz="1400" kern="1200" dirty="0">
              <a:latin typeface="Arial" panose="020B0604020202020204" pitchFamily="34" charset="0"/>
              <a:cs typeface="Arial" panose="020B0604020202020204" pitchFamily="34" charset="0"/>
            </a:rPr>
            <a:t>Quota di ricoveri ripetuti potenzialmente evitabili</a:t>
          </a:r>
          <a:endParaRPr lang="it-IT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endParaRPr lang="it-IT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it-IT" sz="1400" kern="1200" dirty="0">
              <a:latin typeface="Arial" panose="020B0604020202020204" pitchFamily="34" charset="0"/>
              <a:cs typeface="Arial" panose="020B0604020202020204" pitchFamily="34" charset="0"/>
            </a:rPr>
            <a:t>Quota di pazienti a rischio di riammissione evitabile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endParaRPr lang="it-IT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it-IT" sz="1400" kern="1200" dirty="0">
              <a:latin typeface="Arial" panose="020B0604020202020204" pitchFamily="34" charset="0"/>
              <a:cs typeface="Arial" panose="020B0604020202020204" pitchFamily="34" charset="0"/>
            </a:rPr>
            <a:t>Catene/sequenze di ricoveri per paziente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endParaRPr lang="it-IT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it-IT" sz="1400" kern="1200" dirty="0">
              <a:latin typeface="Arial" panose="020B0604020202020204" pitchFamily="34" charset="0"/>
              <a:cs typeface="Arial" panose="020B0604020202020204" pitchFamily="34" charset="0"/>
            </a:rPr>
            <a:t>Intensità del rischio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endParaRPr lang="it-IT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it-IT" sz="1400" b="1" kern="1200" dirty="0">
              <a:latin typeface="Arial" panose="020B0604020202020204" pitchFamily="34" charset="0"/>
              <a:cs typeface="Arial" panose="020B0604020202020204" pitchFamily="34" charset="0"/>
            </a:rPr>
            <a:t>DRG a maggior rischio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endParaRPr lang="it-IT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it-IT" sz="1400" b="1" kern="1200" dirty="0">
              <a:latin typeface="Arial" panose="020B0604020202020204" pitchFamily="34" charset="0"/>
              <a:cs typeface="Arial" panose="020B0604020202020204" pitchFamily="34" charset="0"/>
            </a:rPr>
            <a:t>+ 50% di ricoveri ripetuti diversi rispetto allo standard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endParaRPr lang="it-IT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it-IT" sz="1400" kern="1200" dirty="0">
              <a:latin typeface="Arial" panose="020B0604020202020204" pitchFamily="34" charset="0"/>
              <a:cs typeface="Arial" panose="020B0604020202020204" pitchFamily="34" charset="0"/>
            </a:rPr>
            <a:t>Impatto economico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endParaRPr lang="it-IT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it-IT" sz="1400" kern="1200" dirty="0">
              <a:latin typeface="Arial" panose="020B0604020202020204" pitchFamily="34" charset="0"/>
              <a:cs typeface="Arial" panose="020B0604020202020204" pitchFamily="34" charset="0"/>
            </a:rPr>
            <a:t>Gravità dei ricoveri a rischio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46762" y="662936"/>
        <a:ext cx="2756296" cy="4409842"/>
      </dsp:txXfrm>
    </dsp:sp>
    <dsp:sp modelId="{A85CAD46-869B-486C-8246-973AE158AF4B}">
      <dsp:nvSpPr>
        <dsp:cNvPr id="0" name=""/>
        <dsp:cNvSpPr/>
      </dsp:nvSpPr>
      <dsp:spPr>
        <a:xfrm>
          <a:off x="6288940" y="172321"/>
          <a:ext cx="2756296" cy="490614"/>
        </a:xfrm>
        <a:prstGeom prst="rect">
          <a:avLst/>
        </a:prstGeom>
        <a:solidFill>
          <a:srgbClr val="00206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171450" lvl="1" indent="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400" b="1" kern="1200" dirty="0">
              <a:latin typeface="Arial" panose="020B0604020202020204" pitchFamily="34" charset="0"/>
              <a:cs typeface="Arial" panose="020B0604020202020204" pitchFamily="34" charset="0"/>
            </a:rPr>
            <a:t>POSSIBILI IMPIEGHI</a:t>
          </a:r>
        </a:p>
      </dsp:txBody>
      <dsp:txXfrm>
        <a:off x="6288940" y="172321"/>
        <a:ext cx="2756296" cy="490614"/>
      </dsp:txXfrm>
    </dsp:sp>
    <dsp:sp modelId="{1EF6291C-18E9-49A3-A4A6-78C1E62927A7}">
      <dsp:nvSpPr>
        <dsp:cNvPr id="0" name=""/>
        <dsp:cNvSpPr/>
      </dsp:nvSpPr>
      <dsp:spPr>
        <a:xfrm>
          <a:off x="6274442" y="662936"/>
          <a:ext cx="2756296" cy="4409842"/>
        </a:xfrm>
        <a:prstGeom prst="rect">
          <a:avLst/>
        </a:prstGeom>
        <a:solidFill>
          <a:srgbClr val="CCECFF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it-IT" sz="1400" kern="1200" dirty="0">
              <a:latin typeface="Arial" panose="020B0604020202020204" pitchFamily="34" charset="0"/>
              <a:cs typeface="Arial" panose="020B0604020202020204" pitchFamily="34" charset="0"/>
            </a:rPr>
            <a:t>Lettura delle </a:t>
          </a:r>
          <a:r>
            <a:rPr lang="it-IT" sz="1400" kern="1200" baseline="0" dirty="0">
              <a:latin typeface="Arial" panose="020B0604020202020204" pitchFamily="34" charset="0"/>
              <a:cs typeface="Arial" panose="020B0604020202020204" pitchFamily="34" charset="0"/>
            </a:rPr>
            <a:t>relazioni cliniche e delle stratificazioni tra ricoveri</a:t>
          </a:r>
          <a:endParaRPr lang="it-IT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endParaRPr lang="it-IT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it-IT" sz="1400" kern="1200" dirty="0">
              <a:latin typeface="Arial" panose="020B0604020202020204" pitchFamily="34" charset="0"/>
              <a:cs typeface="Arial" panose="020B0604020202020204" pitchFamily="34" charset="0"/>
            </a:rPr>
            <a:t>Maggiore comprensione dei percorsi assistenziali intra-inter ospedalieri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endParaRPr lang="it-IT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it-IT" sz="1400" b="1" kern="1200" dirty="0">
              <a:latin typeface="Arial" panose="020B0604020202020204" pitchFamily="34" charset="0"/>
              <a:cs typeface="Arial" panose="020B0604020202020204" pitchFamily="34" charset="0"/>
            </a:rPr>
            <a:t>Valutazione dell’appropriatezza clinica e organizzativa del ricovero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endParaRPr lang="it-IT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it-IT" sz="1400" kern="1200" dirty="0">
              <a:latin typeface="Arial" panose="020B0604020202020204" pitchFamily="34" charset="0"/>
              <a:cs typeface="Arial" panose="020B0604020202020204" pitchFamily="34" charset="0"/>
            </a:rPr>
            <a:t>Misurazione del rischio clinico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None/>
            <a:tabLst/>
            <a:defRPr/>
          </a:pPr>
          <a:endParaRPr lang="it-IT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it-IT" sz="1400" kern="1200" baseline="0" dirty="0">
              <a:latin typeface="Arial" panose="020B0604020202020204" pitchFamily="34" charset="0"/>
              <a:cs typeface="Arial" panose="020B0604020202020204" pitchFamily="34" charset="0"/>
            </a:rPr>
            <a:t>Affinamento degli obiettivi di budget calcolati sugli indicatori standard</a:t>
          </a:r>
          <a:endParaRPr lang="it-IT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endParaRPr lang="it-IT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it-IT" sz="1400" kern="1200" dirty="0">
              <a:latin typeface="Arial" panose="020B0604020202020204" pitchFamily="34" charset="0"/>
              <a:cs typeface="Arial" panose="020B0604020202020204" pitchFamily="34" charset="0"/>
            </a:rPr>
            <a:t>Analisi di Benchmark tra strutture</a:t>
          </a:r>
        </a:p>
      </dsp:txBody>
      <dsp:txXfrm>
        <a:off x="6274442" y="662936"/>
        <a:ext cx="2756296" cy="4409842"/>
      </dsp:txXfrm>
    </dsp:sp>
    <dsp:sp modelId="{750A68F1-DAE3-4525-A9E8-CB65EE1E98B8}">
      <dsp:nvSpPr>
        <dsp:cNvPr id="0" name=""/>
        <dsp:cNvSpPr/>
      </dsp:nvSpPr>
      <dsp:spPr>
        <a:xfrm>
          <a:off x="9431119" y="172321"/>
          <a:ext cx="2756296" cy="490614"/>
        </a:xfrm>
        <a:prstGeom prst="rect">
          <a:avLst/>
        </a:prstGeom>
        <a:solidFill>
          <a:srgbClr val="00206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b="1" kern="1200" dirty="0">
              <a:latin typeface="Arial" panose="020B0604020202020204" pitchFamily="34" charset="0"/>
              <a:cs typeface="Arial" panose="020B0604020202020204" pitchFamily="34" charset="0"/>
            </a:rPr>
            <a:t>BENEFICI</a:t>
          </a:r>
        </a:p>
      </dsp:txBody>
      <dsp:txXfrm>
        <a:off x="9431119" y="172321"/>
        <a:ext cx="2756296" cy="490614"/>
      </dsp:txXfrm>
    </dsp:sp>
    <dsp:sp modelId="{C099C438-5FD3-4548-8EBE-EA44FD90EFDB}">
      <dsp:nvSpPr>
        <dsp:cNvPr id="0" name=""/>
        <dsp:cNvSpPr/>
      </dsp:nvSpPr>
      <dsp:spPr>
        <a:xfrm>
          <a:off x="9431119" y="662936"/>
          <a:ext cx="2756296" cy="4409842"/>
        </a:xfrm>
        <a:prstGeom prst="rect">
          <a:avLst/>
        </a:prstGeom>
        <a:solidFill>
          <a:srgbClr val="CCECFF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it-IT" sz="1400" b="1" kern="1200" dirty="0">
              <a:latin typeface="Arial" panose="020B0604020202020204" pitchFamily="34" charset="0"/>
              <a:cs typeface="Arial" panose="020B0604020202020204" pitchFamily="34" charset="0"/>
            </a:rPr>
            <a:t>Concentrare le risorse e le attività di prevenzione sui soggetti in stato di reale necessità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endParaRPr lang="it-IT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it-IT" sz="1400" b="1" kern="1200" dirty="0">
              <a:latin typeface="Arial" panose="020B0604020202020204" pitchFamily="34" charset="0"/>
              <a:cs typeface="Arial" panose="020B0604020202020204" pitchFamily="34" charset="0"/>
            </a:rPr>
            <a:t>Migliorare la qualità della assistenza sanitaria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endParaRPr lang="it-IT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it-IT" sz="1400" b="1" kern="1200" dirty="0">
              <a:latin typeface="Arial" panose="020B0604020202020204" pitchFamily="34" charset="0"/>
              <a:cs typeface="Arial" panose="020B0604020202020204" pitchFamily="34" charset="0"/>
            </a:rPr>
            <a:t>Promuovere il coordinamento tra i servizi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endParaRPr lang="it-IT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it-IT" sz="1400" b="1" kern="1200" dirty="0">
              <a:latin typeface="Arial" panose="020B0604020202020204" pitchFamily="34" charset="0"/>
              <a:cs typeface="Arial" panose="020B0604020202020204" pitchFamily="34" charset="0"/>
            </a:rPr>
            <a:t>Incrementale la qualità della codifica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31119" y="662936"/>
        <a:ext cx="2756296" cy="4409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B970D-E070-4686-B60B-9F381EB9C78B}">
      <dsp:nvSpPr>
        <dsp:cNvPr id="0" name=""/>
        <dsp:cNvSpPr/>
      </dsp:nvSpPr>
      <dsp:spPr>
        <a:xfrm>
          <a:off x="840" y="86594"/>
          <a:ext cx="1024384" cy="409753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IA</a:t>
          </a:r>
        </a:p>
      </dsp:txBody>
      <dsp:txXfrm>
        <a:off x="205717" y="86594"/>
        <a:ext cx="614631" cy="409753"/>
      </dsp:txXfrm>
    </dsp:sp>
    <dsp:sp modelId="{6377E7AA-D422-4BCD-9AFF-7F3915031B30}">
      <dsp:nvSpPr>
        <dsp:cNvPr id="0" name=""/>
        <dsp:cNvSpPr/>
      </dsp:nvSpPr>
      <dsp:spPr>
        <a:xfrm>
          <a:off x="922786" y="86594"/>
          <a:ext cx="1024384" cy="409753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RA</a:t>
          </a:r>
        </a:p>
      </dsp:txBody>
      <dsp:txXfrm>
        <a:off x="1127663" y="86594"/>
        <a:ext cx="614631" cy="409753"/>
      </dsp:txXfrm>
    </dsp:sp>
    <dsp:sp modelId="{F98DC7FB-CBB8-4A14-857C-63D354EAAD1E}">
      <dsp:nvSpPr>
        <dsp:cNvPr id="0" name=""/>
        <dsp:cNvSpPr/>
      </dsp:nvSpPr>
      <dsp:spPr>
        <a:xfrm>
          <a:off x="1844732" y="86594"/>
          <a:ext cx="1024384" cy="409753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OA</a:t>
          </a:r>
          <a:endParaRPr lang="en-US" sz="1600" kern="1200" dirty="0"/>
        </a:p>
      </dsp:txBody>
      <dsp:txXfrm>
        <a:off x="2049609" y="86594"/>
        <a:ext cx="614631" cy="4097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B970D-E070-4686-B60B-9F381EB9C78B}">
      <dsp:nvSpPr>
        <dsp:cNvPr id="0" name=""/>
        <dsp:cNvSpPr/>
      </dsp:nvSpPr>
      <dsp:spPr>
        <a:xfrm>
          <a:off x="1702" y="87911"/>
          <a:ext cx="1017797" cy="407119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IA</a:t>
          </a:r>
        </a:p>
      </dsp:txBody>
      <dsp:txXfrm>
        <a:off x="205262" y="87911"/>
        <a:ext cx="610678" cy="407119"/>
      </dsp:txXfrm>
    </dsp:sp>
    <dsp:sp modelId="{6377E7AA-D422-4BCD-9AFF-7F3915031B30}">
      <dsp:nvSpPr>
        <dsp:cNvPr id="0" name=""/>
        <dsp:cNvSpPr/>
      </dsp:nvSpPr>
      <dsp:spPr>
        <a:xfrm>
          <a:off x="917720" y="87911"/>
          <a:ext cx="1017797" cy="407119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RA</a:t>
          </a:r>
        </a:p>
      </dsp:txBody>
      <dsp:txXfrm>
        <a:off x="1121280" y="87911"/>
        <a:ext cx="610678" cy="4071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B970D-E070-4686-B60B-9F381EB9C78B}">
      <dsp:nvSpPr>
        <dsp:cNvPr id="0" name=""/>
        <dsp:cNvSpPr/>
      </dsp:nvSpPr>
      <dsp:spPr>
        <a:xfrm>
          <a:off x="1763" y="86110"/>
          <a:ext cx="1026801" cy="410720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IA</a:t>
          </a:r>
        </a:p>
      </dsp:txBody>
      <dsp:txXfrm>
        <a:off x="207123" y="86110"/>
        <a:ext cx="616081" cy="410720"/>
      </dsp:txXfrm>
    </dsp:sp>
    <dsp:sp modelId="{F498000E-31E6-425C-995C-7EDC52BE45A0}">
      <dsp:nvSpPr>
        <dsp:cNvPr id="0" name=""/>
        <dsp:cNvSpPr/>
      </dsp:nvSpPr>
      <dsp:spPr>
        <a:xfrm>
          <a:off x="925885" y="86110"/>
          <a:ext cx="1026801" cy="410720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RA</a:t>
          </a:r>
        </a:p>
      </dsp:txBody>
      <dsp:txXfrm>
        <a:off x="1131245" y="86110"/>
        <a:ext cx="616081" cy="410720"/>
      </dsp:txXfrm>
    </dsp:sp>
    <dsp:sp modelId="{C981E7AD-57A3-4642-84CA-D1188C62CAEF}">
      <dsp:nvSpPr>
        <dsp:cNvPr id="0" name=""/>
        <dsp:cNvSpPr/>
      </dsp:nvSpPr>
      <dsp:spPr>
        <a:xfrm>
          <a:off x="1850006" y="86110"/>
          <a:ext cx="1026801" cy="410720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IA</a:t>
          </a:r>
          <a:endParaRPr lang="en-US" sz="1600" kern="1200" dirty="0"/>
        </a:p>
      </dsp:txBody>
      <dsp:txXfrm>
        <a:off x="2055366" y="86110"/>
        <a:ext cx="616081" cy="410720"/>
      </dsp:txXfrm>
    </dsp:sp>
    <dsp:sp modelId="{A6073CB7-8EAF-443C-AB14-1A2D76FCFED9}">
      <dsp:nvSpPr>
        <dsp:cNvPr id="0" name=""/>
        <dsp:cNvSpPr/>
      </dsp:nvSpPr>
      <dsp:spPr>
        <a:xfrm>
          <a:off x="2774128" y="86110"/>
          <a:ext cx="1026801" cy="410720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RA</a:t>
          </a:r>
          <a:endParaRPr lang="en-US" sz="1600" kern="1200" dirty="0"/>
        </a:p>
      </dsp:txBody>
      <dsp:txXfrm>
        <a:off x="2979488" y="86110"/>
        <a:ext cx="616081" cy="4107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B970D-E070-4686-B60B-9F381EB9C78B}">
      <dsp:nvSpPr>
        <dsp:cNvPr id="0" name=""/>
        <dsp:cNvSpPr/>
      </dsp:nvSpPr>
      <dsp:spPr>
        <a:xfrm>
          <a:off x="1173" y="82565"/>
          <a:ext cx="1044528" cy="417811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IA</a:t>
          </a:r>
        </a:p>
      </dsp:txBody>
      <dsp:txXfrm>
        <a:off x="210079" y="82565"/>
        <a:ext cx="626717" cy="417811"/>
      </dsp:txXfrm>
    </dsp:sp>
    <dsp:sp modelId="{6377E7AA-D422-4BCD-9AFF-7F3915031B30}">
      <dsp:nvSpPr>
        <dsp:cNvPr id="0" name=""/>
        <dsp:cNvSpPr/>
      </dsp:nvSpPr>
      <dsp:spPr>
        <a:xfrm>
          <a:off x="941249" y="82565"/>
          <a:ext cx="1044528" cy="41781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RT</a:t>
          </a:r>
        </a:p>
      </dsp:txBody>
      <dsp:txXfrm>
        <a:off x="1150155" y="82565"/>
        <a:ext cx="626717" cy="417811"/>
      </dsp:txXfrm>
    </dsp:sp>
    <dsp:sp modelId="{847F0DEF-0894-4BD3-92EC-D2BF926ED215}">
      <dsp:nvSpPr>
        <dsp:cNvPr id="0" name=""/>
        <dsp:cNvSpPr/>
      </dsp:nvSpPr>
      <dsp:spPr>
        <a:xfrm>
          <a:off x="1881325" y="82565"/>
          <a:ext cx="1044528" cy="417811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IA</a:t>
          </a:r>
          <a:endParaRPr lang="en-US" sz="1600" kern="1200" dirty="0"/>
        </a:p>
      </dsp:txBody>
      <dsp:txXfrm>
        <a:off x="2090231" y="82565"/>
        <a:ext cx="626717" cy="417811"/>
      </dsp:txXfrm>
    </dsp:sp>
    <dsp:sp modelId="{434580EF-C13D-449D-98E4-8E829708C94A}">
      <dsp:nvSpPr>
        <dsp:cNvPr id="0" name=""/>
        <dsp:cNvSpPr/>
      </dsp:nvSpPr>
      <dsp:spPr>
        <a:xfrm>
          <a:off x="2821400" y="82565"/>
          <a:ext cx="1044528" cy="41781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RA</a:t>
          </a:r>
          <a:endParaRPr lang="en-US" sz="1600" kern="1200" dirty="0"/>
        </a:p>
      </dsp:txBody>
      <dsp:txXfrm>
        <a:off x="3030306" y="82565"/>
        <a:ext cx="626717" cy="417811"/>
      </dsp:txXfrm>
    </dsp:sp>
    <dsp:sp modelId="{B3D0C5E1-525B-4FBA-A089-A26536DE2C7D}">
      <dsp:nvSpPr>
        <dsp:cNvPr id="0" name=""/>
        <dsp:cNvSpPr/>
      </dsp:nvSpPr>
      <dsp:spPr>
        <a:xfrm>
          <a:off x="3761476" y="82565"/>
          <a:ext cx="1044528" cy="41781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RA</a:t>
          </a:r>
          <a:endParaRPr lang="en-US" sz="1600" kern="1200" dirty="0"/>
        </a:p>
      </dsp:txBody>
      <dsp:txXfrm>
        <a:off x="3970382" y="82565"/>
        <a:ext cx="626717" cy="4178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B970D-E070-4686-B60B-9F381EB9C78B}">
      <dsp:nvSpPr>
        <dsp:cNvPr id="0" name=""/>
        <dsp:cNvSpPr/>
      </dsp:nvSpPr>
      <dsp:spPr>
        <a:xfrm>
          <a:off x="0" y="0"/>
          <a:ext cx="1064578" cy="488242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IA</a:t>
          </a:r>
        </a:p>
      </dsp:txBody>
      <dsp:txXfrm>
        <a:off x="244121" y="0"/>
        <a:ext cx="576336" cy="488242"/>
      </dsp:txXfrm>
    </dsp:sp>
    <dsp:sp modelId="{6377E7AA-D422-4BCD-9AFF-7F3915031B30}">
      <dsp:nvSpPr>
        <dsp:cNvPr id="0" name=""/>
        <dsp:cNvSpPr/>
      </dsp:nvSpPr>
      <dsp:spPr>
        <a:xfrm>
          <a:off x="954166" y="0"/>
          <a:ext cx="1004837" cy="488242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RA</a:t>
          </a:r>
        </a:p>
      </dsp:txBody>
      <dsp:txXfrm>
        <a:off x="1198287" y="0"/>
        <a:ext cx="516595" cy="488242"/>
      </dsp:txXfrm>
    </dsp:sp>
    <dsp:sp modelId="{22536D4A-1756-4250-A239-8D6447727C29}">
      <dsp:nvSpPr>
        <dsp:cNvPr id="0" name=""/>
        <dsp:cNvSpPr/>
      </dsp:nvSpPr>
      <dsp:spPr>
        <a:xfrm>
          <a:off x="1845107" y="0"/>
          <a:ext cx="1062208" cy="488242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RA</a:t>
          </a:r>
        </a:p>
      </dsp:txBody>
      <dsp:txXfrm>
        <a:off x="2089228" y="0"/>
        <a:ext cx="573966" cy="488242"/>
      </dsp:txXfrm>
    </dsp:sp>
    <dsp:sp modelId="{0391A745-5296-45EC-88E1-CF46B11BC476}">
      <dsp:nvSpPr>
        <dsp:cNvPr id="0" name=""/>
        <dsp:cNvSpPr/>
      </dsp:nvSpPr>
      <dsp:spPr>
        <a:xfrm>
          <a:off x="2779705" y="0"/>
          <a:ext cx="1039052" cy="488242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RA</a:t>
          </a:r>
        </a:p>
      </dsp:txBody>
      <dsp:txXfrm>
        <a:off x="3023826" y="0"/>
        <a:ext cx="550810" cy="4882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B970D-E070-4686-B60B-9F381EB9C78B}">
      <dsp:nvSpPr>
        <dsp:cNvPr id="0" name=""/>
        <dsp:cNvSpPr/>
      </dsp:nvSpPr>
      <dsp:spPr>
        <a:xfrm>
          <a:off x="0" y="0"/>
          <a:ext cx="1004485" cy="401794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OA</a:t>
          </a:r>
        </a:p>
      </dsp:txBody>
      <dsp:txXfrm>
        <a:off x="200897" y="0"/>
        <a:ext cx="602691" cy="4017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B970D-E070-4686-B60B-9F381EB9C78B}">
      <dsp:nvSpPr>
        <dsp:cNvPr id="0" name=""/>
        <dsp:cNvSpPr/>
      </dsp:nvSpPr>
      <dsp:spPr>
        <a:xfrm>
          <a:off x="0" y="0"/>
          <a:ext cx="1298190" cy="434142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IA</a:t>
          </a:r>
        </a:p>
      </dsp:txBody>
      <dsp:txXfrm>
        <a:off x="217071" y="0"/>
        <a:ext cx="864048" cy="434142"/>
      </dsp:txXfrm>
    </dsp:sp>
    <dsp:sp modelId="{6377E7AA-D422-4BCD-9AFF-7F3915031B30}">
      <dsp:nvSpPr>
        <dsp:cNvPr id="0" name=""/>
        <dsp:cNvSpPr/>
      </dsp:nvSpPr>
      <dsp:spPr>
        <a:xfrm>
          <a:off x="1163549" y="0"/>
          <a:ext cx="1225339" cy="434142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RA</a:t>
          </a:r>
        </a:p>
      </dsp:txBody>
      <dsp:txXfrm>
        <a:off x="1380620" y="0"/>
        <a:ext cx="791197" cy="434142"/>
      </dsp:txXfrm>
    </dsp:sp>
    <dsp:sp modelId="{22536D4A-1756-4250-A239-8D6447727C29}">
      <dsp:nvSpPr>
        <dsp:cNvPr id="0" name=""/>
        <dsp:cNvSpPr/>
      </dsp:nvSpPr>
      <dsp:spPr>
        <a:xfrm>
          <a:off x="2250000" y="0"/>
          <a:ext cx="1295301" cy="434142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RA</a:t>
          </a:r>
        </a:p>
      </dsp:txBody>
      <dsp:txXfrm>
        <a:off x="2467071" y="0"/>
        <a:ext cx="861159" cy="434142"/>
      </dsp:txXfrm>
    </dsp:sp>
    <dsp:sp modelId="{0391A745-5296-45EC-88E1-CF46B11BC476}">
      <dsp:nvSpPr>
        <dsp:cNvPr id="0" name=""/>
        <dsp:cNvSpPr/>
      </dsp:nvSpPr>
      <dsp:spPr>
        <a:xfrm>
          <a:off x="3389688" y="0"/>
          <a:ext cx="1267063" cy="434142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RA</a:t>
          </a:r>
        </a:p>
      </dsp:txBody>
      <dsp:txXfrm>
        <a:off x="3606759" y="0"/>
        <a:ext cx="832921" cy="4341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B970D-E070-4686-B60B-9F381EB9C78B}">
      <dsp:nvSpPr>
        <dsp:cNvPr id="0" name=""/>
        <dsp:cNvSpPr/>
      </dsp:nvSpPr>
      <dsp:spPr>
        <a:xfrm>
          <a:off x="1025" y="9338"/>
          <a:ext cx="1249176" cy="499670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IA</a:t>
          </a:r>
        </a:p>
      </dsp:txBody>
      <dsp:txXfrm>
        <a:off x="250860" y="9338"/>
        <a:ext cx="749506" cy="499670"/>
      </dsp:txXfrm>
    </dsp:sp>
    <dsp:sp modelId="{6377E7AA-D422-4BCD-9AFF-7F3915031B30}">
      <dsp:nvSpPr>
        <dsp:cNvPr id="0" name=""/>
        <dsp:cNvSpPr/>
      </dsp:nvSpPr>
      <dsp:spPr>
        <a:xfrm>
          <a:off x="1125283" y="9338"/>
          <a:ext cx="1249176" cy="499670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RA</a:t>
          </a:r>
        </a:p>
      </dsp:txBody>
      <dsp:txXfrm>
        <a:off x="1375118" y="9338"/>
        <a:ext cx="749506" cy="499670"/>
      </dsp:txXfrm>
    </dsp:sp>
    <dsp:sp modelId="{F98DC7FB-CBB8-4A14-857C-63D354EAAD1E}">
      <dsp:nvSpPr>
        <dsp:cNvPr id="0" name=""/>
        <dsp:cNvSpPr/>
      </dsp:nvSpPr>
      <dsp:spPr>
        <a:xfrm>
          <a:off x="2249542" y="9338"/>
          <a:ext cx="1249176" cy="499670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OA</a:t>
          </a:r>
          <a:endParaRPr lang="en-US" sz="1600" kern="1200" dirty="0"/>
        </a:p>
      </dsp:txBody>
      <dsp:txXfrm>
        <a:off x="2499377" y="9338"/>
        <a:ext cx="749506" cy="499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0.18882</cdr:x>
      <cdr:y>0</cdr:y>
    </cdr:from>
    <cdr:to>
      <cdr:x>0.88193</cdr:x>
      <cdr:y>0.06059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46743E4-A176-3772-3BF8-5D91AF4A3C94}"/>
            </a:ext>
          </a:extLst>
        </cdr:cNvPr>
        <cdr:cNvSpPr txBox="1"/>
      </cdr:nvSpPr>
      <cdr:spPr>
        <a:xfrm xmlns:a="http://schemas.openxmlformats.org/drawingml/2006/main">
          <a:off x="1088855" y="0"/>
          <a:ext cx="399690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r>
            <a:rPr lang="it-IT" sz="2000" b="1" dirty="0">
              <a:latin typeface="Arial" panose="020B0604020202020204" pitchFamily="34" charset="0"/>
              <a:cs typeface="Arial" panose="020B0604020202020204" pitchFamily="34" charset="0"/>
            </a:rPr>
            <a:t>Attività Trapiantologiche 2022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0.24568</cdr:x>
      <cdr:y>0.80348</cdr:y>
    </cdr:from>
    <cdr:to>
      <cdr:x>0.4099</cdr:x>
      <cdr:y>0.91914</cdr:y>
    </cdr:to>
    <cdr:sp macro="" textlink="">
      <cdr:nvSpPr>
        <cdr:cNvPr id="2" name="Rettangolo 1">
          <a:extLst xmlns:a="http://schemas.openxmlformats.org/drawingml/2006/main">
            <a:ext uri="{FF2B5EF4-FFF2-40B4-BE49-F238E27FC236}">
              <a16:creationId xmlns:a16="http://schemas.microsoft.com/office/drawing/2014/main" id="{66C82189-D784-4117-AFC9-DFE17FCF71C6}"/>
            </a:ext>
          </a:extLst>
        </cdr:cNvPr>
        <cdr:cNvSpPr/>
      </cdr:nvSpPr>
      <cdr:spPr>
        <a:xfrm xmlns:a="http://schemas.openxmlformats.org/drawingml/2006/main">
          <a:off x="2615414" y="3961284"/>
          <a:ext cx="1748198" cy="57019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200" dirty="0"/>
            <a:t>05 - Malattie e disturbi dell'apparato cardiocircolatorio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32DF8-EE21-47CD-B5D8-006539553C7F}" type="datetimeFigureOut">
              <a:rPr lang="it-IT" smtClean="0"/>
              <a:t>12/05/2023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F4C1F-1C14-4FBA-8E07-715B13462DD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99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1F4C1F-1C14-4FBA-8E07-715B13462DD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499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0">
            <a:extLst>
              <a:ext uri="{FF2B5EF4-FFF2-40B4-BE49-F238E27FC236}">
                <a16:creationId xmlns:a16="http://schemas.microsoft.com/office/drawing/2014/main" id="{0A8DBC28-B4C8-7A98-F6C2-9770EFCAFB8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/>
            </a:pPr>
            <a:fld id="{850EB02A-474E-42FE-BFF2-A7A34B1DBC0A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/>
              </a:pPr>
              <a:t>37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8611" name="Rectangle 1">
            <a:extLst>
              <a:ext uri="{FF2B5EF4-FFF2-40B4-BE49-F238E27FC236}">
                <a16:creationId xmlns:a16="http://schemas.microsoft.com/office/drawing/2014/main" id="{2E64BF1C-217A-D1C7-3F54-497EB794F8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8F841776-762E-63FE-10E0-5435E9145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5E1E89-7158-4B78-B216-DE6680664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C7E31A3-2CC8-451C-9C15-DF3FC3A20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AB3464-5009-47F4-BCAD-573BC19A4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02E9-40F5-49A3-9F76-56C134AE5324}" type="datetimeFigureOut">
              <a:rPr lang="it-IT" smtClean="0"/>
              <a:t>12/05/2023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9BC5B5-FB91-428F-9711-D2B7D8E7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7AD7B0-444C-4DD8-9187-29729E735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8A1A-D448-45E6-8734-9F9BE9D2E3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690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8A9322-C830-4BF5-8222-6905E23F7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5AC750F-B67E-4B8B-A0B0-7A83F1A45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E3027F-EB39-4D16-AC9B-AB588B3DD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02E9-40F5-49A3-9F76-56C134AE5324}" type="datetimeFigureOut">
              <a:rPr lang="it-IT" smtClean="0"/>
              <a:t>12/05/2023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1B5177-413A-404A-8CBF-85ED1A3B9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601007-ED52-467E-A7D1-457BAD48D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8A1A-D448-45E6-8734-9F9BE9D2E3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282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3BB0809-D6C6-4E38-AAC9-9E5220326C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30F189F-7CD7-4BA0-A39B-B80972239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C1AE99-EC77-43CA-92B2-96EB6ACF1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02E9-40F5-49A3-9F76-56C134AE5324}" type="datetimeFigureOut">
              <a:rPr lang="it-IT" smtClean="0"/>
              <a:t>12/05/2023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F12F0E-4DCE-472E-AC4C-7F0000BAF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AFBDCD-A5EF-48F3-9A85-200E0989E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8A1A-D448-45E6-8734-9F9BE9D2E3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97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Lay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750BA6-3BD3-43D4-92C6-A1A38869B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CEEAADB-4671-465D-AE09-CF767FAB57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228600">
              <a:spcAft>
                <a:spcPts val="1200"/>
              </a:spcAft>
            </a:pPr>
            <a:fld id="{CC9E6EB9-168E-4914-8CC7-2E853AFB4F1B}" type="slidenum">
              <a:rPr lang="en-US" smtClean="0"/>
              <a:pPr algn="r" defTabSz="228600">
                <a:spcAft>
                  <a:spcPts val="1200"/>
                </a:spcAft>
              </a:pPr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F37430-BF15-FBA3-0C68-5B0A95A2C1AE}"/>
              </a:ext>
            </a:extLst>
          </p:cNvPr>
          <p:cNvGrpSpPr/>
          <p:nvPr userDrawn="1"/>
        </p:nvGrpSpPr>
        <p:grpSpPr>
          <a:xfrm>
            <a:off x="-264086" y="6596401"/>
            <a:ext cx="3214875" cy="184155"/>
            <a:chOff x="-264086" y="6596401"/>
            <a:chExt cx="3214875" cy="184155"/>
          </a:xfrm>
        </p:grpSpPr>
        <p:grpSp>
          <p:nvGrpSpPr>
            <p:cNvPr id="5" name="Group 22">
              <a:extLst>
                <a:ext uri="{FF2B5EF4-FFF2-40B4-BE49-F238E27FC236}">
                  <a16:creationId xmlns:a16="http://schemas.microsoft.com/office/drawing/2014/main" id="{266FC24A-AD02-6ABE-9F4B-66B6BA2E1AC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264086" y="6596401"/>
              <a:ext cx="2147228" cy="184155"/>
              <a:chOff x="9374212" y="6574531"/>
              <a:chExt cx="2147228" cy="18288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867C259D-22EC-0958-E235-DB85AC0188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74212" y="6574531"/>
                <a:ext cx="2147228" cy="182883"/>
                <a:chOff x="9378677" y="6574531"/>
                <a:chExt cx="2147228" cy="182883"/>
              </a:xfrm>
            </p:grpSpPr>
            <p:sp>
              <p:nvSpPr>
                <p:cNvPr id="9" name="Footer Placeholder 3">
                  <a:extLst>
                    <a:ext uri="{FF2B5EF4-FFF2-40B4-BE49-F238E27FC236}">
                      <a16:creationId xmlns:a16="http://schemas.microsoft.com/office/drawing/2014/main" id="{B8D599D6-974F-5A0B-A980-9C3611577E62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0461203" y="6574537"/>
                  <a:ext cx="1064702" cy="1828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/>
                <a:lstStyle>
                  <a:lvl1pPr defTabSz="912813" eaLnBrk="0" hangingPunct="0"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742950" indent="-285750" defTabSz="912813" eaLnBrk="0" hangingPunct="0"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 defTabSz="912813" eaLnBrk="0" hangingPunct="0"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 defTabSz="912813" eaLnBrk="0" hangingPunct="0"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 defTabSz="912813" eaLnBrk="0" hangingPunct="0"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798513" algn="r"/>
                    </a:tabLst>
                    <a:defRPr/>
                  </a:pPr>
                  <a:r>
                    <a: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3M Circular TT Book" panose="020B0604020101020102" pitchFamily="34" charset="0"/>
                      <a:ea typeface="ＭＳ Ｐゴシック" charset="0"/>
                      <a:cs typeface="3M Circular TT Book" panose="020B0604020101020102" pitchFamily="34" charset="0"/>
                    </a:rPr>
                    <a:t>. All Rights Reserved.</a:t>
                  </a:r>
                </a:p>
              </p:txBody>
            </p:sp>
            <p:sp>
              <p:nvSpPr>
                <p:cNvPr id="10" name="TextBox 25">
                  <a:extLst>
                    <a:ext uri="{FF2B5EF4-FFF2-40B4-BE49-F238E27FC236}">
                      <a16:creationId xmlns:a16="http://schemas.microsoft.com/office/drawing/2014/main" id="{1546B42F-834E-71FE-EE97-0DB53D374D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378677" y="6574531"/>
                  <a:ext cx="1177925" cy="18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defTabSz="91281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742950" indent="-285750" defTabSz="91281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 defTabSz="91281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 defTabSz="91281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 defTabSz="91281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fld id="{75980DF0-75D0-FD4C-983E-614B6986212F}" type="datetime3">
                    <a:rPr kumimoji="0" lang="en-US" sz="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3M Circular TT Book" panose="020B0604020101020102" pitchFamily="34" charset="0"/>
                      <a:ea typeface="ＭＳ Ｐゴシック" charset="0"/>
                      <a:cs typeface="3M Circular TT Book" panose="020B0604020101020102" pitchFamily="34" charset="0"/>
                    </a:rPr>
                    <a:pPr marL="0" marR="0" lvl="0" indent="0" algn="r" defTabSz="912813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t>12 May 2023</a:t>
                  </a:fld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endParaRPr>
                </a:p>
              </p:txBody>
            </p:sp>
            <p:sp>
              <p:nvSpPr>
                <p:cNvPr id="11" name="Rectangle 26">
                  <a:extLst>
                    <a:ext uri="{FF2B5EF4-FFF2-40B4-BE49-F238E27FC236}">
                      <a16:creationId xmlns:a16="http://schemas.microsoft.com/office/drawing/2014/main" id="{12C42040-33CF-BB82-8E7E-ADB416B9A4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13906" y="6589264"/>
                  <a:ext cx="812067" cy="153425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 charset="0"/>
                    <a:cs typeface="3M Circular TT Book" panose="020B0604020101020102" pitchFamily="34" charset="0"/>
                  </a:endParaRPr>
                </a:p>
              </p:txBody>
            </p:sp>
          </p:grpSp>
          <p:sp>
            <p:nvSpPr>
              <p:cNvPr id="8" name="TextBox 24">
                <a:extLst>
                  <a:ext uri="{FF2B5EF4-FFF2-40B4-BE49-F238E27FC236}">
                    <a16:creationId xmlns:a16="http://schemas.microsoft.com/office/drawing/2014/main" id="{695DF476-97FF-BF15-A8EA-6356D1AC51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17092" y="6574536"/>
                <a:ext cx="353517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© 3M</a:t>
                </a:r>
              </a:p>
            </p:txBody>
          </p:sp>
        </p:grpSp>
        <p:sp>
          <p:nvSpPr>
            <p:cNvPr id="6" name="Footer Placeholder 3">
              <a:extLst>
                <a:ext uri="{FF2B5EF4-FFF2-40B4-BE49-F238E27FC236}">
                  <a16:creationId xmlns:a16="http://schemas.microsoft.com/office/drawing/2014/main" id="{7CA20FE2-F69E-DCB4-B67A-673D09CC7B16}"/>
                </a:ext>
              </a:extLst>
            </p:cNvPr>
            <p:cNvSpPr txBox="1">
              <a:spLocks/>
            </p:cNvSpPr>
            <p:nvPr userDrawn="1"/>
          </p:nvSpPr>
          <p:spPr bwMode="auto">
            <a:xfrm>
              <a:off x="1944949" y="6596401"/>
              <a:ext cx="100584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4354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3"/>
            <a:ext cx="11425237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143C12-79F1-36A2-C24E-557FEEE76A11}"/>
              </a:ext>
            </a:extLst>
          </p:cNvPr>
          <p:cNvGrpSpPr/>
          <p:nvPr userDrawn="1"/>
        </p:nvGrpSpPr>
        <p:grpSpPr>
          <a:xfrm>
            <a:off x="-264086" y="6596401"/>
            <a:ext cx="3214875" cy="184155"/>
            <a:chOff x="-264086" y="6596401"/>
            <a:chExt cx="3214875" cy="184155"/>
          </a:xfrm>
        </p:grpSpPr>
        <p:grpSp>
          <p:nvGrpSpPr>
            <p:cNvPr id="8" name="Group 22"/>
            <p:cNvGrpSpPr>
              <a:grpSpLocks/>
            </p:cNvGrpSpPr>
            <p:nvPr userDrawn="1"/>
          </p:nvGrpSpPr>
          <p:grpSpPr bwMode="auto">
            <a:xfrm>
              <a:off x="-264086" y="6596401"/>
              <a:ext cx="2147228" cy="184155"/>
              <a:chOff x="9374212" y="6574531"/>
              <a:chExt cx="2147228" cy="182885"/>
            </a:xfrm>
          </p:grpSpPr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9374212" y="6574531"/>
                <a:ext cx="2147228" cy="182883"/>
                <a:chOff x="9378677" y="6574531"/>
                <a:chExt cx="2147228" cy="182883"/>
              </a:xfrm>
            </p:grpSpPr>
            <p:sp>
              <p:nvSpPr>
                <p:cNvPr id="11" name="Footer Placeholder 3"/>
                <p:cNvSpPr txBox="1">
                  <a:spLocks/>
                </p:cNvSpPr>
                <p:nvPr/>
              </p:nvSpPr>
              <p:spPr bwMode="auto">
                <a:xfrm>
                  <a:off x="10461203" y="6574537"/>
                  <a:ext cx="1064702" cy="1828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/>
                <a:lstStyle>
                  <a:lvl1pPr defTabSz="912813" eaLnBrk="0" hangingPunct="0"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742950" indent="-285750" defTabSz="912813" eaLnBrk="0" hangingPunct="0"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 defTabSz="912813" eaLnBrk="0" hangingPunct="0"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 defTabSz="912813" eaLnBrk="0" hangingPunct="0"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 defTabSz="912813" eaLnBrk="0" hangingPunct="0"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798513" algn="r"/>
                    </a:tabLst>
                    <a:defRPr/>
                  </a:pPr>
                  <a:r>
                    <a: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3M Circular TT Book" panose="020B0604020101020102" pitchFamily="34" charset="0"/>
                      <a:ea typeface="ＭＳ Ｐゴシック" charset="0"/>
                      <a:cs typeface="3M Circular TT Book" panose="020B0604020101020102" pitchFamily="34" charset="0"/>
                    </a:rPr>
                    <a:t>. All Rights Reserved.</a:t>
                  </a:r>
                </a:p>
              </p:txBody>
            </p:sp>
            <p:sp>
              <p:nvSpPr>
                <p:cNvPr id="12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9378677" y="6574531"/>
                  <a:ext cx="1177925" cy="18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defTabSz="91281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742950" indent="-285750" defTabSz="91281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 defTabSz="91281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 defTabSz="91281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 defTabSz="91281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fld id="{75980DF0-75D0-FD4C-983E-614B6986212F}" type="datetime3">
                    <a:rPr kumimoji="0" lang="en-US" sz="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3M Circular TT Book" panose="020B0604020101020102" pitchFamily="34" charset="0"/>
                      <a:ea typeface="ＭＳ Ｐゴシック" charset="0"/>
                      <a:cs typeface="3M Circular TT Book" panose="020B0604020101020102" pitchFamily="34" charset="0"/>
                    </a:rPr>
                    <a:pPr marL="0" marR="0" lvl="0" indent="0" algn="r" defTabSz="912813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t>12 May 2023</a:t>
                  </a:fld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endParaRPr>
                </a:p>
              </p:txBody>
            </p:sp>
            <p:sp>
              <p:nvSpPr>
                <p:cNvPr id="13" name="Rectangle 26"/>
                <p:cNvSpPr>
                  <a:spLocks noChangeArrowheads="1"/>
                </p:cNvSpPr>
                <p:nvPr/>
              </p:nvSpPr>
              <p:spPr bwMode="auto">
                <a:xfrm>
                  <a:off x="9513906" y="6589264"/>
                  <a:ext cx="812067" cy="153425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 charset="0"/>
                    <a:cs typeface="3M Circular TT Book" panose="020B0604020101020102" pitchFamily="34" charset="0"/>
                  </a:endParaRPr>
                </a:p>
              </p:txBody>
            </p:sp>
          </p:grpSp>
          <p:sp>
            <p:nvSpPr>
              <p:cNvPr id="10" name="TextBox 24"/>
              <p:cNvSpPr txBox="1">
                <a:spLocks noChangeArrowheads="1"/>
              </p:cNvSpPr>
              <p:nvPr/>
            </p:nvSpPr>
            <p:spPr bwMode="auto">
              <a:xfrm>
                <a:off x="10017092" y="6574536"/>
                <a:ext cx="353517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© 3M</a:t>
                </a:r>
              </a:p>
            </p:txBody>
          </p:sp>
        </p:grpSp>
        <p:sp>
          <p:nvSpPr>
            <p:cNvPr id="14" name="Footer Placeholder 3"/>
            <p:cNvSpPr txBox="1">
              <a:spLocks/>
            </p:cNvSpPr>
            <p:nvPr userDrawn="1"/>
          </p:nvSpPr>
          <p:spPr bwMode="auto">
            <a:xfrm>
              <a:off x="1944949" y="6596401"/>
              <a:ext cx="100584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296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2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3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12 May 2023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1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84209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5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8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9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12 May 2023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0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7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1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4436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11425237" cy="457200"/>
          </a:xfrm>
        </p:spPr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7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0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1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12 May 2023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2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9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3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82717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2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3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12 May 2023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1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64269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3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4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12 May 2023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07141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80999"/>
            <a:ext cx="11425237" cy="8213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79476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95401"/>
            <a:ext cx="3803904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95401"/>
            <a:ext cx="3794760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3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4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12 May 2023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15589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00E3C1-9861-40FF-9B49-9C2C84B8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01E77A-2C7F-4128-B298-D8A07FFE0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259CDA-6007-4868-81B5-9C4E887F2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02E9-40F5-49A3-9F76-56C134AE5324}" type="datetimeFigureOut">
              <a:rPr lang="it-IT" smtClean="0"/>
              <a:t>12/05/2023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34FB2F-9A87-4B5F-9A02-457D30AB3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F30EE4-9B80-43DA-9C03-1ED30350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8A1A-D448-45E6-8734-9F9BE9D2E3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5143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80999"/>
            <a:ext cx="11425237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4048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79476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95401"/>
            <a:ext cx="3803904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95401"/>
            <a:ext cx="3794760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12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3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5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6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12 May 2023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7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4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8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91658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8448"/>
            <a:ext cx="11431590" cy="4956048"/>
          </a:xfrm>
        </p:spPr>
        <p:txBody>
          <a:bodyPr/>
          <a:lstStyle>
            <a:lvl1pPr>
              <a:lnSpc>
                <a:spcPct val="90000"/>
              </a:lnSpc>
              <a:defRPr sz="4800"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0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200">
                <a:latin typeface="+mj-lt"/>
              </a:defRPr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9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0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12 May 2023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1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2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9335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384048"/>
            <a:ext cx="11430000" cy="5864352"/>
          </a:xfrm>
        </p:spPr>
        <p:txBody>
          <a:bodyPr rIns="0"/>
          <a:lstStyle>
            <a:lvl1pPr>
              <a:lnSpc>
                <a:spcPct val="90000"/>
              </a:lnSpc>
              <a:defRPr sz="3200"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 sz="2200"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9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0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12 May 2023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1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2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14508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384048"/>
            <a:ext cx="11426952" cy="5861304"/>
          </a:xfrm>
        </p:spPr>
        <p:txBody>
          <a:bodyPr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9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0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12 May 2023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1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2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65339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Only_ 1/3 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384048"/>
            <a:ext cx="3794760" cy="586130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384048"/>
            <a:ext cx="7623048" cy="5861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1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2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12 May 2023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3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0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4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419346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384048"/>
            <a:ext cx="3794760" cy="586130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384048"/>
            <a:ext cx="3803904" cy="5861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384048"/>
            <a:ext cx="3794760" cy="5861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10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3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4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12 May 2023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40371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3"/>
          </p:nvPr>
        </p:nvSpPr>
        <p:spPr>
          <a:xfrm>
            <a:off x="384048" y="383675"/>
            <a:ext cx="7616952" cy="5861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019288" y="381000"/>
            <a:ext cx="3794760" cy="58642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0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1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12 May 2023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2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9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3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32677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84048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84048" y="3314646"/>
            <a:ext cx="3816000" cy="2935224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87310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187310" y="3314646"/>
            <a:ext cx="3816000" cy="293846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001000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8001000" y="3314646"/>
            <a:ext cx="3816000" cy="293846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1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9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20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12 May 2023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21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8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22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73465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4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7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8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12 May 2023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9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6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0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76517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3532" y="33077"/>
            <a:ext cx="12185420" cy="68295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6" name="Freeform 5"/>
          <p:cNvSpPr/>
          <p:nvPr/>
        </p:nvSpPr>
        <p:spPr>
          <a:xfrm>
            <a:off x="0" y="3602940"/>
            <a:ext cx="3586808" cy="3259673"/>
          </a:xfrm>
          <a:custGeom>
            <a:avLst/>
            <a:gdLst>
              <a:gd name="connsiteX0" fmla="*/ 1392248 w 3580909"/>
              <a:gd name="connsiteY0" fmla="*/ 0 h 3209249"/>
              <a:gd name="connsiteX1" fmla="*/ 0 w 3580909"/>
              <a:gd name="connsiteY1" fmla="*/ 3209249 h 3209249"/>
              <a:gd name="connsiteX2" fmla="*/ 3580909 w 3580909"/>
              <a:gd name="connsiteY2" fmla="*/ 1215267 h 3209249"/>
              <a:gd name="connsiteX3" fmla="*/ 1392248 w 3580909"/>
              <a:gd name="connsiteY3" fmla="*/ 0 h 3209249"/>
              <a:gd name="connsiteX0" fmla="*/ 1406371 w 3595032"/>
              <a:gd name="connsiteY0" fmla="*/ 0 h 3209249"/>
              <a:gd name="connsiteX1" fmla="*/ 0 w 3595032"/>
              <a:gd name="connsiteY1" fmla="*/ 3209249 h 3209249"/>
              <a:gd name="connsiteX2" fmla="*/ 3595032 w 3595032"/>
              <a:gd name="connsiteY2" fmla="*/ 1215267 h 3209249"/>
              <a:gd name="connsiteX3" fmla="*/ 1406371 w 3595032"/>
              <a:gd name="connsiteY3" fmla="*/ 0 h 3209249"/>
              <a:gd name="connsiteX0" fmla="*/ 1399310 w 3587971"/>
              <a:gd name="connsiteY0" fmla="*/ 0 h 3209249"/>
              <a:gd name="connsiteX1" fmla="*/ 0 w 3587971"/>
              <a:gd name="connsiteY1" fmla="*/ 3209249 h 3209249"/>
              <a:gd name="connsiteX2" fmla="*/ 3587971 w 3587971"/>
              <a:gd name="connsiteY2" fmla="*/ 1215267 h 3209249"/>
              <a:gd name="connsiteX3" fmla="*/ 1399310 w 3587971"/>
              <a:gd name="connsiteY3" fmla="*/ 0 h 3209249"/>
              <a:gd name="connsiteX0" fmla="*/ 1399310 w 3587971"/>
              <a:gd name="connsiteY0" fmla="*/ 0 h 3252111"/>
              <a:gd name="connsiteX1" fmla="*/ 0 w 3587971"/>
              <a:gd name="connsiteY1" fmla="*/ 3252111 h 3252111"/>
              <a:gd name="connsiteX2" fmla="*/ 3587971 w 3587971"/>
              <a:gd name="connsiteY2" fmla="*/ 1258129 h 3252111"/>
              <a:gd name="connsiteX3" fmla="*/ 1399310 w 3587971"/>
              <a:gd name="connsiteY3" fmla="*/ 0 h 3252111"/>
              <a:gd name="connsiteX0" fmla="*/ 1396734 w 3585395"/>
              <a:gd name="connsiteY0" fmla="*/ 0 h 3264990"/>
              <a:gd name="connsiteX1" fmla="*/ 0 w 3585395"/>
              <a:gd name="connsiteY1" fmla="*/ 3264990 h 3264990"/>
              <a:gd name="connsiteX2" fmla="*/ 3585395 w 3585395"/>
              <a:gd name="connsiteY2" fmla="*/ 1258129 h 3264990"/>
              <a:gd name="connsiteX3" fmla="*/ 1396734 w 3585395"/>
              <a:gd name="connsiteY3" fmla="*/ 0 h 3264990"/>
              <a:gd name="connsiteX0" fmla="*/ 1404461 w 3593122"/>
              <a:gd name="connsiteY0" fmla="*/ 0 h 3267566"/>
              <a:gd name="connsiteX1" fmla="*/ 0 w 3593122"/>
              <a:gd name="connsiteY1" fmla="*/ 3267566 h 3267566"/>
              <a:gd name="connsiteX2" fmla="*/ 3593122 w 3593122"/>
              <a:gd name="connsiteY2" fmla="*/ 1258129 h 3267566"/>
              <a:gd name="connsiteX3" fmla="*/ 1404461 w 3593122"/>
              <a:gd name="connsiteY3" fmla="*/ 0 h 326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3122" h="3267566">
                <a:moveTo>
                  <a:pt x="1404461" y="0"/>
                </a:moveTo>
                <a:lnTo>
                  <a:pt x="0" y="3267566"/>
                </a:lnTo>
                <a:lnTo>
                  <a:pt x="3593122" y="1258129"/>
                </a:lnTo>
                <a:lnTo>
                  <a:pt x="1404461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7" name="Freeform 6"/>
          <p:cNvSpPr/>
          <p:nvPr/>
        </p:nvSpPr>
        <p:spPr>
          <a:xfrm>
            <a:off x="1390330" y="1741468"/>
            <a:ext cx="2199979" cy="3164694"/>
          </a:xfrm>
          <a:custGeom>
            <a:avLst/>
            <a:gdLst>
              <a:gd name="connsiteX0" fmla="*/ 1739462 w 2186152"/>
              <a:gd name="connsiteY0" fmla="*/ 0 h 3095296"/>
              <a:gd name="connsiteX1" fmla="*/ 0 w 2186152"/>
              <a:gd name="connsiteY1" fmla="*/ 1891862 h 3095296"/>
              <a:gd name="connsiteX2" fmla="*/ 2186152 w 2186152"/>
              <a:gd name="connsiteY2" fmla="*/ 3095296 h 3095296"/>
              <a:gd name="connsiteX3" fmla="*/ 1739462 w 2186152"/>
              <a:gd name="connsiteY3" fmla="*/ 0 h 3095296"/>
              <a:gd name="connsiteX0" fmla="*/ 1733563 w 2186152"/>
              <a:gd name="connsiteY0" fmla="*/ 0 h 3112994"/>
              <a:gd name="connsiteX1" fmla="*/ 0 w 2186152"/>
              <a:gd name="connsiteY1" fmla="*/ 1909560 h 3112994"/>
              <a:gd name="connsiteX2" fmla="*/ 2186152 w 2186152"/>
              <a:gd name="connsiteY2" fmla="*/ 3112994 h 3112994"/>
              <a:gd name="connsiteX3" fmla="*/ 1733563 w 2186152"/>
              <a:gd name="connsiteY3" fmla="*/ 0 h 3112994"/>
              <a:gd name="connsiteX0" fmla="*/ 1752613 w 2186152"/>
              <a:gd name="connsiteY0" fmla="*/ 0 h 3108232"/>
              <a:gd name="connsiteX1" fmla="*/ 0 w 2186152"/>
              <a:gd name="connsiteY1" fmla="*/ 1904798 h 3108232"/>
              <a:gd name="connsiteX2" fmla="*/ 2186152 w 2186152"/>
              <a:gd name="connsiteY2" fmla="*/ 3108232 h 3108232"/>
              <a:gd name="connsiteX3" fmla="*/ 1752613 w 2186152"/>
              <a:gd name="connsiteY3" fmla="*/ 0 h 3108232"/>
              <a:gd name="connsiteX0" fmla="*/ 1738326 w 2186152"/>
              <a:gd name="connsiteY0" fmla="*/ 0 h 3108232"/>
              <a:gd name="connsiteX1" fmla="*/ 0 w 2186152"/>
              <a:gd name="connsiteY1" fmla="*/ 1904798 h 3108232"/>
              <a:gd name="connsiteX2" fmla="*/ 2186152 w 2186152"/>
              <a:gd name="connsiteY2" fmla="*/ 3108232 h 3108232"/>
              <a:gd name="connsiteX3" fmla="*/ 1738326 w 2186152"/>
              <a:gd name="connsiteY3" fmla="*/ 0 h 3108232"/>
              <a:gd name="connsiteX0" fmla="*/ 1724039 w 2186152"/>
              <a:gd name="connsiteY0" fmla="*/ 0 h 3089182"/>
              <a:gd name="connsiteX1" fmla="*/ 0 w 2186152"/>
              <a:gd name="connsiteY1" fmla="*/ 1885748 h 3089182"/>
              <a:gd name="connsiteX2" fmla="*/ 2186152 w 2186152"/>
              <a:gd name="connsiteY2" fmla="*/ 3089182 h 3089182"/>
              <a:gd name="connsiteX3" fmla="*/ 1724039 w 2186152"/>
              <a:gd name="connsiteY3" fmla="*/ 0 h 3089182"/>
              <a:gd name="connsiteX0" fmla="*/ 1743089 w 2205202"/>
              <a:gd name="connsiteY0" fmla="*/ 0 h 3089182"/>
              <a:gd name="connsiteX1" fmla="*/ 0 w 2205202"/>
              <a:gd name="connsiteY1" fmla="*/ 1861935 h 3089182"/>
              <a:gd name="connsiteX2" fmla="*/ 2205202 w 2205202"/>
              <a:gd name="connsiteY2" fmla="*/ 3089182 h 3089182"/>
              <a:gd name="connsiteX3" fmla="*/ 1743089 w 2205202"/>
              <a:gd name="connsiteY3" fmla="*/ 0 h 3089182"/>
              <a:gd name="connsiteX0" fmla="*/ 1733564 w 2205202"/>
              <a:gd name="connsiteY0" fmla="*/ 0 h 3079657"/>
              <a:gd name="connsiteX1" fmla="*/ 0 w 2205202"/>
              <a:gd name="connsiteY1" fmla="*/ 1852410 h 3079657"/>
              <a:gd name="connsiteX2" fmla="*/ 2205202 w 2205202"/>
              <a:gd name="connsiteY2" fmla="*/ 3079657 h 3079657"/>
              <a:gd name="connsiteX3" fmla="*/ 1733564 w 2205202"/>
              <a:gd name="connsiteY3" fmla="*/ 0 h 3079657"/>
              <a:gd name="connsiteX0" fmla="*/ 1695464 w 2167102"/>
              <a:gd name="connsiteY0" fmla="*/ 0 h 3079657"/>
              <a:gd name="connsiteX1" fmla="*/ 0 w 2167102"/>
              <a:gd name="connsiteY1" fmla="*/ 1871460 h 3079657"/>
              <a:gd name="connsiteX2" fmla="*/ 2167102 w 2167102"/>
              <a:gd name="connsiteY2" fmla="*/ 3079657 h 3079657"/>
              <a:gd name="connsiteX3" fmla="*/ 1695464 w 2167102"/>
              <a:gd name="connsiteY3" fmla="*/ 0 h 3079657"/>
              <a:gd name="connsiteX0" fmla="*/ 1724039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24039 w 2195677"/>
              <a:gd name="connsiteY3" fmla="*/ 0 h 3079657"/>
              <a:gd name="connsiteX0" fmla="*/ 1746073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46073 w 2195677"/>
              <a:gd name="connsiteY3" fmla="*/ 0 h 3079657"/>
              <a:gd name="connsiteX0" fmla="*/ 1714323 w 2195677"/>
              <a:gd name="connsiteY0" fmla="*/ 0 h 3098707"/>
              <a:gd name="connsiteX1" fmla="*/ 0 w 2195677"/>
              <a:gd name="connsiteY1" fmla="*/ 1885748 h 3098707"/>
              <a:gd name="connsiteX2" fmla="*/ 2195677 w 2195677"/>
              <a:gd name="connsiteY2" fmla="*/ 3098707 h 3098707"/>
              <a:gd name="connsiteX3" fmla="*/ 1714323 w 2195677"/>
              <a:gd name="connsiteY3" fmla="*/ 0 h 3098707"/>
              <a:gd name="connsiteX0" fmla="*/ 1720673 w 2195677"/>
              <a:gd name="connsiteY0" fmla="*/ 0 h 3092357"/>
              <a:gd name="connsiteX1" fmla="*/ 0 w 2195677"/>
              <a:gd name="connsiteY1" fmla="*/ 1879398 h 3092357"/>
              <a:gd name="connsiteX2" fmla="*/ 2195677 w 2195677"/>
              <a:gd name="connsiteY2" fmla="*/ 3092357 h 3092357"/>
              <a:gd name="connsiteX3" fmla="*/ 1720673 w 2195677"/>
              <a:gd name="connsiteY3" fmla="*/ 0 h 3092357"/>
              <a:gd name="connsiteX0" fmla="*/ 1739723 w 2195677"/>
              <a:gd name="connsiteY0" fmla="*/ 0 h 3086007"/>
              <a:gd name="connsiteX1" fmla="*/ 0 w 2195677"/>
              <a:gd name="connsiteY1" fmla="*/ 1873048 h 3086007"/>
              <a:gd name="connsiteX2" fmla="*/ 2195677 w 2195677"/>
              <a:gd name="connsiteY2" fmla="*/ 3086007 h 3086007"/>
              <a:gd name="connsiteX3" fmla="*/ 1739723 w 2195677"/>
              <a:gd name="connsiteY3" fmla="*/ 0 h 3086007"/>
              <a:gd name="connsiteX0" fmla="*/ 1720673 w 2195677"/>
              <a:gd name="connsiteY0" fmla="*/ 0 h 3155857"/>
              <a:gd name="connsiteX1" fmla="*/ 0 w 2195677"/>
              <a:gd name="connsiteY1" fmla="*/ 1942898 h 3155857"/>
              <a:gd name="connsiteX2" fmla="*/ 2195677 w 2195677"/>
              <a:gd name="connsiteY2" fmla="*/ 3155857 h 3155857"/>
              <a:gd name="connsiteX3" fmla="*/ 1720673 w 2195677"/>
              <a:gd name="connsiteY3" fmla="*/ 0 h 3155857"/>
              <a:gd name="connsiteX0" fmla="*/ 1720673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20673 w 2195677"/>
              <a:gd name="connsiteY3" fmla="*/ 0 h 3079657"/>
              <a:gd name="connsiteX0" fmla="*/ 1720673 w 2195677"/>
              <a:gd name="connsiteY0" fmla="*/ 0 h 3149507"/>
              <a:gd name="connsiteX1" fmla="*/ 0 w 2195677"/>
              <a:gd name="connsiteY1" fmla="*/ 1936548 h 3149507"/>
              <a:gd name="connsiteX2" fmla="*/ 2195677 w 2195677"/>
              <a:gd name="connsiteY2" fmla="*/ 3149507 h 3149507"/>
              <a:gd name="connsiteX3" fmla="*/ 1720673 w 2195677"/>
              <a:gd name="connsiteY3" fmla="*/ 0 h 3149507"/>
              <a:gd name="connsiteX0" fmla="*/ 1739723 w 2214727"/>
              <a:gd name="connsiteY0" fmla="*/ 0 h 3149507"/>
              <a:gd name="connsiteX1" fmla="*/ 0 w 2214727"/>
              <a:gd name="connsiteY1" fmla="*/ 1936548 h 3149507"/>
              <a:gd name="connsiteX2" fmla="*/ 2214727 w 2214727"/>
              <a:gd name="connsiteY2" fmla="*/ 3149507 h 3149507"/>
              <a:gd name="connsiteX3" fmla="*/ 1739723 w 2214727"/>
              <a:gd name="connsiteY3" fmla="*/ 0 h 3149507"/>
              <a:gd name="connsiteX0" fmla="*/ 1739723 w 2214727"/>
              <a:gd name="connsiteY0" fmla="*/ 0 h 3149507"/>
              <a:gd name="connsiteX1" fmla="*/ 0 w 2214727"/>
              <a:gd name="connsiteY1" fmla="*/ 1936548 h 3149507"/>
              <a:gd name="connsiteX2" fmla="*/ 2214727 w 2214727"/>
              <a:gd name="connsiteY2" fmla="*/ 3149507 h 3149507"/>
              <a:gd name="connsiteX3" fmla="*/ 1739723 w 2214727"/>
              <a:gd name="connsiteY3" fmla="*/ 0 h 3149507"/>
              <a:gd name="connsiteX0" fmla="*/ 1724975 w 2199979"/>
              <a:gd name="connsiteY0" fmla="*/ 0 h 3149507"/>
              <a:gd name="connsiteX1" fmla="*/ 0 w 2199979"/>
              <a:gd name="connsiteY1" fmla="*/ 1921800 h 3149507"/>
              <a:gd name="connsiteX2" fmla="*/ 2199979 w 2199979"/>
              <a:gd name="connsiteY2" fmla="*/ 3149507 h 3149507"/>
              <a:gd name="connsiteX3" fmla="*/ 1724975 w 2199979"/>
              <a:gd name="connsiteY3" fmla="*/ 0 h 3149507"/>
              <a:gd name="connsiteX0" fmla="*/ 1722399 w 2199979"/>
              <a:gd name="connsiteY0" fmla="*/ 0 h 3072234"/>
              <a:gd name="connsiteX1" fmla="*/ 0 w 2199979"/>
              <a:gd name="connsiteY1" fmla="*/ 1844527 h 3072234"/>
              <a:gd name="connsiteX2" fmla="*/ 2199979 w 2199979"/>
              <a:gd name="connsiteY2" fmla="*/ 3072234 h 3072234"/>
              <a:gd name="connsiteX3" fmla="*/ 1722399 w 2199979"/>
              <a:gd name="connsiteY3" fmla="*/ 0 h 3072234"/>
              <a:gd name="connsiteX0" fmla="*/ 1722399 w 2199979"/>
              <a:gd name="connsiteY0" fmla="*/ 0 h 3123750"/>
              <a:gd name="connsiteX1" fmla="*/ 0 w 2199979"/>
              <a:gd name="connsiteY1" fmla="*/ 1896043 h 3123750"/>
              <a:gd name="connsiteX2" fmla="*/ 2199979 w 2199979"/>
              <a:gd name="connsiteY2" fmla="*/ 3123750 h 3123750"/>
              <a:gd name="connsiteX3" fmla="*/ 1722399 w 2199979"/>
              <a:gd name="connsiteY3" fmla="*/ 0 h 3123750"/>
              <a:gd name="connsiteX0" fmla="*/ 1736047 w 2199979"/>
              <a:gd name="connsiteY0" fmla="*/ 0 h 3164694"/>
              <a:gd name="connsiteX1" fmla="*/ 0 w 2199979"/>
              <a:gd name="connsiteY1" fmla="*/ 1936987 h 3164694"/>
              <a:gd name="connsiteX2" fmla="*/ 2199979 w 2199979"/>
              <a:gd name="connsiteY2" fmla="*/ 3164694 h 3164694"/>
              <a:gd name="connsiteX3" fmla="*/ 1736047 w 2199979"/>
              <a:gd name="connsiteY3" fmla="*/ 0 h 316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979" h="3164694">
                <a:moveTo>
                  <a:pt x="1736047" y="0"/>
                </a:moveTo>
                <a:lnTo>
                  <a:pt x="0" y="1936987"/>
                </a:lnTo>
                <a:lnTo>
                  <a:pt x="2199979" y="3164694"/>
                </a:lnTo>
                <a:lnTo>
                  <a:pt x="1736047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8" name="Freeform 7"/>
          <p:cNvSpPr/>
          <p:nvPr/>
        </p:nvSpPr>
        <p:spPr>
          <a:xfrm>
            <a:off x="6375805" y="1"/>
            <a:ext cx="4644129" cy="1222744"/>
          </a:xfrm>
          <a:custGeom>
            <a:avLst/>
            <a:gdLst>
              <a:gd name="connsiteX0" fmla="*/ 0 w 4550735"/>
              <a:gd name="connsiteY0" fmla="*/ 0 h 1222745"/>
              <a:gd name="connsiteX1" fmla="*/ 1222744 w 4550735"/>
              <a:gd name="connsiteY1" fmla="*/ 1222745 h 1222745"/>
              <a:gd name="connsiteX2" fmla="*/ 4550735 w 4550735"/>
              <a:gd name="connsiteY2" fmla="*/ 10633 h 1222745"/>
              <a:gd name="connsiteX3" fmla="*/ 0 w 4550735"/>
              <a:gd name="connsiteY3" fmla="*/ 0 h 1222745"/>
              <a:gd name="connsiteX0" fmla="*/ 0 w 4582633"/>
              <a:gd name="connsiteY0" fmla="*/ 10633 h 1212112"/>
              <a:gd name="connsiteX1" fmla="*/ 1254642 w 4582633"/>
              <a:gd name="connsiteY1" fmla="*/ 1212112 h 1212112"/>
              <a:gd name="connsiteX2" fmla="*/ 4582633 w 4582633"/>
              <a:gd name="connsiteY2" fmla="*/ 0 h 1212112"/>
              <a:gd name="connsiteX3" fmla="*/ 0 w 4582633"/>
              <a:gd name="connsiteY3" fmla="*/ 10633 h 1212112"/>
              <a:gd name="connsiteX0" fmla="*/ 0 w 4566685"/>
              <a:gd name="connsiteY0" fmla="*/ 0 h 1228061"/>
              <a:gd name="connsiteX1" fmla="*/ 1238694 w 4566685"/>
              <a:gd name="connsiteY1" fmla="*/ 1228061 h 1228061"/>
              <a:gd name="connsiteX2" fmla="*/ 4566685 w 4566685"/>
              <a:gd name="connsiteY2" fmla="*/ 15949 h 1228061"/>
              <a:gd name="connsiteX3" fmla="*/ 0 w 4566685"/>
              <a:gd name="connsiteY3" fmla="*/ 0 h 1228061"/>
              <a:gd name="connsiteX0" fmla="*/ 0 w 4566685"/>
              <a:gd name="connsiteY0" fmla="*/ 0 h 1217428"/>
              <a:gd name="connsiteX1" fmla="*/ 1238694 w 4566685"/>
              <a:gd name="connsiteY1" fmla="*/ 1217428 h 1217428"/>
              <a:gd name="connsiteX2" fmla="*/ 4566685 w 4566685"/>
              <a:gd name="connsiteY2" fmla="*/ 5316 h 1217428"/>
              <a:gd name="connsiteX3" fmla="*/ 0 w 4566685"/>
              <a:gd name="connsiteY3" fmla="*/ 0 h 1217428"/>
              <a:gd name="connsiteX0" fmla="*/ 0 w 4614532"/>
              <a:gd name="connsiteY0" fmla="*/ 0 h 1217428"/>
              <a:gd name="connsiteX1" fmla="*/ 1238694 w 4614532"/>
              <a:gd name="connsiteY1" fmla="*/ 1217428 h 1217428"/>
              <a:gd name="connsiteX2" fmla="*/ 4614532 w 4614532"/>
              <a:gd name="connsiteY2" fmla="*/ 5316 h 1217428"/>
              <a:gd name="connsiteX3" fmla="*/ 0 w 4614532"/>
              <a:gd name="connsiteY3" fmla="*/ 0 h 1217428"/>
              <a:gd name="connsiteX0" fmla="*/ 0 w 4614532"/>
              <a:gd name="connsiteY0" fmla="*/ 0 h 1228060"/>
              <a:gd name="connsiteX1" fmla="*/ 1286541 w 4614532"/>
              <a:gd name="connsiteY1" fmla="*/ 1228060 h 1228060"/>
              <a:gd name="connsiteX2" fmla="*/ 4614532 w 4614532"/>
              <a:gd name="connsiteY2" fmla="*/ 5316 h 1228060"/>
              <a:gd name="connsiteX3" fmla="*/ 0 w 4614532"/>
              <a:gd name="connsiteY3" fmla="*/ 0 h 1228060"/>
              <a:gd name="connsiteX0" fmla="*/ 0 w 4614532"/>
              <a:gd name="connsiteY0" fmla="*/ 10633 h 1222744"/>
              <a:gd name="connsiteX1" fmla="*/ 1286541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10633 h 1222744"/>
              <a:gd name="connsiteX0" fmla="*/ 0 w 4614532"/>
              <a:gd name="connsiteY0" fmla="*/ 10633 h 1201479"/>
              <a:gd name="connsiteX1" fmla="*/ 1238695 w 4614532"/>
              <a:gd name="connsiteY1" fmla="*/ 1201479 h 1201479"/>
              <a:gd name="connsiteX2" fmla="*/ 4614532 w 4614532"/>
              <a:gd name="connsiteY2" fmla="*/ 0 h 1201479"/>
              <a:gd name="connsiteX3" fmla="*/ 0 w 4614532"/>
              <a:gd name="connsiteY3" fmla="*/ 10633 h 1201479"/>
              <a:gd name="connsiteX0" fmla="*/ 0 w 4614532"/>
              <a:gd name="connsiteY0" fmla="*/ 10633 h 1222744"/>
              <a:gd name="connsiteX1" fmla="*/ 1249328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10633 h 1222744"/>
              <a:gd name="connsiteX0" fmla="*/ 0 w 4614532"/>
              <a:gd name="connsiteY0" fmla="*/ 0 h 1222744"/>
              <a:gd name="connsiteX1" fmla="*/ 1249328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0 h 1222744"/>
              <a:gd name="connsiteX0" fmla="*/ 0 w 4630481"/>
              <a:gd name="connsiteY0" fmla="*/ 0 h 1222744"/>
              <a:gd name="connsiteX1" fmla="*/ 1249328 w 4630481"/>
              <a:gd name="connsiteY1" fmla="*/ 1222744 h 1222744"/>
              <a:gd name="connsiteX2" fmla="*/ 4630481 w 4630481"/>
              <a:gd name="connsiteY2" fmla="*/ 0 h 1222744"/>
              <a:gd name="connsiteX3" fmla="*/ 0 w 4630481"/>
              <a:gd name="connsiteY3" fmla="*/ 0 h 1222744"/>
              <a:gd name="connsiteX0" fmla="*/ 0 w 4671425"/>
              <a:gd name="connsiteY0" fmla="*/ 0 h 1222744"/>
              <a:gd name="connsiteX1" fmla="*/ 1290272 w 4671425"/>
              <a:gd name="connsiteY1" fmla="*/ 1222744 h 1222744"/>
              <a:gd name="connsiteX2" fmla="*/ 4671425 w 4671425"/>
              <a:gd name="connsiteY2" fmla="*/ 0 h 1222744"/>
              <a:gd name="connsiteX3" fmla="*/ 0 w 4671425"/>
              <a:gd name="connsiteY3" fmla="*/ 0 h 1222744"/>
              <a:gd name="connsiteX0" fmla="*/ 0 w 4671425"/>
              <a:gd name="connsiteY0" fmla="*/ 0 h 1222744"/>
              <a:gd name="connsiteX1" fmla="*/ 1290272 w 4671425"/>
              <a:gd name="connsiteY1" fmla="*/ 1222744 h 1222744"/>
              <a:gd name="connsiteX2" fmla="*/ 4671425 w 4671425"/>
              <a:gd name="connsiteY2" fmla="*/ 614149 h 1222744"/>
              <a:gd name="connsiteX3" fmla="*/ 0 w 4671425"/>
              <a:gd name="connsiteY3" fmla="*/ 0 h 1222744"/>
              <a:gd name="connsiteX0" fmla="*/ 0 w 4657777"/>
              <a:gd name="connsiteY0" fmla="*/ 13648 h 1236392"/>
              <a:gd name="connsiteX1" fmla="*/ 1290272 w 4657777"/>
              <a:gd name="connsiteY1" fmla="*/ 1236392 h 1236392"/>
              <a:gd name="connsiteX2" fmla="*/ 4657777 w 4657777"/>
              <a:gd name="connsiteY2" fmla="*/ 0 h 1236392"/>
              <a:gd name="connsiteX3" fmla="*/ 0 w 4657777"/>
              <a:gd name="connsiteY3" fmla="*/ 13648 h 1236392"/>
              <a:gd name="connsiteX0" fmla="*/ 0 w 4644129"/>
              <a:gd name="connsiteY0" fmla="*/ 0 h 1222744"/>
              <a:gd name="connsiteX1" fmla="*/ 1290272 w 4644129"/>
              <a:gd name="connsiteY1" fmla="*/ 1222744 h 1222744"/>
              <a:gd name="connsiteX2" fmla="*/ 4644129 w 4644129"/>
              <a:gd name="connsiteY2" fmla="*/ 0 h 1222744"/>
              <a:gd name="connsiteX3" fmla="*/ 0 w 4644129"/>
              <a:gd name="connsiteY3" fmla="*/ 0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4129" h="1222744">
                <a:moveTo>
                  <a:pt x="0" y="0"/>
                </a:moveTo>
                <a:lnTo>
                  <a:pt x="1290272" y="1222744"/>
                </a:lnTo>
                <a:lnTo>
                  <a:pt x="4644129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52439" y="2989173"/>
            <a:ext cx="3708351" cy="2971471"/>
          </a:xfrm>
          <a:custGeom>
            <a:avLst/>
            <a:gdLst>
              <a:gd name="connsiteX0" fmla="*/ 2291255 w 3641834"/>
              <a:gd name="connsiteY0" fmla="*/ 0 h 2958662"/>
              <a:gd name="connsiteX1" fmla="*/ 3641834 w 3641834"/>
              <a:gd name="connsiteY1" fmla="*/ 1692165 h 2958662"/>
              <a:gd name="connsiteX2" fmla="*/ 0 w 3641834"/>
              <a:gd name="connsiteY2" fmla="*/ 2958662 h 2958662"/>
              <a:gd name="connsiteX3" fmla="*/ 2291255 w 3641834"/>
              <a:gd name="connsiteY3" fmla="*/ 0 h 2958662"/>
              <a:gd name="connsiteX0" fmla="*/ 2291255 w 3641834"/>
              <a:gd name="connsiteY0" fmla="*/ 0 h 2963917"/>
              <a:gd name="connsiteX1" fmla="*/ 3641834 w 3641834"/>
              <a:gd name="connsiteY1" fmla="*/ 1697420 h 2963917"/>
              <a:gd name="connsiteX2" fmla="*/ 0 w 3641834"/>
              <a:gd name="connsiteY2" fmla="*/ 2963917 h 2963917"/>
              <a:gd name="connsiteX3" fmla="*/ 2291255 w 3641834"/>
              <a:gd name="connsiteY3" fmla="*/ 0 h 2963917"/>
              <a:gd name="connsiteX0" fmla="*/ 2301765 w 3641834"/>
              <a:gd name="connsiteY0" fmla="*/ 0 h 2948152"/>
              <a:gd name="connsiteX1" fmla="*/ 3641834 w 3641834"/>
              <a:gd name="connsiteY1" fmla="*/ 1681655 h 2948152"/>
              <a:gd name="connsiteX2" fmla="*/ 0 w 3641834"/>
              <a:gd name="connsiteY2" fmla="*/ 2948152 h 2948152"/>
              <a:gd name="connsiteX3" fmla="*/ 2301765 w 3641834"/>
              <a:gd name="connsiteY3" fmla="*/ 0 h 2948152"/>
              <a:gd name="connsiteX0" fmla="*/ 2293452 w 3641834"/>
              <a:gd name="connsiteY0" fmla="*/ 0 h 2948152"/>
              <a:gd name="connsiteX1" fmla="*/ 3641834 w 3641834"/>
              <a:gd name="connsiteY1" fmla="*/ 1681655 h 2948152"/>
              <a:gd name="connsiteX2" fmla="*/ 0 w 3641834"/>
              <a:gd name="connsiteY2" fmla="*/ 2948152 h 2948152"/>
              <a:gd name="connsiteX3" fmla="*/ 2293452 w 3641834"/>
              <a:gd name="connsiteY3" fmla="*/ 0 h 2948152"/>
              <a:gd name="connsiteX0" fmla="*/ 2305379 w 3653761"/>
              <a:gd name="connsiteY0" fmla="*/ 0 h 2944176"/>
              <a:gd name="connsiteX1" fmla="*/ 3653761 w 3653761"/>
              <a:gd name="connsiteY1" fmla="*/ 1681655 h 2944176"/>
              <a:gd name="connsiteX2" fmla="*/ 0 w 3653761"/>
              <a:gd name="connsiteY2" fmla="*/ 2944176 h 2944176"/>
              <a:gd name="connsiteX3" fmla="*/ 2305379 w 3653761"/>
              <a:gd name="connsiteY3" fmla="*/ 0 h 2944176"/>
              <a:gd name="connsiteX0" fmla="*/ 2291731 w 3653761"/>
              <a:gd name="connsiteY0" fmla="*/ 0 h 2944176"/>
              <a:gd name="connsiteX1" fmla="*/ 3653761 w 3653761"/>
              <a:gd name="connsiteY1" fmla="*/ 1681655 h 2944176"/>
              <a:gd name="connsiteX2" fmla="*/ 0 w 3653761"/>
              <a:gd name="connsiteY2" fmla="*/ 2944176 h 2944176"/>
              <a:gd name="connsiteX3" fmla="*/ 2291731 w 3653761"/>
              <a:gd name="connsiteY3" fmla="*/ 0 h 2944176"/>
              <a:gd name="connsiteX0" fmla="*/ 2305378 w 3653761"/>
              <a:gd name="connsiteY0" fmla="*/ 0 h 2971471"/>
              <a:gd name="connsiteX1" fmla="*/ 3653761 w 3653761"/>
              <a:gd name="connsiteY1" fmla="*/ 1708950 h 2971471"/>
              <a:gd name="connsiteX2" fmla="*/ 0 w 3653761"/>
              <a:gd name="connsiteY2" fmla="*/ 2971471 h 2971471"/>
              <a:gd name="connsiteX3" fmla="*/ 2305378 w 3653761"/>
              <a:gd name="connsiteY3" fmla="*/ 0 h 2971471"/>
              <a:gd name="connsiteX0" fmla="*/ 2305378 w 3694704"/>
              <a:gd name="connsiteY0" fmla="*/ 0 h 2971471"/>
              <a:gd name="connsiteX1" fmla="*/ 3694704 w 3694704"/>
              <a:gd name="connsiteY1" fmla="*/ 1722598 h 2971471"/>
              <a:gd name="connsiteX2" fmla="*/ 0 w 3694704"/>
              <a:gd name="connsiteY2" fmla="*/ 2971471 h 2971471"/>
              <a:gd name="connsiteX3" fmla="*/ 2305378 w 3694704"/>
              <a:gd name="connsiteY3" fmla="*/ 0 h 2971471"/>
              <a:gd name="connsiteX0" fmla="*/ 2319025 w 3708351"/>
              <a:gd name="connsiteY0" fmla="*/ 0 h 2971471"/>
              <a:gd name="connsiteX1" fmla="*/ 3708351 w 3708351"/>
              <a:gd name="connsiteY1" fmla="*/ 1722598 h 2971471"/>
              <a:gd name="connsiteX2" fmla="*/ 0 w 3708351"/>
              <a:gd name="connsiteY2" fmla="*/ 2971471 h 2971471"/>
              <a:gd name="connsiteX3" fmla="*/ 2319025 w 3708351"/>
              <a:gd name="connsiteY3" fmla="*/ 0 h 297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351" h="2971471">
                <a:moveTo>
                  <a:pt x="2319025" y="0"/>
                </a:moveTo>
                <a:lnTo>
                  <a:pt x="3708351" y="1722598"/>
                </a:lnTo>
                <a:lnTo>
                  <a:pt x="0" y="2971471"/>
                </a:lnTo>
                <a:lnTo>
                  <a:pt x="2319025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5000">
                <a:schemeClr val="accent2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0" name="Freeform 9"/>
          <p:cNvSpPr/>
          <p:nvPr/>
        </p:nvSpPr>
        <p:spPr>
          <a:xfrm>
            <a:off x="-3085" y="-4317"/>
            <a:ext cx="3366670" cy="1808791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346198"/>
              <a:gd name="connsiteY0" fmla="*/ 0 h 1771137"/>
              <a:gd name="connsiteX1" fmla="*/ 3346198 w 3346198"/>
              <a:gd name="connsiteY1" fmla="*/ 3282 h 1771137"/>
              <a:gd name="connsiteX2" fmla="*/ 3153403 w 3346198"/>
              <a:gd name="connsiteY2" fmla="*/ 1771137 h 1771137"/>
              <a:gd name="connsiteX3" fmla="*/ 0 w 3346198"/>
              <a:gd name="connsiteY3" fmla="*/ 0 h 1771137"/>
              <a:gd name="connsiteX0" fmla="*/ 0 w 3346198"/>
              <a:gd name="connsiteY0" fmla="*/ 0 h 1766374"/>
              <a:gd name="connsiteX1" fmla="*/ 3346198 w 3346198"/>
              <a:gd name="connsiteY1" fmla="*/ 3282 h 1766374"/>
              <a:gd name="connsiteX2" fmla="*/ 3110540 w 3346198"/>
              <a:gd name="connsiteY2" fmla="*/ 1766374 h 1766374"/>
              <a:gd name="connsiteX3" fmla="*/ 0 w 3346198"/>
              <a:gd name="connsiteY3" fmla="*/ 0 h 1766374"/>
              <a:gd name="connsiteX0" fmla="*/ 0 w 3346198"/>
              <a:gd name="connsiteY0" fmla="*/ 0 h 1780662"/>
              <a:gd name="connsiteX1" fmla="*/ 3346198 w 3346198"/>
              <a:gd name="connsiteY1" fmla="*/ 3282 h 1780662"/>
              <a:gd name="connsiteX2" fmla="*/ 3091490 w 3346198"/>
              <a:gd name="connsiteY2" fmla="*/ 1780662 h 1780662"/>
              <a:gd name="connsiteX3" fmla="*/ 0 w 3346198"/>
              <a:gd name="connsiteY3" fmla="*/ 0 h 1780662"/>
              <a:gd name="connsiteX0" fmla="*/ 0 w 3346198"/>
              <a:gd name="connsiteY0" fmla="*/ 0 h 1804474"/>
              <a:gd name="connsiteX1" fmla="*/ 3346198 w 3346198"/>
              <a:gd name="connsiteY1" fmla="*/ 3282 h 1804474"/>
              <a:gd name="connsiteX2" fmla="*/ 3115303 w 3346198"/>
              <a:gd name="connsiteY2" fmla="*/ 1804474 h 1804474"/>
              <a:gd name="connsiteX3" fmla="*/ 0 w 3346198"/>
              <a:gd name="connsiteY3" fmla="*/ 0 h 1804474"/>
              <a:gd name="connsiteX0" fmla="*/ 0 w 3346198"/>
              <a:gd name="connsiteY0" fmla="*/ 10366 h 1801192"/>
              <a:gd name="connsiteX1" fmla="*/ 3346198 w 3346198"/>
              <a:gd name="connsiteY1" fmla="*/ 0 h 1801192"/>
              <a:gd name="connsiteX2" fmla="*/ 3115303 w 3346198"/>
              <a:gd name="connsiteY2" fmla="*/ 1801192 h 1801192"/>
              <a:gd name="connsiteX3" fmla="*/ 0 w 3346198"/>
              <a:gd name="connsiteY3" fmla="*/ 10366 h 1801192"/>
              <a:gd name="connsiteX0" fmla="*/ 0 w 3366670"/>
              <a:gd name="connsiteY0" fmla="*/ 0 h 1818122"/>
              <a:gd name="connsiteX1" fmla="*/ 3366670 w 3366670"/>
              <a:gd name="connsiteY1" fmla="*/ 16930 h 1818122"/>
              <a:gd name="connsiteX2" fmla="*/ 3135775 w 3366670"/>
              <a:gd name="connsiteY2" fmla="*/ 1818122 h 1818122"/>
              <a:gd name="connsiteX3" fmla="*/ 0 w 3366670"/>
              <a:gd name="connsiteY3" fmla="*/ 0 h 1818122"/>
              <a:gd name="connsiteX0" fmla="*/ 0 w 3363258"/>
              <a:gd name="connsiteY0" fmla="*/ 0 h 1811298"/>
              <a:gd name="connsiteX1" fmla="*/ 3363258 w 3363258"/>
              <a:gd name="connsiteY1" fmla="*/ 10106 h 1811298"/>
              <a:gd name="connsiteX2" fmla="*/ 3132363 w 3363258"/>
              <a:gd name="connsiteY2" fmla="*/ 1811298 h 1811298"/>
              <a:gd name="connsiteX3" fmla="*/ 0 w 3363258"/>
              <a:gd name="connsiteY3" fmla="*/ 0 h 1811298"/>
              <a:gd name="connsiteX0" fmla="*/ 0 w 3363258"/>
              <a:gd name="connsiteY0" fmla="*/ 0 h 1807886"/>
              <a:gd name="connsiteX1" fmla="*/ 3363258 w 3363258"/>
              <a:gd name="connsiteY1" fmla="*/ 6694 h 1807886"/>
              <a:gd name="connsiteX2" fmla="*/ 3132363 w 3363258"/>
              <a:gd name="connsiteY2" fmla="*/ 1807886 h 1807886"/>
              <a:gd name="connsiteX3" fmla="*/ 0 w 3363258"/>
              <a:gd name="connsiteY3" fmla="*/ 0 h 1807886"/>
              <a:gd name="connsiteX0" fmla="*/ 0 w 3363258"/>
              <a:gd name="connsiteY0" fmla="*/ 3542 h 1801192"/>
              <a:gd name="connsiteX1" fmla="*/ 3363258 w 3363258"/>
              <a:gd name="connsiteY1" fmla="*/ 0 h 1801192"/>
              <a:gd name="connsiteX2" fmla="*/ 3132363 w 3363258"/>
              <a:gd name="connsiteY2" fmla="*/ 1801192 h 1801192"/>
              <a:gd name="connsiteX3" fmla="*/ 0 w 3363258"/>
              <a:gd name="connsiteY3" fmla="*/ 3542 h 1801192"/>
              <a:gd name="connsiteX0" fmla="*/ 0 w 3366670"/>
              <a:gd name="connsiteY0" fmla="*/ 0 h 1804474"/>
              <a:gd name="connsiteX1" fmla="*/ 3366670 w 3366670"/>
              <a:gd name="connsiteY1" fmla="*/ 3282 h 1804474"/>
              <a:gd name="connsiteX2" fmla="*/ 3135775 w 3366670"/>
              <a:gd name="connsiteY2" fmla="*/ 1804474 h 1804474"/>
              <a:gd name="connsiteX3" fmla="*/ 0 w 3366670"/>
              <a:gd name="connsiteY3" fmla="*/ 0 h 180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6670" h="1804474">
                <a:moveTo>
                  <a:pt x="0" y="0"/>
                </a:moveTo>
                <a:lnTo>
                  <a:pt x="3366670" y="3282"/>
                </a:lnTo>
                <a:lnTo>
                  <a:pt x="3135775" y="180447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1" name="Freeform 10"/>
          <p:cNvSpPr/>
          <p:nvPr/>
        </p:nvSpPr>
        <p:spPr>
          <a:xfrm>
            <a:off x="3111696" y="1778988"/>
            <a:ext cx="3269644" cy="3085357"/>
          </a:xfrm>
          <a:custGeom>
            <a:avLst/>
            <a:gdLst>
              <a:gd name="connsiteX0" fmla="*/ 0 w 3237186"/>
              <a:gd name="connsiteY0" fmla="*/ 0 h 3095296"/>
              <a:gd name="connsiteX1" fmla="*/ 441434 w 3237186"/>
              <a:gd name="connsiteY1" fmla="*/ 3095296 h 3095296"/>
              <a:gd name="connsiteX2" fmla="*/ 3237186 w 3237186"/>
              <a:gd name="connsiteY2" fmla="*/ 1255986 h 3095296"/>
              <a:gd name="connsiteX3" fmla="*/ 0 w 3237186"/>
              <a:gd name="connsiteY3" fmla="*/ 0 h 3095296"/>
              <a:gd name="connsiteX0" fmla="*/ 0 w 3237186"/>
              <a:gd name="connsiteY0" fmla="*/ 0 h 3109584"/>
              <a:gd name="connsiteX1" fmla="*/ 441434 w 3237186"/>
              <a:gd name="connsiteY1" fmla="*/ 3109584 h 3109584"/>
              <a:gd name="connsiteX2" fmla="*/ 3237186 w 3237186"/>
              <a:gd name="connsiteY2" fmla="*/ 1270274 h 3109584"/>
              <a:gd name="connsiteX3" fmla="*/ 0 w 3237186"/>
              <a:gd name="connsiteY3" fmla="*/ 0 h 3109584"/>
              <a:gd name="connsiteX0" fmla="*/ 0 w 3237186"/>
              <a:gd name="connsiteY0" fmla="*/ 0 h 3085764"/>
              <a:gd name="connsiteX1" fmla="*/ 441434 w 3237186"/>
              <a:gd name="connsiteY1" fmla="*/ 3085764 h 3085764"/>
              <a:gd name="connsiteX2" fmla="*/ 3237186 w 3237186"/>
              <a:gd name="connsiteY2" fmla="*/ 1246454 h 3085764"/>
              <a:gd name="connsiteX3" fmla="*/ 0 w 3237186"/>
              <a:gd name="connsiteY3" fmla="*/ 0 h 3085764"/>
              <a:gd name="connsiteX0" fmla="*/ 0 w 3255520"/>
              <a:gd name="connsiteY0" fmla="*/ 0 h 3085764"/>
              <a:gd name="connsiteX1" fmla="*/ 441434 w 3255520"/>
              <a:gd name="connsiteY1" fmla="*/ 3085764 h 3085764"/>
              <a:gd name="connsiteX2" fmla="*/ 3255520 w 3255520"/>
              <a:gd name="connsiteY2" fmla="*/ 1239108 h 3085764"/>
              <a:gd name="connsiteX3" fmla="*/ 0 w 3255520"/>
              <a:gd name="connsiteY3" fmla="*/ 0 h 3085764"/>
              <a:gd name="connsiteX0" fmla="*/ 0 w 3255520"/>
              <a:gd name="connsiteY0" fmla="*/ 0 h 3088940"/>
              <a:gd name="connsiteX1" fmla="*/ 460457 w 3255520"/>
              <a:gd name="connsiteY1" fmla="*/ 3088940 h 3088940"/>
              <a:gd name="connsiteX2" fmla="*/ 3255520 w 3255520"/>
              <a:gd name="connsiteY2" fmla="*/ 1239108 h 3088940"/>
              <a:gd name="connsiteX3" fmla="*/ 0 w 3255520"/>
              <a:gd name="connsiteY3" fmla="*/ 0 h 3088940"/>
              <a:gd name="connsiteX0" fmla="*/ 0 w 3262334"/>
              <a:gd name="connsiteY0" fmla="*/ 0 h 3088940"/>
              <a:gd name="connsiteX1" fmla="*/ 460457 w 3262334"/>
              <a:gd name="connsiteY1" fmla="*/ 3088940 h 3088940"/>
              <a:gd name="connsiteX2" fmla="*/ 3262334 w 3262334"/>
              <a:gd name="connsiteY2" fmla="*/ 1239108 h 3088940"/>
              <a:gd name="connsiteX3" fmla="*/ 0 w 3262334"/>
              <a:gd name="connsiteY3" fmla="*/ 0 h 3088940"/>
              <a:gd name="connsiteX0" fmla="*/ 0 w 3264905"/>
              <a:gd name="connsiteY0" fmla="*/ 0 h 3086363"/>
              <a:gd name="connsiteX1" fmla="*/ 463028 w 3264905"/>
              <a:gd name="connsiteY1" fmla="*/ 3086363 h 3086363"/>
              <a:gd name="connsiteX2" fmla="*/ 3264905 w 3264905"/>
              <a:gd name="connsiteY2" fmla="*/ 1236531 h 3086363"/>
              <a:gd name="connsiteX3" fmla="*/ 0 w 3264905"/>
              <a:gd name="connsiteY3" fmla="*/ 0 h 308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4905" h="3086363">
                <a:moveTo>
                  <a:pt x="0" y="0"/>
                </a:moveTo>
                <a:lnTo>
                  <a:pt x="463028" y="3086363"/>
                </a:lnTo>
                <a:lnTo>
                  <a:pt x="3264905" y="123653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2" name="Freeform 11"/>
          <p:cNvSpPr/>
          <p:nvPr/>
        </p:nvSpPr>
        <p:spPr>
          <a:xfrm>
            <a:off x="7713406" y="2411362"/>
            <a:ext cx="1983659" cy="4457360"/>
          </a:xfrm>
          <a:custGeom>
            <a:avLst/>
            <a:gdLst>
              <a:gd name="connsiteX0" fmla="*/ 1983659 w 1983659"/>
              <a:gd name="connsiteY0" fmla="*/ 0 h 4431891"/>
              <a:gd name="connsiteX1" fmla="*/ 1032388 w 1983659"/>
              <a:gd name="connsiteY1" fmla="*/ 4431891 h 4431891"/>
              <a:gd name="connsiteX2" fmla="*/ 0 w 1983659"/>
              <a:gd name="connsiteY2" fmla="*/ 2286000 h 4431891"/>
              <a:gd name="connsiteX3" fmla="*/ 1983659 w 1983659"/>
              <a:gd name="connsiteY3" fmla="*/ 0 h 4431891"/>
              <a:gd name="connsiteX0" fmla="*/ 1983659 w 1983659"/>
              <a:gd name="connsiteY0" fmla="*/ 0 h 4439842"/>
              <a:gd name="connsiteX1" fmla="*/ 1000583 w 1983659"/>
              <a:gd name="connsiteY1" fmla="*/ 4439842 h 4439842"/>
              <a:gd name="connsiteX2" fmla="*/ 0 w 1983659"/>
              <a:gd name="connsiteY2" fmla="*/ 2286000 h 4439842"/>
              <a:gd name="connsiteX3" fmla="*/ 1983659 w 1983659"/>
              <a:gd name="connsiteY3" fmla="*/ 0 h 4439842"/>
              <a:gd name="connsiteX0" fmla="*/ 1983659 w 1983659"/>
              <a:gd name="connsiteY0" fmla="*/ 0 h 4447794"/>
              <a:gd name="connsiteX1" fmla="*/ 1000583 w 1983659"/>
              <a:gd name="connsiteY1" fmla="*/ 4447794 h 4447794"/>
              <a:gd name="connsiteX2" fmla="*/ 0 w 1983659"/>
              <a:gd name="connsiteY2" fmla="*/ 2286000 h 4447794"/>
              <a:gd name="connsiteX3" fmla="*/ 1983659 w 1983659"/>
              <a:gd name="connsiteY3" fmla="*/ 0 h 4447794"/>
              <a:gd name="connsiteX0" fmla="*/ 1983659 w 1983659"/>
              <a:gd name="connsiteY0" fmla="*/ 0 h 4471648"/>
              <a:gd name="connsiteX1" fmla="*/ 1000583 w 1983659"/>
              <a:gd name="connsiteY1" fmla="*/ 4471648 h 4471648"/>
              <a:gd name="connsiteX2" fmla="*/ 0 w 1983659"/>
              <a:gd name="connsiteY2" fmla="*/ 2286000 h 4471648"/>
              <a:gd name="connsiteX3" fmla="*/ 1983659 w 1983659"/>
              <a:gd name="connsiteY3" fmla="*/ 0 h 4471648"/>
              <a:gd name="connsiteX0" fmla="*/ 1983659 w 1983659"/>
              <a:gd name="connsiteY0" fmla="*/ 0 h 4457360"/>
              <a:gd name="connsiteX1" fmla="*/ 995820 w 1983659"/>
              <a:gd name="connsiteY1" fmla="*/ 4457360 h 4457360"/>
              <a:gd name="connsiteX2" fmla="*/ 0 w 1983659"/>
              <a:gd name="connsiteY2" fmla="*/ 2286000 h 4457360"/>
              <a:gd name="connsiteX3" fmla="*/ 1983659 w 1983659"/>
              <a:gd name="connsiteY3" fmla="*/ 0 h 4457360"/>
              <a:gd name="connsiteX0" fmla="*/ 1983659 w 1983659"/>
              <a:gd name="connsiteY0" fmla="*/ 0 h 4457360"/>
              <a:gd name="connsiteX1" fmla="*/ 991058 w 1983659"/>
              <a:gd name="connsiteY1" fmla="*/ 4457360 h 4457360"/>
              <a:gd name="connsiteX2" fmla="*/ 0 w 1983659"/>
              <a:gd name="connsiteY2" fmla="*/ 2286000 h 4457360"/>
              <a:gd name="connsiteX3" fmla="*/ 1983659 w 1983659"/>
              <a:gd name="connsiteY3" fmla="*/ 0 h 445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59" h="4457360">
                <a:moveTo>
                  <a:pt x="1983659" y="0"/>
                </a:moveTo>
                <a:lnTo>
                  <a:pt x="991058" y="4457360"/>
                </a:lnTo>
                <a:lnTo>
                  <a:pt x="0" y="2286000"/>
                </a:lnTo>
                <a:lnTo>
                  <a:pt x="198365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73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3" name="Freeform 12"/>
          <p:cNvSpPr/>
          <p:nvPr/>
        </p:nvSpPr>
        <p:spPr>
          <a:xfrm>
            <a:off x="6341757" y="1209676"/>
            <a:ext cx="3359456" cy="1822946"/>
          </a:xfrm>
          <a:custGeom>
            <a:avLst/>
            <a:gdLst>
              <a:gd name="connsiteX0" fmla="*/ 1271587 w 3305175"/>
              <a:gd name="connsiteY0" fmla="*/ 0 h 1809750"/>
              <a:gd name="connsiteX1" fmla="*/ 3305175 w 3305175"/>
              <a:gd name="connsiteY1" fmla="*/ 1233487 h 1809750"/>
              <a:gd name="connsiteX2" fmla="*/ 0 w 3305175"/>
              <a:gd name="connsiteY2" fmla="*/ 1809750 h 1809750"/>
              <a:gd name="connsiteX3" fmla="*/ 1271587 w 3305175"/>
              <a:gd name="connsiteY3" fmla="*/ 0 h 1809750"/>
              <a:gd name="connsiteX0" fmla="*/ 1281112 w 3314700"/>
              <a:gd name="connsiteY0" fmla="*/ 0 h 1828800"/>
              <a:gd name="connsiteX1" fmla="*/ 3314700 w 3314700"/>
              <a:gd name="connsiteY1" fmla="*/ 1233487 h 1828800"/>
              <a:gd name="connsiteX2" fmla="*/ 0 w 3314700"/>
              <a:gd name="connsiteY2" fmla="*/ 1828800 h 1828800"/>
              <a:gd name="connsiteX3" fmla="*/ 1281112 w 3314700"/>
              <a:gd name="connsiteY3" fmla="*/ 0 h 1828800"/>
              <a:gd name="connsiteX0" fmla="*/ 1300162 w 3333750"/>
              <a:gd name="connsiteY0" fmla="*/ 0 h 1824037"/>
              <a:gd name="connsiteX1" fmla="*/ 3333750 w 3333750"/>
              <a:gd name="connsiteY1" fmla="*/ 1233487 h 1824037"/>
              <a:gd name="connsiteX2" fmla="*/ 0 w 3333750"/>
              <a:gd name="connsiteY2" fmla="*/ 1824037 h 1824037"/>
              <a:gd name="connsiteX3" fmla="*/ 1300162 w 3333750"/>
              <a:gd name="connsiteY3" fmla="*/ 0 h 1824037"/>
              <a:gd name="connsiteX0" fmla="*/ 1314449 w 3333750"/>
              <a:gd name="connsiteY0" fmla="*/ 0 h 1381124"/>
              <a:gd name="connsiteX1" fmla="*/ 3333750 w 3333750"/>
              <a:gd name="connsiteY1" fmla="*/ 790574 h 1381124"/>
              <a:gd name="connsiteX2" fmla="*/ 0 w 3333750"/>
              <a:gd name="connsiteY2" fmla="*/ 1381124 h 1381124"/>
              <a:gd name="connsiteX3" fmla="*/ 1314449 w 3333750"/>
              <a:gd name="connsiteY3" fmla="*/ 0 h 1381124"/>
              <a:gd name="connsiteX0" fmla="*/ 1300162 w 3333750"/>
              <a:gd name="connsiteY0" fmla="*/ 0 h 1819274"/>
              <a:gd name="connsiteX1" fmla="*/ 3333750 w 3333750"/>
              <a:gd name="connsiteY1" fmla="*/ 1228724 h 1819274"/>
              <a:gd name="connsiteX2" fmla="*/ 0 w 3333750"/>
              <a:gd name="connsiteY2" fmla="*/ 1819274 h 1819274"/>
              <a:gd name="connsiteX3" fmla="*/ 1300162 w 3333750"/>
              <a:gd name="connsiteY3" fmla="*/ 0 h 1819274"/>
              <a:gd name="connsiteX0" fmla="*/ 1300162 w 3333750"/>
              <a:gd name="connsiteY0" fmla="*/ 0 h 1819274"/>
              <a:gd name="connsiteX1" fmla="*/ 3333750 w 3333750"/>
              <a:gd name="connsiteY1" fmla="*/ 1228724 h 1819274"/>
              <a:gd name="connsiteX2" fmla="*/ 0 w 3333750"/>
              <a:gd name="connsiteY2" fmla="*/ 1819274 h 1819274"/>
              <a:gd name="connsiteX3" fmla="*/ 1300162 w 3333750"/>
              <a:gd name="connsiteY3" fmla="*/ 0 h 1819274"/>
              <a:gd name="connsiteX0" fmla="*/ 1325868 w 3359456"/>
              <a:gd name="connsiteY0" fmla="*/ 0 h 1822946"/>
              <a:gd name="connsiteX1" fmla="*/ 3359456 w 3359456"/>
              <a:gd name="connsiteY1" fmla="*/ 1228724 h 1822946"/>
              <a:gd name="connsiteX2" fmla="*/ 0 w 3359456"/>
              <a:gd name="connsiteY2" fmla="*/ 1822946 h 1822946"/>
              <a:gd name="connsiteX3" fmla="*/ 1325868 w 3359456"/>
              <a:gd name="connsiteY3" fmla="*/ 0 h 1822946"/>
              <a:gd name="connsiteX0" fmla="*/ 1325868 w 3359456"/>
              <a:gd name="connsiteY0" fmla="*/ 0 h 1822946"/>
              <a:gd name="connsiteX1" fmla="*/ 3359456 w 3359456"/>
              <a:gd name="connsiteY1" fmla="*/ 1228724 h 1822946"/>
              <a:gd name="connsiteX2" fmla="*/ 0 w 3359456"/>
              <a:gd name="connsiteY2" fmla="*/ 1822946 h 1822946"/>
              <a:gd name="connsiteX3" fmla="*/ 1325868 w 3359456"/>
              <a:gd name="connsiteY3" fmla="*/ 0 h 182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9456" h="1822946">
                <a:moveTo>
                  <a:pt x="1325868" y="0"/>
                </a:moveTo>
                <a:lnTo>
                  <a:pt x="3359456" y="1228724"/>
                </a:lnTo>
                <a:lnTo>
                  <a:pt x="0" y="1822946"/>
                </a:lnTo>
                <a:lnTo>
                  <a:pt x="1325868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6000">
                <a:schemeClr val="accent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4" name="Freeform 13"/>
          <p:cNvSpPr/>
          <p:nvPr/>
        </p:nvSpPr>
        <p:spPr>
          <a:xfrm>
            <a:off x="-227" y="-2"/>
            <a:ext cx="1040749" cy="6862615"/>
          </a:xfrm>
          <a:custGeom>
            <a:avLst/>
            <a:gdLst>
              <a:gd name="connsiteX0" fmla="*/ 0 w 1076445"/>
              <a:gd name="connsiteY0" fmla="*/ 0 h 6817489"/>
              <a:gd name="connsiteX1" fmla="*/ 1076445 w 1076445"/>
              <a:gd name="connsiteY1" fmla="*/ 1805651 h 6817489"/>
              <a:gd name="connsiteX2" fmla="*/ 11574 w 1076445"/>
              <a:gd name="connsiteY2" fmla="*/ 6817489 h 6817489"/>
              <a:gd name="connsiteX3" fmla="*/ 0 w 1076445"/>
              <a:gd name="connsiteY3" fmla="*/ 0 h 6817489"/>
              <a:gd name="connsiteX0" fmla="*/ 0 w 873245"/>
              <a:gd name="connsiteY0" fmla="*/ 0 h 6817489"/>
              <a:gd name="connsiteX1" fmla="*/ 873245 w 873245"/>
              <a:gd name="connsiteY1" fmla="*/ 1764376 h 6817489"/>
              <a:gd name="connsiteX2" fmla="*/ 11574 w 873245"/>
              <a:gd name="connsiteY2" fmla="*/ 6817489 h 6817489"/>
              <a:gd name="connsiteX3" fmla="*/ 0 w 873245"/>
              <a:gd name="connsiteY3" fmla="*/ 0 h 6817489"/>
              <a:gd name="connsiteX0" fmla="*/ 0 w 1047870"/>
              <a:gd name="connsiteY0" fmla="*/ 0 h 6817489"/>
              <a:gd name="connsiteX1" fmla="*/ 1047870 w 1047870"/>
              <a:gd name="connsiteY1" fmla="*/ 1770726 h 6817489"/>
              <a:gd name="connsiteX2" fmla="*/ 11574 w 1047870"/>
              <a:gd name="connsiteY2" fmla="*/ 6817489 h 6817489"/>
              <a:gd name="connsiteX3" fmla="*/ 0 w 1047870"/>
              <a:gd name="connsiteY3" fmla="*/ 0 h 6817489"/>
              <a:gd name="connsiteX0" fmla="*/ 0 w 698013"/>
              <a:gd name="connsiteY0" fmla="*/ 0 h 6817489"/>
              <a:gd name="connsiteX1" fmla="*/ 698013 w 698013"/>
              <a:gd name="connsiteY1" fmla="*/ 2181752 h 6817489"/>
              <a:gd name="connsiteX2" fmla="*/ 11574 w 698013"/>
              <a:gd name="connsiteY2" fmla="*/ 6817489 h 6817489"/>
              <a:gd name="connsiteX3" fmla="*/ 0 w 698013"/>
              <a:gd name="connsiteY3" fmla="*/ 0 h 6817489"/>
              <a:gd name="connsiteX0" fmla="*/ 0 w 1039919"/>
              <a:gd name="connsiteY0" fmla="*/ 0 h 6817489"/>
              <a:gd name="connsiteX1" fmla="*/ 1039919 w 1039919"/>
              <a:gd name="connsiteY1" fmla="*/ 1762823 h 6817489"/>
              <a:gd name="connsiteX2" fmla="*/ 11574 w 1039919"/>
              <a:gd name="connsiteY2" fmla="*/ 6817489 h 6817489"/>
              <a:gd name="connsiteX3" fmla="*/ 0 w 1039919"/>
              <a:gd name="connsiteY3" fmla="*/ 0 h 6817489"/>
              <a:gd name="connsiteX0" fmla="*/ 0 w 823788"/>
              <a:gd name="connsiteY0" fmla="*/ 0 h 6817489"/>
              <a:gd name="connsiteX1" fmla="*/ 823788 w 823788"/>
              <a:gd name="connsiteY1" fmla="*/ 1820668 h 6817489"/>
              <a:gd name="connsiteX2" fmla="*/ 11574 w 823788"/>
              <a:gd name="connsiteY2" fmla="*/ 6817489 h 6817489"/>
              <a:gd name="connsiteX3" fmla="*/ 0 w 823788"/>
              <a:gd name="connsiteY3" fmla="*/ 0 h 6817489"/>
              <a:gd name="connsiteX0" fmla="*/ 0 w 1035762"/>
              <a:gd name="connsiteY0" fmla="*/ 0 h 6817489"/>
              <a:gd name="connsiteX1" fmla="*/ 1035762 w 1035762"/>
              <a:gd name="connsiteY1" fmla="*/ 1766955 h 6817489"/>
              <a:gd name="connsiteX2" fmla="*/ 11574 w 1035762"/>
              <a:gd name="connsiteY2" fmla="*/ 6817489 h 6817489"/>
              <a:gd name="connsiteX3" fmla="*/ 0 w 1035762"/>
              <a:gd name="connsiteY3" fmla="*/ 0 h 6817489"/>
              <a:gd name="connsiteX0" fmla="*/ 0 w 1040524"/>
              <a:gd name="connsiteY0" fmla="*/ 0 h 6817489"/>
              <a:gd name="connsiteX1" fmla="*/ 1040524 w 1040524"/>
              <a:gd name="connsiteY1" fmla="*/ 1762221 h 6817489"/>
              <a:gd name="connsiteX2" fmla="*/ 11574 w 1040524"/>
              <a:gd name="connsiteY2" fmla="*/ 6817489 h 6817489"/>
              <a:gd name="connsiteX3" fmla="*/ 0 w 1040524"/>
              <a:gd name="connsiteY3" fmla="*/ 0 h 6817489"/>
              <a:gd name="connsiteX0" fmla="*/ 225 w 1040749"/>
              <a:gd name="connsiteY0" fmla="*/ 0 h 6858541"/>
              <a:gd name="connsiteX1" fmla="*/ 1040749 w 1040749"/>
              <a:gd name="connsiteY1" fmla="*/ 1762221 h 6858541"/>
              <a:gd name="connsiteX2" fmla="*/ 0 w 1040749"/>
              <a:gd name="connsiteY2" fmla="*/ 6858541 h 6858541"/>
              <a:gd name="connsiteX3" fmla="*/ 225 w 1040749"/>
              <a:gd name="connsiteY3" fmla="*/ 0 h 6858541"/>
              <a:gd name="connsiteX0" fmla="*/ 225 w 1040749"/>
              <a:gd name="connsiteY0" fmla="*/ 0 h 6835083"/>
              <a:gd name="connsiteX1" fmla="*/ 1040749 w 1040749"/>
              <a:gd name="connsiteY1" fmla="*/ 1762221 h 6835083"/>
              <a:gd name="connsiteX2" fmla="*/ 0 w 1040749"/>
              <a:gd name="connsiteY2" fmla="*/ 6835083 h 6835083"/>
              <a:gd name="connsiteX3" fmla="*/ 225 w 1040749"/>
              <a:gd name="connsiteY3" fmla="*/ 0 h 683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0749" h="6835083">
                <a:moveTo>
                  <a:pt x="225" y="0"/>
                </a:moveTo>
                <a:lnTo>
                  <a:pt x="1040749" y="1762221"/>
                </a:lnTo>
                <a:lnTo>
                  <a:pt x="0" y="6835083"/>
                </a:lnTo>
                <a:lnTo>
                  <a:pt x="225" y="0"/>
                </a:lnTo>
                <a:close/>
              </a:path>
            </a:pathLst>
          </a:custGeom>
          <a:gradFill>
            <a:gsLst>
              <a:gs pos="19000">
                <a:schemeClr val="accent2"/>
              </a:gs>
              <a:gs pos="94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5" name="Freeform 14"/>
          <p:cNvSpPr/>
          <p:nvPr/>
        </p:nvSpPr>
        <p:spPr>
          <a:xfrm>
            <a:off x="3119436" y="-1"/>
            <a:ext cx="3260163" cy="3022037"/>
          </a:xfrm>
          <a:custGeom>
            <a:avLst/>
            <a:gdLst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185737 w 3228975"/>
              <a:gd name="connsiteY3" fmla="*/ 0 h 3024188"/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1976437 w 3228975"/>
              <a:gd name="connsiteY3" fmla="*/ 1776413 h 3024188"/>
              <a:gd name="connsiteX4" fmla="*/ 185737 w 3228975"/>
              <a:gd name="connsiteY4" fmla="*/ 0 h 3024188"/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2733674 w 3228975"/>
              <a:gd name="connsiteY3" fmla="*/ 1281113 h 3024188"/>
              <a:gd name="connsiteX4" fmla="*/ 185737 w 3228975"/>
              <a:gd name="connsiteY4" fmla="*/ 0 h 3024188"/>
              <a:gd name="connsiteX0" fmla="*/ 185737 w 3181350"/>
              <a:gd name="connsiteY0" fmla="*/ 0 h 2481263"/>
              <a:gd name="connsiteX1" fmla="*/ 0 w 3181350"/>
              <a:gd name="connsiteY1" fmla="*/ 1771650 h 2481263"/>
              <a:gd name="connsiteX2" fmla="*/ 3181350 w 3181350"/>
              <a:gd name="connsiteY2" fmla="*/ 2481263 h 2481263"/>
              <a:gd name="connsiteX3" fmla="*/ 2733674 w 3181350"/>
              <a:gd name="connsiteY3" fmla="*/ 1281113 h 2481263"/>
              <a:gd name="connsiteX4" fmla="*/ 185737 w 3181350"/>
              <a:gd name="connsiteY4" fmla="*/ 0 h 24812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2733674 w 3214688"/>
              <a:gd name="connsiteY3" fmla="*/ 1281113 h 3014663"/>
              <a:gd name="connsiteX4" fmla="*/ 185737 w 3214688"/>
              <a:gd name="connsiteY4" fmla="*/ 0 h 30146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2733674 w 3214688"/>
              <a:gd name="connsiteY3" fmla="*/ 1285876 h 3014663"/>
              <a:gd name="connsiteX4" fmla="*/ 185737 w 3214688"/>
              <a:gd name="connsiteY4" fmla="*/ 0 h 30146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185737 w 3214688"/>
              <a:gd name="connsiteY3" fmla="*/ 0 h 3014663"/>
              <a:gd name="connsiteX0" fmla="*/ 190500 w 3219451"/>
              <a:gd name="connsiteY0" fmla="*/ 0 h 3014663"/>
              <a:gd name="connsiteX1" fmla="*/ 0 w 3219451"/>
              <a:gd name="connsiteY1" fmla="*/ 1781175 h 3014663"/>
              <a:gd name="connsiteX2" fmla="*/ 3219451 w 3219451"/>
              <a:gd name="connsiteY2" fmla="*/ 3014663 h 3014663"/>
              <a:gd name="connsiteX3" fmla="*/ 190500 w 3219451"/>
              <a:gd name="connsiteY3" fmla="*/ 0 h 3014663"/>
              <a:gd name="connsiteX0" fmla="*/ 190500 w 3219451"/>
              <a:gd name="connsiteY0" fmla="*/ 0 h 3014663"/>
              <a:gd name="connsiteX1" fmla="*/ 0 w 3219451"/>
              <a:gd name="connsiteY1" fmla="*/ 1766887 h 3014663"/>
              <a:gd name="connsiteX2" fmla="*/ 3219451 w 3219451"/>
              <a:gd name="connsiteY2" fmla="*/ 3014663 h 3014663"/>
              <a:gd name="connsiteX3" fmla="*/ 190500 w 3219451"/>
              <a:gd name="connsiteY3" fmla="*/ 0 h 3014663"/>
              <a:gd name="connsiteX0" fmla="*/ 223838 w 3252789"/>
              <a:gd name="connsiteY0" fmla="*/ 0 h 3014663"/>
              <a:gd name="connsiteX1" fmla="*/ 0 w 3252789"/>
              <a:gd name="connsiteY1" fmla="*/ 1771650 h 3014663"/>
              <a:gd name="connsiteX2" fmla="*/ 3252789 w 3252789"/>
              <a:gd name="connsiteY2" fmla="*/ 3014663 h 3014663"/>
              <a:gd name="connsiteX3" fmla="*/ 223838 w 3252789"/>
              <a:gd name="connsiteY3" fmla="*/ 0 h 3014663"/>
              <a:gd name="connsiteX0" fmla="*/ 223838 w 3252789"/>
              <a:gd name="connsiteY0" fmla="*/ 0 h 3014663"/>
              <a:gd name="connsiteX1" fmla="*/ 0 w 3252789"/>
              <a:gd name="connsiteY1" fmla="*/ 1790700 h 3014663"/>
              <a:gd name="connsiteX2" fmla="*/ 3252789 w 3252789"/>
              <a:gd name="connsiteY2" fmla="*/ 3014663 h 3014663"/>
              <a:gd name="connsiteX3" fmla="*/ 223838 w 3252789"/>
              <a:gd name="connsiteY3" fmla="*/ 0 h 3014663"/>
              <a:gd name="connsiteX0" fmla="*/ 223838 w 3252789"/>
              <a:gd name="connsiteY0" fmla="*/ 0 h 3022037"/>
              <a:gd name="connsiteX1" fmla="*/ 0 w 3252789"/>
              <a:gd name="connsiteY1" fmla="*/ 1790700 h 3022037"/>
              <a:gd name="connsiteX2" fmla="*/ 3252789 w 3252789"/>
              <a:gd name="connsiteY2" fmla="*/ 3022037 h 3022037"/>
              <a:gd name="connsiteX3" fmla="*/ 223838 w 3252789"/>
              <a:gd name="connsiteY3" fmla="*/ 0 h 3022037"/>
              <a:gd name="connsiteX0" fmla="*/ 223838 w 3260163"/>
              <a:gd name="connsiteY0" fmla="*/ 0 h 3014663"/>
              <a:gd name="connsiteX1" fmla="*/ 0 w 3260163"/>
              <a:gd name="connsiteY1" fmla="*/ 1790700 h 3014663"/>
              <a:gd name="connsiteX2" fmla="*/ 3260163 w 3260163"/>
              <a:gd name="connsiteY2" fmla="*/ 3014663 h 3014663"/>
              <a:gd name="connsiteX3" fmla="*/ 223838 w 3260163"/>
              <a:gd name="connsiteY3" fmla="*/ 0 h 3014663"/>
              <a:gd name="connsiteX0" fmla="*/ 223838 w 3260163"/>
              <a:gd name="connsiteY0" fmla="*/ 0 h 3022037"/>
              <a:gd name="connsiteX1" fmla="*/ 0 w 3260163"/>
              <a:gd name="connsiteY1" fmla="*/ 1790700 h 3022037"/>
              <a:gd name="connsiteX2" fmla="*/ 3260163 w 3260163"/>
              <a:gd name="connsiteY2" fmla="*/ 3022037 h 3022037"/>
              <a:gd name="connsiteX3" fmla="*/ 223838 w 3260163"/>
              <a:gd name="connsiteY3" fmla="*/ 0 h 30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163" h="3022037">
                <a:moveTo>
                  <a:pt x="223838" y="0"/>
                </a:moveTo>
                <a:lnTo>
                  <a:pt x="0" y="1790700"/>
                </a:lnTo>
                <a:lnTo>
                  <a:pt x="3260163" y="3022037"/>
                </a:lnTo>
                <a:lnTo>
                  <a:pt x="223838" y="0"/>
                </a:lnTo>
                <a:close/>
              </a:path>
            </a:pathLst>
          </a:custGeom>
          <a:gradFill>
            <a:gsLst>
              <a:gs pos="58000">
                <a:schemeClr val="accent2"/>
              </a:gs>
              <a:gs pos="0">
                <a:schemeClr val="accent1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6" name="Freeform 15"/>
          <p:cNvSpPr/>
          <p:nvPr/>
        </p:nvSpPr>
        <p:spPr>
          <a:xfrm>
            <a:off x="3343275" y="0"/>
            <a:ext cx="4337998" cy="3019426"/>
          </a:xfrm>
          <a:custGeom>
            <a:avLst/>
            <a:gdLst>
              <a:gd name="connsiteX0" fmla="*/ 0 w 4324350"/>
              <a:gd name="connsiteY0" fmla="*/ 0 h 3019426"/>
              <a:gd name="connsiteX1" fmla="*/ 4324350 w 4324350"/>
              <a:gd name="connsiteY1" fmla="*/ 1214438 h 3019426"/>
              <a:gd name="connsiteX2" fmla="*/ 3028950 w 4324350"/>
              <a:gd name="connsiteY2" fmla="*/ 3019426 h 3019426"/>
              <a:gd name="connsiteX3" fmla="*/ 0 w 4324350"/>
              <a:gd name="connsiteY3" fmla="*/ 0 h 3019426"/>
              <a:gd name="connsiteX0" fmla="*/ 0 w 4324350"/>
              <a:gd name="connsiteY0" fmla="*/ 0 h 3019426"/>
              <a:gd name="connsiteX1" fmla="*/ 4324350 w 4324350"/>
              <a:gd name="connsiteY1" fmla="*/ 1214438 h 3019426"/>
              <a:gd name="connsiteX2" fmla="*/ 3028950 w 4324350"/>
              <a:gd name="connsiteY2" fmla="*/ 3019426 h 3019426"/>
              <a:gd name="connsiteX3" fmla="*/ 0 w 4324350"/>
              <a:gd name="connsiteY3" fmla="*/ 0 h 3019426"/>
              <a:gd name="connsiteX0" fmla="*/ 0 w 4337998"/>
              <a:gd name="connsiteY0" fmla="*/ 0 h 3019426"/>
              <a:gd name="connsiteX1" fmla="*/ 4337998 w 4337998"/>
              <a:gd name="connsiteY1" fmla="*/ 1214438 h 3019426"/>
              <a:gd name="connsiteX2" fmla="*/ 3028950 w 4337998"/>
              <a:gd name="connsiteY2" fmla="*/ 3019426 h 3019426"/>
              <a:gd name="connsiteX3" fmla="*/ 0 w 4337998"/>
              <a:gd name="connsiteY3" fmla="*/ 0 h 3019426"/>
              <a:gd name="connsiteX0" fmla="*/ 0 w 4337998"/>
              <a:gd name="connsiteY0" fmla="*/ 0 h 3019426"/>
              <a:gd name="connsiteX1" fmla="*/ 4337998 w 4337998"/>
              <a:gd name="connsiteY1" fmla="*/ 1214438 h 3019426"/>
              <a:gd name="connsiteX2" fmla="*/ 3015303 w 4337998"/>
              <a:gd name="connsiteY2" fmla="*/ 3019426 h 3019426"/>
              <a:gd name="connsiteX3" fmla="*/ 0 w 4337998"/>
              <a:gd name="connsiteY3" fmla="*/ 0 h 301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7998" h="3019426">
                <a:moveTo>
                  <a:pt x="0" y="0"/>
                </a:moveTo>
                <a:lnTo>
                  <a:pt x="4337998" y="1214438"/>
                </a:lnTo>
                <a:lnTo>
                  <a:pt x="3015303" y="301942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100000">
                <a:schemeClr val="accent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r>
              <a:rPr lang="en-US" sz="2000"/>
              <a:t>s</a:t>
            </a:r>
            <a:endParaRPr lang="en-US" sz="2000" dirty="0"/>
          </a:p>
        </p:txBody>
      </p:sp>
      <p:sp>
        <p:nvSpPr>
          <p:cNvPr id="17" name="Freeform 16"/>
          <p:cNvSpPr/>
          <p:nvPr/>
        </p:nvSpPr>
        <p:spPr>
          <a:xfrm>
            <a:off x="7667625" y="1"/>
            <a:ext cx="4524375" cy="1214438"/>
          </a:xfrm>
          <a:custGeom>
            <a:avLst/>
            <a:gdLst>
              <a:gd name="connsiteX0" fmla="*/ 3367088 w 4524375"/>
              <a:gd name="connsiteY0" fmla="*/ 0 h 1223963"/>
              <a:gd name="connsiteX1" fmla="*/ 0 w 4524375"/>
              <a:gd name="connsiteY1" fmla="*/ 1223963 h 1223963"/>
              <a:gd name="connsiteX2" fmla="*/ 4524375 w 4524375"/>
              <a:gd name="connsiteY2" fmla="*/ 1071563 h 1223963"/>
              <a:gd name="connsiteX3" fmla="*/ 3367088 w 4524375"/>
              <a:gd name="connsiteY3" fmla="*/ 0 h 1223963"/>
              <a:gd name="connsiteX0" fmla="*/ 3352800 w 4524375"/>
              <a:gd name="connsiteY0" fmla="*/ 0 h 1233489"/>
              <a:gd name="connsiteX1" fmla="*/ 0 w 4524375"/>
              <a:gd name="connsiteY1" fmla="*/ 1233489 h 1233489"/>
              <a:gd name="connsiteX2" fmla="*/ 4524375 w 4524375"/>
              <a:gd name="connsiteY2" fmla="*/ 1081089 h 1233489"/>
              <a:gd name="connsiteX3" fmla="*/ 3352800 w 4524375"/>
              <a:gd name="connsiteY3" fmla="*/ 0 h 1233489"/>
              <a:gd name="connsiteX0" fmla="*/ 3352800 w 4524375"/>
              <a:gd name="connsiteY0" fmla="*/ 0 h 1228726"/>
              <a:gd name="connsiteX1" fmla="*/ 0 w 4524375"/>
              <a:gd name="connsiteY1" fmla="*/ 1228726 h 1228726"/>
              <a:gd name="connsiteX2" fmla="*/ 4524375 w 4524375"/>
              <a:gd name="connsiteY2" fmla="*/ 1076326 h 1228726"/>
              <a:gd name="connsiteX3" fmla="*/ 3352800 w 4524375"/>
              <a:gd name="connsiteY3" fmla="*/ 0 h 1228726"/>
              <a:gd name="connsiteX0" fmla="*/ 3357563 w 4524375"/>
              <a:gd name="connsiteY0" fmla="*/ 0 h 1223963"/>
              <a:gd name="connsiteX1" fmla="*/ 0 w 4524375"/>
              <a:gd name="connsiteY1" fmla="*/ 1223963 h 1223963"/>
              <a:gd name="connsiteX2" fmla="*/ 4524375 w 4524375"/>
              <a:gd name="connsiteY2" fmla="*/ 1071563 h 1223963"/>
              <a:gd name="connsiteX3" fmla="*/ 3357563 w 4524375"/>
              <a:gd name="connsiteY3" fmla="*/ 0 h 1223963"/>
              <a:gd name="connsiteX0" fmla="*/ 3371851 w 4538663"/>
              <a:gd name="connsiteY0" fmla="*/ 0 h 1219200"/>
              <a:gd name="connsiteX1" fmla="*/ 0 w 4538663"/>
              <a:gd name="connsiteY1" fmla="*/ 1219200 h 1219200"/>
              <a:gd name="connsiteX2" fmla="*/ 4538663 w 4538663"/>
              <a:gd name="connsiteY2" fmla="*/ 1071563 h 1219200"/>
              <a:gd name="connsiteX3" fmla="*/ 3371851 w 4538663"/>
              <a:gd name="connsiteY3" fmla="*/ 0 h 1219200"/>
              <a:gd name="connsiteX0" fmla="*/ 3243264 w 4410076"/>
              <a:gd name="connsiteY0" fmla="*/ 0 h 1071563"/>
              <a:gd name="connsiteX1" fmla="*/ 0 w 4410076"/>
              <a:gd name="connsiteY1" fmla="*/ 1033463 h 1071563"/>
              <a:gd name="connsiteX2" fmla="*/ 4410076 w 4410076"/>
              <a:gd name="connsiteY2" fmla="*/ 1071563 h 1071563"/>
              <a:gd name="connsiteX3" fmla="*/ 3243264 w 4410076"/>
              <a:gd name="connsiteY3" fmla="*/ 0 h 1071563"/>
              <a:gd name="connsiteX0" fmla="*/ 3352801 w 4519613"/>
              <a:gd name="connsiteY0" fmla="*/ 0 h 1214438"/>
              <a:gd name="connsiteX1" fmla="*/ 0 w 4519613"/>
              <a:gd name="connsiteY1" fmla="*/ 1214438 h 1214438"/>
              <a:gd name="connsiteX2" fmla="*/ 4519613 w 4519613"/>
              <a:gd name="connsiteY2" fmla="*/ 1071563 h 1214438"/>
              <a:gd name="connsiteX3" fmla="*/ 3352801 w 4519613"/>
              <a:gd name="connsiteY3" fmla="*/ 0 h 1214438"/>
              <a:gd name="connsiteX0" fmla="*/ 3352801 w 4533261"/>
              <a:gd name="connsiteY0" fmla="*/ 0 h 1214438"/>
              <a:gd name="connsiteX1" fmla="*/ 0 w 4533261"/>
              <a:gd name="connsiteY1" fmla="*/ 1214438 h 1214438"/>
              <a:gd name="connsiteX2" fmla="*/ 4533261 w 4533261"/>
              <a:gd name="connsiteY2" fmla="*/ 1071563 h 1214438"/>
              <a:gd name="connsiteX3" fmla="*/ 3352801 w 4533261"/>
              <a:gd name="connsiteY3" fmla="*/ 0 h 1214438"/>
              <a:gd name="connsiteX0" fmla="*/ 3352801 w 4533261"/>
              <a:gd name="connsiteY0" fmla="*/ 0 h 1214438"/>
              <a:gd name="connsiteX1" fmla="*/ 0 w 4533261"/>
              <a:gd name="connsiteY1" fmla="*/ 1214438 h 1214438"/>
              <a:gd name="connsiteX2" fmla="*/ 4533261 w 4533261"/>
              <a:gd name="connsiteY2" fmla="*/ 1098859 h 1214438"/>
              <a:gd name="connsiteX3" fmla="*/ 3352801 w 4533261"/>
              <a:gd name="connsiteY3" fmla="*/ 0 h 121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3261" h="1214438">
                <a:moveTo>
                  <a:pt x="3352801" y="0"/>
                </a:moveTo>
                <a:lnTo>
                  <a:pt x="0" y="1214438"/>
                </a:lnTo>
                <a:lnTo>
                  <a:pt x="4533261" y="1098859"/>
                </a:lnTo>
                <a:lnTo>
                  <a:pt x="3352801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8" name="Freeform 17"/>
          <p:cNvSpPr/>
          <p:nvPr/>
        </p:nvSpPr>
        <p:spPr>
          <a:xfrm>
            <a:off x="11015664" y="1"/>
            <a:ext cx="1176841" cy="1098080"/>
          </a:xfrm>
          <a:custGeom>
            <a:avLst/>
            <a:gdLst>
              <a:gd name="connsiteX0" fmla="*/ 0 w 1171575"/>
              <a:gd name="connsiteY0" fmla="*/ 0 h 1076325"/>
              <a:gd name="connsiteX1" fmla="*/ 1171575 w 1171575"/>
              <a:gd name="connsiteY1" fmla="*/ 1076325 h 1076325"/>
              <a:gd name="connsiteX2" fmla="*/ 1171575 w 1171575"/>
              <a:gd name="connsiteY2" fmla="*/ 0 h 1076325"/>
              <a:gd name="connsiteX3" fmla="*/ 0 w 1171575"/>
              <a:gd name="connsiteY3" fmla="*/ 0 h 1076325"/>
              <a:gd name="connsiteX0" fmla="*/ 0 w 1171575"/>
              <a:gd name="connsiteY0" fmla="*/ 0 h 1076325"/>
              <a:gd name="connsiteX1" fmla="*/ 1171575 w 1171575"/>
              <a:gd name="connsiteY1" fmla="*/ 1076325 h 1076325"/>
              <a:gd name="connsiteX2" fmla="*/ 1171575 w 1171575"/>
              <a:gd name="connsiteY2" fmla="*/ 0 h 1076325"/>
              <a:gd name="connsiteX3" fmla="*/ 0 w 1171575"/>
              <a:gd name="connsiteY3" fmla="*/ 0 h 1076325"/>
              <a:gd name="connsiteX0" fmla="*/ 0 w 1176299"/>
              <a:gd name="connsiteY0" fmla="*/ 0 h 1085850"/>
              <a:gd name="connsiteX1" fmla="*/ 1176299 w 1176299"/>
              <a:gd name="connsiteY1" fmla="*/ 1085850 h 1085850"/>
              <a:gd name="connsiteX2" fmla="*/ 1171575 w 1176299"/>
              <a:gd name="connsiteY2" fmla="*/ 0 h 1085850"/>
              <a:gd name="connsiteX3" fmla="*/ 0 w 1176299"/>
              <a:gd name="connsiteY3" fmla="*/ 0 h 1085850"/>
              <a:gd name="connsiteX0" fmla="*/ 0 w 1181344"/>
              <a:gd name="connsiteY0" fmla="*/ 0 h 1085850"/>
              <a:gd name="connsiteX1" fmla="*/ 1176299 w 1181344"/>
              <a:gd name="connsiteY1" fmla="*/ 1085850 h 1085850"/>
              <a:gd name="connsiteX2" fmla="*/ 1181138 w 1181344"/>
              <a:gd name="connsiteY2" fmla="*/ 0 h 1085850"/>
              <a:gd name="connsiteX3" fmla="*/ 0 w 1181344"/>
              <a:gd name="connsiteY3" fmla="*/ 0 h 1085850"/>
              <a:gd name="connsiteX0" fmla="*/ 0 w 1181586"/>
              <a:gd name="connsiteY0" fmla="*/ 0 h 1081088"/>
              <a:gd name="connsiteX1" fmla="*/ 1181080 w 1181586"/>
              <a:gd name="connsiteY1" fmla="*/ 1081088 h 1081088"/>
              <a:gd name="connsiteX2" fmla="*/ 1181138 w 1181586"/>
              <a:gd name="connsiteY2" fmla="*/ 0 h 1081088"/>
              <a:gd name="connsiteX3" fmla="*/ 0 w 1181586"/>
              <a:gd name="connsiteY3" fmla="*/ 0 h 1081088"/>
              <a:gd name="connsiteX0" fmla="*/ 0 w 1181586"/>
              <a:gd name="connsiteY0" fmla="*/ 0 h 1070785"/>
              <a:gd name="connsiteX1" fmla="*/ 1181080 w 1181586"/>
              <a:gd name="connsiteY1" fmla="*/ 1070785 h 1070785"/>
              <a:gd name="connsiteX2" fmla="*/ 1181138 w 1181586"/>
              <a:gd name="connsiteY2" fmla="*/ 0 h 1070785"/>
              <a:gd name="connsiteX3" fmla="*/ 0 w 1181586"/>
              <a:gd name="connsiteY3" fmla="*/ 0 h 1070785"/>
              <a:gd name="connsiteX0" fmla="*/ 0 w 1181152"/>
              <a:gd name="connsiteY0" fmla="*/ 0 h 593113"/>
              <a:gd name="connsiteX1" fmla="*/ 1057755 w 1181152"/>
              <a:gd name="connsiteY1" fmla="*/ 593113 h 593113"/>
              <a:gd name="connsiteX2" fmla="*/ 1181138 w 1181152"/>
              <a:gd name="connsiteY2" fmla="*/ 0 h 593113"/>
              <a:gd name="connsiteX3" fmla="*/ 0 w 1181152"/>
              <a:gd name="connsiteY3" fmla="*/ 0 h 593113"/>
              <a:gd name="connsiteX0" fmla="*/ 0 w 1181586"/>
              <a:gd name="connsiteY0" fmla="*/ 0 h 1098080"/>
              <a:gd name="connsiteX1" fmla="*/ 1181081 w 1181586"/>
              <a:gd name="connsiteY1" fmla="*/ 1098080 h 1098080"/>
              <a:gd name="connsiteX2" fmla="*/ 1181138 w 1181586"/>
              <a:gd name="connsiteY2" fmla="*/ 0 h 1098080"/>
              <a:gd name="connsiteX3" fmla="*/ 0 w 1181586"/>
              <a:gd name="connsiteY3" fmla="*/ 0 h 109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86" h="1098080">
                <a:moveTo>
                  <a:pt x="0" y="0"/>
                </a:moveTo>
                <a:lnTo>
                  <a:pt x="1181081" y="1098080"/>
                </a:lnTo>
                <a:cubicBezTo>
                  <a:pt x="1179506" y="736130"/>
                  <a:pt x="1182713" y="361950"/>
                  <a:pt x="1181138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23000">
                <a:schemeClr val="accent1"/>
              </a:gs>
              <a:gs pos="100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9" name="Freeform 18"/>
          <p:cNvSpPr/>
          <p:nvPr/>
        </p:nvSpPr>
        <p:spPr>
          <a:xfrm>
            <a:off x="10959906" y="1057275"/>
            <a:ext cx="1232552" cy="3276600"/>
          </a:xfrm>
          <a:custGeom>
            <a:avLst/>
            <a:gdLst>
              <a:gd name="connsiteX0" fmla="*/ 1171575 w 1176337"/>
              <a:gd name="connsiteY0" fmla="*/ 0 h 3267075"/>
              <a:gd name="connsiteX1" fmla="*/ 0 w 1176337"/>
              <a:gd name="connsiteY1" fmla="*/ 2762250 h 3267075"/>
              <a:gd name="connsiteX2" fmla="*/ 1176337 w 1176337"/>
              <a:gd name="connsiteY2" fmla="*/ 3267075 h 3267075"/>
              <a:gd name="connsiteX3" fmla="*/ 1171575 w 1176337"/>
              <a:gd name="connsiteY3" fmla="*/ 0 h 3267075"/>
              <a:gd name="connsiteX0" fmla="*/ 1176337 w 1176795"/>
              <a:gd name="connsiteY0" fmla="*/ 0 h 3276600"/>
              <a:gd name="connsiteX1" fmla="*/ 0 w 1176795"/>
              <a:gd name="connsiteY1" fmla="*/ 2771775 h 3276600"/>
              <a:gd name="connsiteX2" fmla="*/ 1176337 w 1176795"/>
              <a:gd name="connsiteY2" fmla="*/ 3276600 h 3276600"/>
              <a:gd name="connsiteX3" fmla="*/ 1176337 w 1176795"/>
              <a:gd name="connsiteY3" fmla="*/ 0 h 3276600"/>
              <a:gd name="connsiteX0" fmla="*/ 1209791 w 1210249"/>
              <a:gd name="connsiteY0" fmla="*/ 0 h 3276600"/>
              <a:gd name="connsiteX1" fmla="*/ 0 w 1210249"/>
              <a:gd name="connsiteY1" fmla="*/ 2771775 h 3276600"/>
              <a:gd name="connsiteX2" fmla="*/ 1209791 w 1210249"/>
              <a:gd name="connsiteY2" fmla="*/ 3276600 h 3276600"/>
              <a:gd name="connsiteX3" fmla="*/ 1209791 w 1210249"/>
              <a:gd name="connsiteY3" fmla="*/ 0 h 3276600"/>
              <a:gd name="connsiteX0" fmla="*/ 1232094 w 1232552"/>
              <a:gd name="connsiteY0" fmla="*/ 0 h 3276600"/>
              <a:gd name="connsiteX1" fmla="*/ 0 w 1232552"/>
              <a:gd name="connsiteY1" fmla="*/ 2749472 h 3276600"/>
              <a:gd name="connsiteX2" fmla="*/ 1232094 w 1232552"/>
              <a:gd name="connsiteY2" fmla="*/ 3276600 h 3276600"/>
              <a:gd name="connsiteX3" fmla="*/ 1232094 w 1232552"/>
              <a:gd name="connsiteY3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2552" h="3276600">
                <a:moveTo>
                  <a:pt x="1232094" y="0"/>
                </a:moveTo>
                <a:lnTo>
                  <a:pt x="0" y="2749472"/>
                </a:lnTo>
                <a:lnTo>
                  <a:pt x="1232094" y="3276600"/>
                </a:lnTo>
                <a:cubicBezTo>
                  <a:pt x="1230507" y="2187575"/>
                  <a:pt x="1233681" y="1089025"/>
                  <a:pt x="1232094" y="0"/>
                </a:cubicBez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0" name="Freeform 19"/>
          <p:cNvSpPr/>
          <p:nvPr/>
        </p:nvSpPr>
        <p:spPr>
          <a:xfrm>
            <a:off x="6366969" y="2428875"/>
            <a:ext cx="3339005" cy="2271713"/>
          </a:xfrm>
          <a:custGeom>
            <a:avLst/>
            <a:gdLst>
              <a:gd name="connsiteX0" fmla="*/ 0 w 3324225"/>
              <a:gd name="connsiteY0" fmla="*/ 590550 h 2271713"/>
              <a:gd name="connsiteX1" fmla="*/ 1343025 w 3324225"/>
              <a:gd name="connsiteY1" fmla="*/ 2271713 h 2271713"/>
              <a:gd name="connsiteX2" fmla="*/ 3324225 w 3324225"/>
              <a:gd name="connsiteY2" fmla="*/ 0 h 2271713"/>
              <a:gd name="connsiteX3" fmla="*/ 0 w 3324225"/>
              <a:gd name="connsiteY3" fmla="*/ 590550 h 2271713"/>
              <a:gd name="connsiteX0" fmla="*/ 0 w 3333750"/>
              <a:gd name="connsiteY0" fmla="*/ 585787 h 2271713"/>
              <a:gd name="connsiteX1" fmla="*/ 1352550 w 3333750"/>
              <a:gd name="connsiteY1" fmla="*/ 2271713 h 2271713"/>
              <a:gd name="connsiteX2" fmla="*/ 3333750 w 3333750"/>
              <a:gd name="connsiteY2" fmla="*/ 0 h 2271713"/>
              <a:gd name="connsiteX3" fmla="*/ 0 w 3333750"/>
              <a:gd name="connsiteY3" fmla="*/ 585787 h 2271713"/>
              <a:gd name="connsiteX0" fmla="*/ 0 w 3333750"/>
              <a:gd name="connsiteY0" fmla="*/ 591043 h 2271713"/>
              <a:gd name="connsiteX1" fmla="*/ 1352550 w 3333750"/>
              <a:gd name="connsiteY1" fmla="*/ 2271713 h 2271713"/>
              <a:gd name="connsiteX2" fmla="*/ 3333750 w 3333750"/>
              <a:gd name="connsiteY2" fmla="*/ 0 h 2271713"/>
              <a:gd name="connsiteX3" fmla="*/ 0 w 3333750"/>
              <a:gd name="connsiteY3" fmla="*/ 591043 h 2271713"/>
              <a:gd name="connsiteX0" fmla="*/ 0 w 3339005"/>
              <a:gd name="connsiteY0" fmla="*/ 591043 h 2271713"/>
              <a:gd name="connsiteX1" fmla="*/ 1357805 w 3339005"/>
              <a:gd name="connsiteY1" fmla="*/ 2271713 h 2271713"/>
              <a:gd name="connsiteX2" fmla="*/ 3339005 w 3339005"/>
              <a:gd name="connsiteY2" fmla="*/ 0 h 2271713"/>
              <a:gd name="connsiteX3" fmla="*/ 0 w 3339005"/>
              <a:gd name="connsiteY3" fmla="*/ 591043 h 2271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9005" h="2271713">
                <a:moveTo>
                  <a:pt x="0" y="591043"/>
                </a:moveTo>
                <a:lnTo>
                  <a:pt x="1357805" y="2271713"/>
                </a:lnTo>
                <a:lnTo>
                  <a:pt x="3339005" y="0"/>
                </a:lnTo>
                <a:lnTo>
                  <a:pt x="0" y="59104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7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1" name="Freeform 20"/>
          <p:cNvSpPr/>
          <p:nvPr/>
        </p:nvSpPr>
        <p:spPr>
          <a:xfrm>
            <a:off x="1025774" y="1761707"/>
            <a:ext cx="2098477" cy="1910094"/>
          </a:xfrm>
          <a:custGeom>
            <a:avLst/>
            <a:gdLst>
              <a:gd name="connsiteX0" fmla="*/ 2086304 w 2086304"/>
              <a:gd name="connsiteY0" fmla="*/ 0 h 1886607"/>
              <a:gd name="connsiteX1" fmla="*/ 0 w 2086304"/>
              <a:gd name="connsiteY1" fmla="*/ 15765 h 1886607"/>
              <a:gd name="connsiteX2" fmla="*/ 362607 w 2086304"/>
              <a:gd name="connsiteY2" fmla="*/ 1886607 h 1886607"/>
              <a:gd name="connsiteX3" fmla="*/ 2086304 w 2086304"/>
              <a:gd name="connsiteY3" fmla="*/ 0 h 1886607"/>
              <a:gd name="connsiteX0" fmla="*/ 2101053 w 2101053"/>
              <a:gd name="connsiteY0" fmla="*/ 0 h 1886607"/>
              <a:gd name="connsiteX1" fmla="*/ 0 w 2101053"/>
              <a:gd name="connsiteY1" fmla="*/ 1207 h 1886607"/>
              <a:gd name="connsiteX2" fmla="*/ 377356 w 2101053"/>
              <a:gd name="connsiteY2" fmla="*/ 1886607 h 1886607"/>
              <a:gd name="connsiteX3" fmla="*/ 2101053 w 2101053"/>
              <a:gd name="connsiteY3" fmla="*/ 0 h 1886607"/>
              <a:gd name="connsiteX0" fmla="*/ 2098477 w 2098477"/>
              <a:gd name="connsiteY0" fmla="*/ 8963 h 1885400"/>
              <a:gd name="connsiteX1" fmla="*/ 0 w 2098477"/>
              <a:gd name="connsiteY1" fmla="*/ 0 h 1885400"/>
              <a:gd name="connsiteX2" fmla="*/ 377356 w 2098477"/>
              <a:gd name="connsiteY2" fmla="*/ 1885400 h 1885400"/>
              <a:gd name="connsiteX3" fmla="*/ 2098477 w 2098477"/>
              <a:gd name="connsiteY3" fmla="*/ 8963 h 188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8477" h="1885400">
                <a:moveTo>
                  <a:pt x="2098477" y="8963"/>
                </a:moveTo>
                <a:lnTo>
                  <a:pt x="0" y="0"/>
                </a:lnTo>
                <a:lnTo>
                  <a:pt x="377356" y="1885400"/>
                </a:lnTo>
                <a:lnTo>
                  <a:pt x="2098477" y="8963"/>
                </a:lnTo>
                <a:close/>
              </a:path>
            </a:pathLst>
          </a:custGeom>
          <a:gradFill>
            <a:gsLst>
              <a:gs pos="8000">
                <a:schemeClr val="accent2"/>
              </a:gs>
              <a:gs pos="90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2" name="Freeform 21"/>
          <p:cNvSpPr/>
          <p:nvPr/>
        </p:nvSpPr>
        <p:spPr>
          <a:xfrm>
            <a:off x="3532" y="4857972"/>
            <a:ext cx="4090198" cy="2007612"/>
          </a:xfrm>
          <a:custGeom>
            <a:avLst/>
            <a:gdLst>
              <a:gd name="connsiteX0" fmla="*/ 3576398 w 4077729"/>
              <a:gd name="connsiteY0" fmla="*/ 0 h 1994733"/>
              <a:gd name="connsiteX1" fmla="*/ 4077729 w 4077729"/>
              <a:gd name="connsiteY1" fmla="*/ 1101516 h 1994733"/>
              <a:gd name="connsiteX2" fmla="*/ 0 w 4077729"/>
              <a:gd name="connsiteY2" fmla="*/ 1994733 h 1994733"/>
              <a:gd name="connsiteX3" fmla="*/ 3576398 w 4077729"/>
              <a:gd name="connsiteY3" fmla="*/ 0 h 1994733"/>
              <a:gd name="connsiteX0" fmla="*/ 3576398 w 4086042"/>
              <a:gd name="connsiteY0" fmla="*/ 0 h 1994733"/>
              <a:gd name="connsiteX1" fmla="*/ 4086042 w 4086042"/>
              <a:gd name="connsiteY1" fmla="*/ 1093204 h 1994733"/>
              <a:gd name="connsiteX2" fmla="*/ 0 w 4086042"/>
              <a:gd name="connsiteY2" fmla="*/ 1994733 h 1994733"/>
              <a:gd name="connsiteX3" fmla="*/ 3576398 w 4086042"/>
              <a:gd name="connsiteY3" fmla="*/ 0 h 1994733"/>
              <a:gd name="connsiteX0" fmla="*/ 3576398 w 4090198"/>
              <a:gd name="connsiteY0" fmla="*/ 0 h 1994733"/>
              <a:gd name="connsiteX1" fmla="*/ 4090198 w 4090198"/>
              <a:gd name="connsiteY1" fmla="*/ 1084892 h 1994733"/>
              <a:gd name="connsiteX2" fmla="*/ 0 w 4090198"/>
              <a:gd name="connsiteY2" fmla="*/ 1994733 h 1994733"/>
              <a:gd name="connsiteX3" fmla="*/ 3576398 w 4090198"/>
              <a:gd name="connsiteY3" fmla="*/ 0 h 1994733"/>
              <a:gd name="connsiteX0" fmla="*/ 3576398 w 4090198"/>
              <a:gd name="connsiteY0" fmla="*/ 0 h 2007612"/>
              <a:gd name="connsiteX1" fmla="*/ 4090198 w 4090198"/>
              <a:gd name="connsiteY1" fmla="*/ 1084892 h 2007612"/>
              <a:gd name="connsiteX2" fmla="*/ 0 w 4090198"/>
              <a:gd name="connsiteY2" fmla="*/ 2007612 h 2007612"/>
              <a:gd name="connsiteX3" fmla="*/ 3576398 w 4090198"/>
              <a:gd name="connsiteY3" fmla="*/ 0 h 200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0198" h="2007612">
                <a:moveTo>
                  <a:pt x="3576398" y="0"/>
                </a:moveTo>
                <a:lnTo>
                  <a:pt x="4090198" y="1084892"/>
                </a:lnTo>
                <a:lnTo>
                  <a:pt x="0" y="2007612"/>
                </a:lnTo>
                <a:lnTo>
                  <a:pt x="3576398" y="0"/>
                </a:lnTo>
                <a:close/>
              </a:path>
            </a:pathLst>
          </a:custGeom>
          <a:gradFill>
            <a:gsLst>
              <a:gs pos="15000">
                <a:schemeClr val="accent1"/>
              </a:gs>
              <a:gs pos="100000">
                <a:schemeClr val="accent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3" name="Freeform 22"/>
          <p:cNvSpPr/>
          <p:nvPr/>
        </p:nvSpPr>
        <p:spPr>
          <a:xfrm>
            <a:off x="-6301" y="5938309"/>
            <a:ext cx="4092304" cy="924304"/>
          </a:xfrm>
          <a:custGeom>
            <a:avLst/>
            <a:gdLst>
              <a:gd name="connsiteX0" fmla="*/ 4074199 w 4074199"/>
              <a:gd name="connsiteY0" fmla="*/ 0 h 907339"/>
              <a:gd name="connsiteX1" fmla="*/ 3357507 w 4074199"/>
              <a:gd name="connsiteY1" fmla="*/ 907339 h 907339"/>
              <a:gd name="connsiteX2" fmla="*/ 0 w 4074199"/>
              <a:gd name="connsiteY2" fmla="*/ 907339 h 907339"/>
              <a:gd name="connsiteX3" fmla="*/ 4074199 w 4074199"/>
              <a:gd name="connsiteY3" fmla="*/ 0 h 907339"/>
              <a:gd name="connsiteX0" fmla="*/ 4084791 w 4084791"/>
              <a:gd name="connsiteY0" fmla="*/ 0 h 907339"/>
              <a:gd name="connsiteX1" fmla="*/ 3368099 w 4084791"/>
              <a:gd name="connsiteY1" fmla="*/ 907339 h 907339"/>
              <a:gd name="connsiteX2" fmla="*/ 0 w 4084791"/>
              <a:gd name="connsiteY2" fmla="*/ 907339 h 907339"/>
              <a:gd name="connsiteX3" fmla="*/ 4084791 w 4084791"/>
              <a:gd name="connsiteY3" fmla="*/ 0 h 907339"/>
              <a:gd name="connsiteX0" fmla="*/ 4100031 w 4100031"/>
              <a:gd name="connsiteY0" fmla="*/ 0 h 907339"/>
              <a:gd name="connsiteX1" fmla="*/ 3368099 w 4100031"/>
              <a:gd name="connsiteY1" fmla="*/ 907339 h 907339"/>
              <a:gd name="connsiteX2" fmla="*/ 0 w 4100031"/>
              <a:gd name="connsiteY2" fmla="*/ 907339 h 907339"/>
              <a:gd name="connsiteX3" fmla="*/ 4100031 w 4100031"/>
              <a:gd name="connsiteY3" fmla="*/ 0 h 907339"/>
              <a:gd name="connsiteX0" fmla="*/ 4102607 w 4102607"/>
              <a:gd name="connsiteY0" fmla="*/ 0 h 907339"/>
              <a:gd name="connsiteX1" fmla="*/ 3370675 w 4102607"/>
              <a:gd name="connsiteY1" fmla="*/ 907339 h 907339"/>
              <a:gd name="connsiteX2" fmla="*/ 0 w 4102607"/>
              <a:gd name="connsiteY2" fmla="*/ 857464 h 907339"/>
              <a:gd name="connsiteX3" fmla="*/ 4102607 w 4102607"/>
              <a:gd name="connsiteY3" fmla="*/ 0 h 907339"/>
              <a:gd name="connsiteX0" fmla="*/ 4097455 w 4097455"/>
              <a:gd name="connsiteY0" fmla="*/ 0 h 907339"/>
              <a:gd name="connsiteX1" fmla="*/ 3365523 w 4097455"/>
              <a:gd name="connsiteY1" fmla="*/ 907339 h 907339"/>
              <a:gd name="connsiteX2" fmla="*/ 0 w 4097455"/>
              <a:gd name="connsiteY2" fmla="*/ 859958 h 907339"/>
              <a:gd name="connsiteX3" fmla="*/ 4097455 w 4097455"/>
              <a:gd name="connsiteY3" fmla="*/ 0 h 907339"/>
              <a:gd name="connsiteX0" fmla="*/ 4097455 w 4097455"/>
              <a:gd name="connsiteY0" fmla="*/ 0 h 862451"/>
              <a:gd name="connsiteX1" fmla="*/ 3411887 w 4097455"/>
              <a:gd name="connsiteY1" fmla="*/ 862451 h 862451"/>
              <a:gd name="connsiteX2" fmla="*/ 0 w 4097455"/>
              <a:gd name="connsiteY2" fmla="*/ 859958 h 862451"/>
              <a:gd name="connsiteX3" fmla="*/ 4097455 w 4097455"/>
              <a:gd name="connsiteY3" fmla="*/ 0 h 862451"/>
              <a:gd name="connsiteX0" fmla="*/ 4089728 w 4089728"/>
              <a:gd name="connsiteY0" fmla="*/ 0 h 892377"/>
              <a:gd name="connsiteX1" fmla="*/ 3411887 w 4089728"/>
              <a:gd name="connsiteY1" fmla="*/ 892377 h 892377"/>
              <a:gd name="connsiteX2" fmla="*/ 0 w 4089728"/>
              <a:gd name="connsiteY2" fmla="*/ 889884 h 892377"/>
              <a:gd name="connsiteX3" fmla="*/ 4089728 w 4089728"/>
              <a:gd name="connsiteY3" fmla="*/ 0 h 892377"/>
              <a:gd name="connsiteX0" fmla="*/ 4089728 w 4089728"/>
              <a:gd name="connsiteY0" fmla="*/ 0 h 892377"/>
              <a:gd name="connsiteX1" fmla="*/ 3424766 w 4089728"/>
              <a:gd name="connsiteY1" fmla="*/ 892377 h 892377"/>
              <a:gd name="connsiteX2" fmla="*/ 0 w 4089728"/>
              <a:gd name="connsiteY2" fmla="*/ 889884 h 892377"/>
              <a:gd name="connsiteX3" fmla="*/ 4089728 w 4089728"/>
              <a:gd name="connsiteY3" fmla="*/ 0 h 892377"/>
              <a:gd name="connsiteX0" fmla="*/ 4089728 w 4089728"/>
              <a:gd name="connsiteY0" fmla="*/ 0 h 889884"/>
              <a:gd name="connsiteX1" fmla="*/ 3360372 w 4089728"/>
              <a:gd name="connsiteY1" fmla="*/ 889884 h 889884"/>
              <a:gd name="connsiteX2" fmla="*/ 0 w 4089728"/>
              <a:gd name="connsiteY2" fmla="*/ 889884 h 889884"/>
              <a:gd name="connsiteX3" fmla="*/ 4089728 w 4089728"/>
              <a:gd name="connsiteY3" fmla="*/ 0 h 889884"/>
              <a:gd name="connsiteX0" fmla="*/ 4079425 w 4079425"/>
              <a:gd name="connsiteY0" fmla="*/ 0 h 889884"/>
              <a:gd name="connsiteX1" fmla="*/ 3350069 w 4079425"/>
              <a:gd name="connsiteY1" fmla="*/ 889884 h 889884"/>
              <a:gd name="connsiteX2" fmla="*/ 0 w 4079425"/>
              <a:gd name="connsiteY2" fmla="*/ 882403 h 889884"/>
              <a:gd name="connsiteX3" fmla="*/ 4079425 w 4079425"/>
              <a:gd name="connsiteY3" fmla="*/ 0 h 889884"/>
              <a:gd name="connsiteX0" fmla="*/ 4082000 w 4082000"/>
              <a:gd name="connsiteY0" fmla="*/ 0 h 889884"/>
              <a:gd name="connsiteX1" fmla="*/ 3352644 w 4082000"/>
              <a:gd name="connsiteY1" fmla="*/ 889884 h 889884"/>
              <a:gd name="connsiteX2" fmla="*/ 0 w 4082000"/>
              <a:gd name="connsiteY2" fmla="*/ 882403 h 889884"/>
              <a:gd name="connsiteX3" fmla="*/ 4082000 w 4082000"/>
              <a:gd name="connsiteY3" fmla="*/ 0 h 889884"/>
              <a:gd name="connsiteX0" fmla="*/ 4087152 w 4087152"/>
              <a:gd name="connsiteY0" fmla="*/ 0 h 1007091"/>
              <a:gd name="connsiteX1" fmla="*/ 3357796 w 4087152"/>
              <a:gd name="connsiteY1" fmla="*/ 889884 h 1007091"/>
              <a:gd name="connsiteX2" fmla="*/ 0 w 4087152"/>
              <a:gd name="connsiteY2" fmla="*/ 1007091 h 1007091"/>
              <a:gd name="connsiteX3" fmla="*/ 4087152 w 4087152"/>
              <a:gd name="connsiteY3" fmla="*/ 0 h 1007091"/>
              <a:gd name="connsiteX0" fmla="*/ 4092304 w 4092304"/>
              <a:gd name="connsiteY0" fmla="*/ 0 h 894872"/>
              <a:gd name="connsiteX1" fmla="*/ 3362948 w 4092304"/>
              <a:gd name="connsiteY1" fmla="*/ 889884 h 894872"/>
              <a:gd name="connsiteX2" fmla="*/ 0 w 4092304"/>
              <a:gd name="connsiteY2" fmla="*/ 894872 h 894872"/>
              <a:gd name="connsiteX3" fmla="*/ 4092304 w 4092304"/>
              <a:gd name="connsiteY3" fmla="*/ 0 h 89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2304" h="894872">
                <a:moveTo>
                  <a:pt x="4092304" y="0"/>
                </a:moveTo>
                <a:lnTo>
                  <a:pt x="3362948" y="889884"/>
                </a:lnTo>
                <a:lnTo>
                  <a:pt x="0" y="894872"/>
                </a:lnTo>
                <a:lnTo>
                  <a:pt x="4092304" y="0"/>
                </a:ln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4" name="Freeform 23"/>
          <p:cNvSpPr/>
          <p:nvPr/>
        </p:nvSpPr>
        <p:spPr>
          <a:xfrm>
            <a:off x="4102443" y="4914459"/>
            <a:ext cx="547228" cy="151811"/>
          </a:xfrm>
          <a:custGeom>
            <a:avLst/>
            <a:gdLst>
              <a:gd name="connsiteX0" fmla="*/ 0 w 547228"/>
              <a:gd name="connsiteY0" fmla="*/ 0 h 151811"/>
              <a:gd name="connsiteX1" fmla="*/ 547228 w 547228"/>
              <a:gd name="connsiteY1" fmla="*/ 70610 h 151811"/>
              <a:gd name="connsiteX2" fmla="*/ 526045 w 547228"/>
              <a:gd name="connsiteY2" fmla="*/ 151811 h 15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228" h="151811">
                <a:moveTo>
                  <a:pt x="0" y="0"/>
                </a:moveTo>
                <a:lnTo>
                  <a:pt x="547228" y="70610"/>
                </a:lnTo>
                <a:lnTo>
                  <a:pt x="526045" y="15181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317876" y="5936217"/>
            <a:ext cx="5416584" cy="930949"/>
          </a:xfrm>
          <a:custGeom>
            <a:avLst/>
            <a:gdLst>
              <a:gd name="connsiteX0" fmla="*/ 683287 w 5365819"/>
              <a:gd name="connsiteY0" fmla="*/ 0 h 914400"/>
              <a:gd name="connsiteX1" fmla="*/ 5365819 w 5365819"/>
              <a:gd name="connsiteY1" fmla="*/ 904351 h 914400"/>
              <a:gd name="connsiteX2" fmla="*/ 0 w 5365819"/>
              <a:gd name="connsiteY2" fmla="*/ 914400 h 914400"/>
              <a:gd name="connsiteX3" fmla="*/ 683287 w 5365819"/>
              <a:gd name="connsiteY3" fmla="*/ 0 h 914400"/>
              <a:gd name="connsiteX0" fmla="*/ 711531 w 5394063"/>
              <a:gd name="connsiteY0" fmla="*/ 0 h 917930"/>
              <a:gd name="connsiteX1" fmla="*/ 5394063 w 5394063"/>
              <a:gd name="connsiteY1" fmla="*/ 904351 h 917930"/>
              <a:gd name="connsiteX2" fmla="*/ 0 w 5394063"/>
              <a:gd name="connsiteY2" fmla="*/ 917930 h 917930"/>
              <a:gd name="connsiteX3" fmla="*/ 711531 w 5394063"/>
              <a:gd name="connsiteY3" fmla="*/ 0 h 917930"/>
              <a:gd name="connsiteX0" fmla="*/ 725653 w 5394063"/>
              <a:gd name="connsiteY0" fmla="*/ 0 h 910869"/>
              <a:gd name="connsiteX1" fmla="*/ 5394063 w 5394063"/>
              <a:gd name="connsiteY1" fmla="*/ 897290 h 910869"/>
              <a:gd name="connsiteX2" fmla="*/ 0 w 5394063"/>
              <a:gd name="connsiteY2" fmla="*/ 910869 h 910869"/>
              <a:gd name="connsiteX3" fmla="*/ 725653 w 5394063"/>
              <a:gd name="connsiteY3" fmla="*/ 0 h 910869"/>
              <a:gd name="connsiteX0" fmla="*/ 725653 w 5376410"/>
              <a:gd name="connsiteY0" fmla="*/ 0 h 910869"/>
              <a:gd name="connsiteX1" fmla="*/ 5376410 w 5376410"/>
              <a:gd name="connsiteY1" fmla="*/ 907881 h 910869"/>
              <a:gd name="connsiteX2" fmla="*/ 0 w 5376410"/>
              <a:gd name="connsiteY2" fmla="*/ 910869 h 910869"/>
              <a:gd name="connsiteX3" fmla="*/ 725653 w 5376410"/>
              <a:gd name="connsiteY3" fmla="*/ 0 h 910869"/>
              <a:gd name="connsiteX0" fmla="*/ 783842 w 5376410"/>
              <a:gd name="connsiteY0" fmla="*/ 0 h 765396"/>
              <a:gd name="connsiteX1" fmla="*/ 5376410 w 5376410"/>
              <a:gd name="connsiteY1" fmla="*/ 762408 h 765396"/>
              <a:gd name="connsiteX2" fmla="*/ 0 w 5376410"/>
              <a:gd name="connsiteY2" fmla="*/ 765396 h 765396"/>
              <a:gd name="connsiteX3" fmla="*/ 783842 w 5376410"/>
              <a:gd name="connsiteY3" fmla="*/ 0 h 765396"/>
              <a:gd name="connsiteX0" fmla="*/ 729810 w 5376410"/>
              <a:gd name="connsiteY0" fmla="*/ 0 h 910869"/>
              <a:gd name="connsiteX1" fmla="*/ 5376410 w 5376410"/>
              <a:gd name="connsiteY1" fmla="*/ 907881 h 910869"/>
              <a:gd name="connsiteX2" fmla="*/ 0 w 5376410"/>
              <a:gd name="connsiteY2" fmla="*/ 910869 h 910869"/>
              <a:gd name="connsiteX3" fmla="*/ 729810 w 5376410"/>
              <a:gd name="connsiteY3" fmla="*/ 0 h 910869"/>
              <a:gd name="connsiteX0" fmla="*/ 714570 w 5376410"/>
              <a:gd name="connsiteY0" fmla="*/ 0 h 918489"/>
              <a:gd name="connsiteX1" fmla="*/ 5376410 w 5376410"/>
              <a:gd name="connsiteY1" fmla="*/ 915501 h 918489"/>
              <a:gd name="connsiteX2" fmla="*/ 0 w 5376410"/>
              <a:gd name="connsiteY2" fmla="*/ 918489 h 918489"/>
              <a:gd name="connsiteX3" fmla="*/ 714570 w 5376410"/>
              <a:gd name="connsiteY3" fmla="*/ 0 h 918489"/>
              <a:gd name="connsiteX0" fmla="*/ 809820 w 5376410"/>
              <a:gd name="connsiteY0" fmla="*/ 0 h 758469"/>
              <a:gd name="connsiteX1" fmla="*/ 5376410 w 5376410"/>
              <a:gd name="connsiteY1" fmla="*/ 755481 h 758469"/>
              <a:gd name="connsiteX2" fmla="*/ 0 w 5376410"/>
              <a:gd name="connsiteY2" fmla="*/ 758469 h 758469"/>
              <a:gd name="connsiteX3" fmla="*/ 809820 w 5376410"/>
              <a:gd name="connsiteY3" fmla="*/ 0 h 758469"/>
              <a:gd name="connsiteX0" fmla="*/ 710760 w 5376410"/>
              <a:gd name="connsiteY0" fmla="*/ 0 h 918489"/>
              <a:gd name="connsiteX1" fmla="*/ 5376410 w 5376410"/>
              <a:gd name="connsiteY1" fmla="*/ 915501 h 918489"/>
              <a:gd name="connsiteX2" fmla="*/ 0 w 5376410"/>
              <a:gd name="connsiteY2" fmla="*/ 918489 h 918489"/>
              <a:gd name="connsiteX3" fmla="*/ 710760 w 5376410"/>
              <a:gd name="connsiteY3" fmla="*/ 0 h 918489"/>
              <a:gd name="connsiteX0" fmla="*/ 722190 w 5376410"/>
              <a:gd name="connsiteY0" fmla="*/ 0 h 914679"/>
              <a:gd name="connsiteX1" fmla="*/ 5376410 w 5376410"/>
              <a:gd name="connsiteY1" fmla="*/ 911691 h 914679"/>
              <a:gd name="connsiteX2" fmla="*/ 0 w 5376410"/>
              <a:gd name="connsiteY2" fmla="*/ 914679 h 914679"/>
              <a:gd name="connsiteX3" fmla="*/ 722190 w 5376410"/>
              <a:gd name="connsiteY3" fmla="*/ 0 h 914679"/>
              <a:gd name="connsiteX0" fmla="*/ 735069 w 5389289"/>
              <a:gd name="connsiteY0" fmla="*/ 0 h 912104"/>
              <a:gd name="connsiteX1" fmla="*/ 5389289 w 5389289"/>
              <a:gd name="connsiteY1" fmla="*/ 911691 h 912104"/>
              <a:gd name="connsiteX2" fmla="*/ 0 w 5389289"/>
              <a:gd name="connsiteY2" fmla="*/ 912104 h 912104"/>
              <a:gd name="connsiteX3" fmla="*/ 735069 w 5389289"/>
              <a:gd name="connsiteY3" fmla="*/ 0 h 912104"/>
              <a:gd name="connsiteX0" fmla="*/ 735069 w 5389289"/>
              <a:gd name="connsiteY0" fmla="*/ 0 h 925339"/>
              <a:gd name="connsiteX1" fmla="*/ 5389289 w 5389289"/>
              <a:gd name="connsiteY1" fmla="*/ 925339 h 925339"/>
              <a:gd name="connsiteX2" fmla="*/ 0 w 5389289"/>
              <a:gd name="connsiteY2" fmla="*/ 912104 h 925339"/>
              <a:gd name="connsiteX3" fmla="*/ 735069 w 5389289"/>
              <a:gd name="connsiteY3" fmla="*/ 0 h 925339"/>
              <a:gd name="connsiteX0" fmla="*/ 762364 w 5416584"/>
              <a:gd name="connsiteY0" fmla="*/ 0 h 939400"/>
              <a:gd name="connsiteX1" fmla="*/ 5416584 w 5416584"/>
              <a:gd name="connsiteY1" fmla="*/ 925339 h 939400"/>
              <a:gd name="connsiteX2" fmla="*/ 0 w 5416584"/>
              <a:gd name="connsiteY2" fmla="*/ 939400 h 939400"/>
              <a:gd name="connsiteX3" fmla="*/ 762364 w 5416584"/>
              <a:gd name="connsiteY3" fmla="*/ 0 h 939400"/>
              <a:gd name="connsiteX0" fmla="*/ 762364 w 5416584"/>
              <a:gd name="connsiteY0" fmla="*/ 0 h 945010"/>
              <a:gd name="connsiteX1" fmla="*/ 5416584 w 5416584"/>
              <a:gd name="connsiteY1" fmla="*/ 930949 h 945010"/>
              <a:gd name="connsiteX2" fmla="*/ 0 w 5416584"/>
              <a:gd name="connsiteY2" fmla="*/ 945010 h 945010"/>
              <a:gd name="connsiteX3" fmla="*/ 762364 w 5416584"/>
              <a:gd name="connsiteY3" fmla="*/ 0 h 945010"/>
              <a:gd name="connsiteX0" fmla="*/ 762364 w 5416584"/>
              <a:gd name="connsiteY0" fmla="*/ 0 h 930949"/>
              <a:gd name="connsiteX1" fmla="*/ 5416584 w 5416584"/>
              <a:gd name="connsiteY1" fmla="*/ 930949 h 930949"/>
              <a:gd name="connsiteX2" fmla="*/ 0 w 5416584"/>
              <a:gd name="connsiteY2" fmla="*/ 921156 h 930949"/>
              <a:gd name="connsiteX3" fmla="*/ 762364 w 5416584"/>
              <a:gd name="connsiteY3" fmla="*/ 0 h 93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6584" h="930949">
                <a:moveTo>
                  <a:pt x="762364" y="0"/>
                </a:moveTo>
                <a:lnTo>
                  <a:pt x="5416584" y="930949"/>
                </a:lnTo>
                <a:lnTo>
                  <a:pt x="0" y="921156"/>
                </a:lnTo>
                <a:lnTo>
                  <a:pt x="762364" y="0"/>
                </a:lnTo>
                <a:close/>
              </a:path>
            </a:pathLst>
          </a:custGeom>
          <a:gradFill>
            <a:gsLst>
              <a:gs pos="400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6" name="Freeform 25"/>
          <p:cNvSpPr/>
          <p:nvPr/>
        </p:nvSpPr>
        <p:spPr>
          <a:xfrm>
            <a:off x="10990536" y="3785435"/>
            <a:ext cx="1203845" cy="3091509"/>
          </a:xfrm>
          <a:custGeom>
            <a:avLst/>
            <a:gdLst>
              <a:gd name="connsiteX0" fmla="*/ 0 w 1182718"/>
              <a:gd name="connsiteY0" fmla="*/ 0 h 3032701"/>
              <a:gd name="connsiteX1" fmla="*/ 497800 w 1182718"/>
              <a:gd name="connsiteY1" fmla="*/ 3032701 h 3032701"/>
              <a:gd name="connsiteX2" fmla="*/ 1182718 w 1182718"/>
              <a:gd name="connsiteY2" fmla="*/ 515453 h 3032701"/>
              <a:gd name="connsiteX3" fmla="*/ 0 w 1182718"/>
              <a:gd name="connsiteY3" fmla="*/ 0 h 3032701"/>
              <a:gd name="connsiteX0" fmla="*/ 0 w 1179187"/>
              <a:gd name="connsiteY0" fmla="*/ 0 h 3029170"/>
              <a:gd name="connsiteX1" fmla="*/ 494269 w 1179187"/>
              <a:gd name="connsiteY1" fmla="*/ 3029170 h 3029170"/>
              <a:gd name="connsiteX2" fmla="*/ 1179187 w 1179187"/>
              <a:gd name="connsiteY2" fmla="*/ 511922 h 3029170"/>
              <a:gd name="connsiteX3" fmla="*/ 0 w 1179187"/>
              <a:gd name="connsiteY3" fmla="*/ 0 h 3029170"/>
              <a:gd name="connsiteX0" fmla="*/ 0 w 1179187"/>
              <a:gd name="connsiteY0" fmla="*/ 0 h 3039761"/>
              <a:gd name="connsiteX1" fmla="*/ 483677 w 1179187"/>
              <a:gd name="connsiteY1" fmla="*/ 3039761 h 3039761"/>
              <a:gd name="connsiteX2" fmla="*/ 1179187 w 1179187"/>
              <a:gd name="connsiteY2" fmla="*/ 511922 h 3039761"/>
              <a:gd name="connsiteX3" fmla="*/ 0 w 1179187"/>
              <a:gd name="connsiteY3" fmla="*/ 0 h 3039761"/>
              <a:gd name="connsiteX0" fmla="*/ 0 w 1190407"/>
              <a:gd name="connsiteY0" fmla="*/ 0 h 3039761"/>
              <a:gd name="connsiteX1" fmla="*/ 494897 w 1190407"/>
              <a:gd name="connsiteY1" fmla="*/ 3039761 h 3039761"/>
              <a:gd name="connsiteX2" fmla="*/ 1190407 w 1190407"/>
              <a:gd name="connsiteY2" fmla="*/ 511922 h 3039761"/>
              <a:gd name="connsiteX3" fmla="*/ 0 w 1190407"/>
              <a:gd name="connsiteY3" fmla="*/ 0 h 3039761"/>
              <a:gd name="connsiteX0" fmla="*/ 0 w 1203107"/>
              <a:gd name="connsiteY0" fmla="*/ 0 h 3065161"/>
              <a:gd name="connsiteX1" fmla="*/ 507597 w 1203107"/>
              <a:gd name="connsiteY1" fmla="*/ 3065161 h 3065161"/>
              <a:gd name="connsiteX2" fmla="*/ 1203107 w 1203107"/>
              <a:gd name="connsiteY2" fmla="*/ 537322 h 3065161"/>
              <a:gd name="connsiteX3" fmla="*/ 0 w 1203107"/>
              <a:gd name="connsiteY3" fmla="*/ 0 h 3065161"/>
              <a:gd name="connsiteX0" fmla="*/ 0 w 1209457"/>
              <a:gd name="connsiteY0" fmla="*/ 0 h 3065161"/>
              <a:gd name="connsiteX1" fmla="*/ 507597 w 1209457"/>
              <a:gd name="connsiteY1" fmla="*/ 3065161 h 3065161"/>
              <a:gd name="connsiteX2" fmla="*/ 1209457 w 1209457"/>
              <a:gd name="connsiteY2" fmla="*/ 543672 h 3065161"/>
              <a:gd name="connsiteX3" fmla="*/ 0 w 1209457"/>
              <a:gd name="connsiteY3" fmla="*/ 0 h 3065161"/>
              <a:gd name="connsiteX0" fmla="*/ 0 w 1215807"/>
              <a:gd name="connsiteY0" fmla="*/ 0 h 3065161"/>
              <a:gd name="connsiteX1" fmla="*/ 507597 w 1215807"/>
              <a:gd name="connsiteY1" fmla="*/ 3065161 h 3065161"/>
              <a:gd name="connsiteX2" fmla="*/ 1215807 w 1215807"/>
              <a:gd name="connsiteY2" fmla="*/ 537322 h 3065161"/>
              <a:gd name="connsiteX3" fmla="*/ 0 w 1215807"/>
              <a:gd name="connsiteY3" fmla="*/ 0 h 3065161"/>
              <a:gd name="connsiteX0" fmla="*/ 0 w 1209457"/>
              <a:gd name="connsiteY0" fmla="*/ 0 h 3077861"/>
              <a:gd name="connsiteX1" fmla="*/ 501247 w 1209457"/>
              <a:gd name="connsiteY1" fmla="*/ 3077861 h 3077861"/>
              <a:gd name="connsiteX2" fmla="*/ 1209457 w 1209457"/>
              <a:gd name="connsiteY2" fmla="*/ 550022 h 3077861"/>
              <a:gd name="connsiteX3" fmla="*/ 0 w 1209457"/>
              <a:gd name="connsiteY3" fmla="*/ 0 h 3077861"/>
              <a:gd name="connsiteX0" fmla="*/ 0 w 1209457"/>
              <a:gd name="connsiteY0" fmla="*/ 0 h 3091509"/>
              <a:gd name="connsiteX1" fmla="*/ 501247 w 1209457"/>
              <a:gd name="connsiteY1" fmla="*/ 3091509 h 3091509"/>
              <a:gd name="connsiteX2" fmla="*/ 1209457 w 1209457"/>
              <a:gd name="connsiteY2" fmla="*/ 550022 h 3091509"/>
              <a:gd name="connsiteX3" fmla="*/ 0 w 1209457"/>
              <a:gd name="connsiteY3" fmla="*/ 0 h 309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457" h="3091509">
                <a:moveTo>
                  <a:pt x="0" y="0"/>
                </a:moveTo>
                <a:lnTo>
                  <a:pt x="501247" y="3091509"/>
                </a:lnTo>
                <a:lnTo>
                  <a:pt x="1209457" y="55002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4000">
                <a:schemeClr val="accent2"/>
              </a:gs>
              <a:gs pos="10000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7" name="Freeform 26"/>
          <p:cNvSpPr/>
          <p:nvPr/>
        </p:nvSpPr>
        <p:spPr>
          <a:xfrm>
            <a:off x="11488254" y="4321334"/>
            <a:ext cx="708319" cy="2552078"/>
          </a:xfrm>
          <a:custGeom>
            <a:avLst/>
            <a:gdLst>
              <a:gd name="connsiteX0" fmla="*/ 691978 w 697728"/>
              <a:gd name="connsiteY0" fmla="*/ 0 h 2520778"/>
              <a:gd name="connsiteX1" fmla="*/ 0 w 697728"/>
              <a:gd name="connsiteY1" fmla="*/ 2520778 h 2520778"/>
              <a:gd name="connsiteX2" fmla="*/ 695509 w 697728"/>
              <a:gd name="connsiteY2" fmla="*/ 2517248 h 2520778"/>
              <a:gd name="connsiteX3" fmla="*/ 691978 w 697728"/>
              <a:gd name="connsiteY3" fmla="*/ 0 h 2520778"/>
              <a:gd name="connsiteX0" fmla="*/ 691978 w 697728"/>
              <a:gd name="connsiteY0" fmla="*/ 0 h 2531370"/>
              <a:gd name="connsiteX1" fmla="*/ 0 w 697728"/>
              <a:gd name="connsiteY1" fmla="*/ 2531370 h 2531370"/>
              <a:gd name="connsiteX2" fmla="*/ 695509 w 697728"/>
              <a:gd name="connsiteY2" fmla="*/ 2517248 h 2531370"/>
              <a:gd name="connsiteX3" fmla="*/ 691978 w 697728"/>
              <a:gd name="connsiteY3" fmla="*/ 0 h 2531370"/>
              <a:gd name="connsiteX0" fmla="*/ 691978 w 703175"/>
              <a:gd name="connsiteY0" fmla="*/ 0 h 2531370"/>
              <a:gd name="connsiteX1" fmla="*/ 0 w 703175"/>
              <a:gd name="connsiteY1" fmla="*/ 2531370 h 2531370"/>
              <a:gd name="connsiteX2" fmla="*/ 702570 w 703175"/>
              <a:gd name="connsiteY2" fmla="*/ 2527839 h 2531370"/>
              <a:gd name="connsiteX3" fmla="*/ 691978 w 703175"/>
              <a:gd name="connsiteY3" fmla="*/ 0 h 2531370"/>
              <a:gd name="connsiteX0" fmla="*/ 691978 w 703175"/>
              <a:gd name="connsiteY0" fmla="*/ 0 h 2531370"/>
              <a:gd name="connsiteX1" fmla="*/ 0 w 703175"/>
              <a:gd name="connsiteY1" fmla="*/ 2531370 h 2531370"/>
              <a:gd name="connsiteX2" fmla="*/ 702570 w 703175"/>
              <a:gd name="connsiteY2" fmla="*/ 2527839 h 2531370"/>
              <a:gd name="connsiteX3" fmla="*/ 691978 w 703175"/>
              <a:gd name="connsiteY3" fmla="*/ 0 h 2531370"/>
              <a:gd name="connsiteX0" fmla="*/ 699039 w 704789"/>
              <a:gd name="connsiteY0" fmla="*/ 0 h 2541962"/>
              <a:gd name="connsiteX1" fmla="*/ 0 w 704789"/>
              <a:gd name="connsiteY1" fmla="*/ 2541962 h 2541962"/>
              <a:gd name="connsiteX2" fmla="*/ 702570 w 704789"/>
              <a:gd name="connsiteY2" fmla="*/ 2538431 h 2541962"/>
              <a:gd name="connsiteX3" fmla="*/ 699039 w 704789"/>
              <a:gd name="connsiteY3" fmla="*/ 0 h 2541962"/>
              <a:gd name="connsiteX0" fmla="*/ 702569 w 708319"/>
              <a:gd name="connsiteY0" fmla="*/ 0 h 2538431"/>
              <a:gd name="connsiteX1" fmla="*/ 0 w 708319"/>
              <a:gd name="connsiteY1" fmla="*/ 2538431 h 2538431"/>
              <a:gd name="connsiteX2" fmla="*/ 706100 w 708319"/>
              <a:gd name="connsiteY2" fmla="*/ 2538431 h 2538431"/>
              <a:gd name="connsiteX3" fmla="*/ 702569 w 708319"/>
              <a:gd name="connsiteY3" fmla="*/ 0 h 2538431"/>
              <a:gd name="connsiteX0" fmla="*/ 667264 w 673014"/>
              <a:gd name="connsiteY0" fmla="*/ 0 h 2538431"/>
              <a:gd name="connsiteX1" fmla="*/ 0 w 673014"/>
              <a:gd name="connsiteY1" fmla="*/ 2252460 h 2538431"/>
              <a:gd name="connsiteX2" fmla="*/ 670795 w 673014"/>
              <a:gd name="connsiteY2" fmla="*/ 2538431 h 2538431"/>
              <a:gd name="connsiteX3" fmla="*/ 667264 w 673014"/>
              <a:gd name="connsiteY3" fmla="*/ 0 h 2538431"/>
              <a:gd name="connsiteX0" fmla="*/ 702569 w 708319"/>
              <a:gd name="connsiteY0" fmla="*/ 0 h 2541961"/>
              <a:gd name="connsiteX1" fmla="*/ 0 w 708319"/>
              <a:gd name="connsiteY1" fmla="*/ 2541961 h 2541961"/>
              <a:gd name="connsiteX2" fmla="*/ 706100 w 708319"/>
              <a:gd name="connsiteY2" fmla="*/ 2538431 h 2541961"/>
              <a:gd name="connsiteX3" fmla="*/ 702569 w 708319"/>
              <a:gd name="connsiteY3" fmla="*/ 0 h 2541961"/>
              <a:gd name="connsiteX0" fmla="*/ 702569 w 708319"/>
              <a:gd name="connsiteY0" fmla="*/ 0 h 2538431"/>
              <a:gd name="connsiteX1" fmla="*/ 0 w 708319"/>
              <a:gd name="connsiteY1" fmla="*/ 2534900 h 2538431"/>
              <a:gd name="connsiteX2" fmla="*/ 706100 w 708319"/>
              <a:gd name="connsiteY2" fmla="*/ 2538431 h 2538431"/>
              <a:gd name="connsiteX3" fmla="*/ 702569 w 708319"/>
              <a:gd name="connsiteY3" fmla="*/ 0 h 2538431"/>
              <a:gd name="connsiteX0" fmla="*/ 702569 w 708319"/>
              <a:gd name="connsiteY0" fmla="*/ 0 h 2548548"/>
              <a:gd name="connsiteX1" fmla="*/ 0 w 708319"/>
              <a:gd name="connsiteY1" fmla="*/ 2548548 h 2548548"/>
              <a:gd name="connsiteX2" fmla="*/ 706100 w 708319"/>
              <a:gd name="connsiteY2" fmla="*/ 2538431 h 2548548"/>
              <a:gd name="connsiteX3" fmla="*/ 702569 w 708319"/>
              <a:gd name="connsiteY3" fmla="*/ 0 h 2548548"/>
              <a:gd name="connsiteX0" fmla="*/ 702569 w 704906"/>
              <a:gd name="connsiteY0" fmla="*/ 0 h 2548548"/>
              <a:gd name="connsiteX1" fmla="*/ 0 w 704906"/>
              <a:gd name="connsiteY1" fmla="*/ 2548548 h 2548548"/>
              <a:gd name="connsiteX2" fmla="*/ 692452 w 704906"/>
              <a:gd name="connsiteY2" fmla="*/ 2538431 h 2548548"/>
              <a:gd name="connsiteX3" fmla="*/ 702569 w 704906"/>
              <a:gd name="connsiteY3" fmla="*/ 0 h 2548548"/>
              <a:gd name="connsiteX0" fmla="*/ 702569 w 708319"/>
              <a:gd name="connsiteY0" fmla="*/ 0 h 2565726"/>
              <a:gd name="connsiteX1" fmla="*/ 0 w 708319"/>
              <a:gd name="connsiteY1" fmla="*/ 2548548 h 2565726"/>
              <a:gd name="connsiteX2" fmla="*/ 706100 w 708319"/>
              <a:gd name="connsiteY2" fmla="*/ 2565726 h 2565726"/>
              <a:gd name="connsiteX3" fmla="*/ 702569 w 708319"/>
              <a:gd name="connsiteY3" fmla="*/ 0 h 2565726"/>
              <a:gd name="connsiteX0" fmla="*/ 702569 w 708319"/>
              <a:gd name="connsiteY0" fmla="*/ 0 h 2552078"/>
              <a:gd name="connsiteX1" fmla="*/ 0 w 708319"/>
              <a:gd name="connsiteY1" fmla="*/ 2548548 h 2552078"/>
              <a:gd name="connsiteX2" fmla="*/ 706100 w 708319"/>
              <a:gd name="connsiteY2" fmla="*/ 2552078 h 2552078"/>
              <a:gd name="connsiteX3" fmla="*/ 702569 w 708319"/>
              <a:gd name="connsiteY3" fmla="*/ 0 h 255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319" h="2552078">
                <a:moveTo>
                  <a:pt x="702569" y="0"/>
                </a:moveTo>
                <a:lnTo>
                  <a:pt x="0" y="2548548"/>
                </a:lnTo>
                <a:lnTo>
                  <a:pt x="706100" y="2552078"/>
                </a:lnTo>
                <a:cubicBezTo>
                  <a:pt x="708454" y="1710642"/>
                  <a:pt x="710807" y="834375"/>
                  <a:pt x="702569" y="0"/>
                </a:cubicBezTo>
                <a:close/>
              </a:path>
            </a:pathLst>
          </a:custGeom>
          <a:gradFill>
            <a:gsLst>
              <a:gs pos="21000">
                <a:schemeClr val="accent2"/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8" name="Freeform 27"/>
          <p:cNvSpPr/>
          <p:nvPr/>
        </p:nvSpPr>
        <p:spPr>
          <a:xfrm>
            <a:off x="8745794" y="2426110"/>
            <a:ext cx="2263877" cy="4424516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877" h="4424516">
                <a:moveTo>
                  <a:pt x="958645" y="0"/>
                </a:moveTo>
                <a:lnTo>
                  <a:pt x="2263877" y="1393722"/>
                </a:lnTo>
                <a:lnTo>
                  <a:pt x="0" y="4424516"/>
                </a:lnTo>
                <a:lnTo>
                  <a:pt x="95864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9" name="Freeform 28"/>
          <p:cNvSpPr/>
          <p:nvPr/>
        </p:nvSpPr>
        <p:spPr>
          <a:xfrm>
            <a:off x="-1" y="-1"/>
            <a:ext cx="3153403" cy="177371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403" h="1773715">
                <a:moveTo>
                  <a:pt x="0" y="0"/>
                </a:moveTo>
                <a:lnTo>
                  <a:pt x="1036790" y="1773715"/>
                </a:lnTo>
                <a:lnTo>
                  <a:pt x="3153403" y="17711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0" name="Freeform 29"/>
          <p:cNvSpPr/>
          <p:nvPr/>
        </p:nvSpPr>
        <p:spPr>
          <a:xfrm>
            <a:off x="-2381" y="-1"/>
            <a:ext cx="3112998" cy="178606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  <a:gd name="connsiteX0" fmla="*/ 0 w 3081965"/>
              <a:gd name="connsiteY0" fmla="*/ 0 h 1775900"/>
              <a:gd name="connsiteX1" fmla="*/ 1036790 w 3081965"/>
              <a:gd name="connsiteY1" fmla="*/ 1773715 h 1775900"/>
              <a:gd name="connsiteX2" fmla="*/ 3081965 w 3081965"/>
              <a:gd name="connsiteY2" fmla="*/ 1775900 h 1775900"/>
              <a:gd name="connsiteX3" fmla="*/ 0 w 3081965"/>
              <a:gd name="connsiteY3" fmla="*/ 0 h 1775900"/>
              <a:gd name="connsiteX0" fmla="*/ 0 w 3086728"/>
              <a:gd name="connsiteY0" fmla="*/ 0 h 1775900"/>
              <a:gd name="connsiteX1" fmla="*/ 1036790 w 3086728"/>
              <a:gd name="connsiteY1" fmla="*/ 1773715 h 1775900"/>
              <a:gd name="connsiteX2" fmla="*/ 3086728 w 3086728"/>
              <a:gd name="connsiteY2" fmla="*/ 1775900 h 1775900"/>
              <a:gd name="connsiteX3" fmla="*/ 0 w 3086728"/>
              <a:gd name="connsiteY3" fmla="*/ 0 h 1775900"/>
              <a:gd name="connsiteX0" fmla="*/ 0 w 3091491"/>
              <a:gd name="connsiteY0" fmla="*/ 0 h 1799713"/>
              <a:gd name="connsiteX1" fmla="*/ 1036790 w 3091491"/>
              <a:gd name="connsiteY1" fmla="*/ 1773715 h 1799713"/>
              <a:gd name="connsiteX2" fmla="*/ 3091491 w 3091491"/>
              <a:gd name="connsiteY2" fmla="*/ 1799713 h 1799713"/>
              <a:gd name="connsiteX3" fmla="*/ 0 w 3091491"/>
              <a:gd name="connsiteY3" fmla="*/ 0 h 1799713"/>
              <a:gd name="connsiteX0" fmla="*/ 0 w 3120066"/>
              <a:gd name="connsiteY0" fmla="*/ 0 h 1799713"/>
              <a:gd name="connsiteX1" fmla="*/ 1036790 w 3120066"/>
              <a:gd name="connsiteY1" fmla="*/ 1773715 h 1799713"/>
              <a:gd name="connsiteX2" fmla="*/ 3120066 w 3120066"/>
              <a:gd name="connsiteY2" fmla="*/ 1799713 h 1799713"/>
              <a:gd name="connsiteX3" fmla="*/ 0 w 3120066"/>
              <a:gd name="connsiteY3" fmla="*/ 0 h 1799713"/>
              <a:gd name="connsiteX0" fmla="*/ 0 w 3120066"/>
              <a:gd name="connsiteY0" fmla="*/ 0 h 1799713"/>
              <a:gd name="connsiteX1" fmla="*/ 1019730 w 3120066"/>
              <a:gd name="connsiteY1" fmla="*/ 1773715 h 1799713"/>
              <a:gd name="connsiteX2" fmla="*/ 3120066 w 3120066"/>
              <a:gd name="connsiteY2" fmla="*/ 1799713 h 1799713"/>
              <a:gd name="connsiteX3" fmla="*/ 0 w 3120066"/>
              <a:gd name="connsiteY3" fmla="*/ 0 h 1799713"/>
              <a:gd name="connsiteX0" fmla="*/ 0 w 3133714"/>
              <a:gd name="connsiteY0" fmla="*/ 0 h 1799713"/>
              <a:gd name="connsiteX1" fmla="*/ 1033378 w 3133714"/>
              <a:gd name="connsiteY1" fmla="*/ 1773715 h 1799713"/>
              <a:gd name="connsiteX2" fmla="*/ 3133714 w 3133714"/>
              <a:gd name="connsiteY2" fmla="*/ 1799713 h 1799713"/>
              <a:gd name="connsiteX3" fmla="*/ 0 w 3133714"/>
              <a:gd name="connsiteY3" fmla="*/ 0 h 1799713"/>
              <a:gd name="connsiteX0" fmla="*/ 0 w 3140538"/>
              <a:gd name="connsiteY0" fmla="*/ 0 h 1799713"/>
              <a:gd name="connsiteX1" fmla="*/ 1040202 w 3140538"/>
              <a:gd name="connsiteY1" fmla="*/ 1773715 h 1799713"/>
              <a:gd name="connsiteX2" fmla="*/ 3140538 w 3140538"/>
              <a:gd name="connsiteY2" fmla="*/ 1799713 h 1799713"/>
              <a:gd name="connsiteX3" fmla="*/ 0 w 3140538"/>
              <a:gd name="connsiteY3" fmla="*/ 0 h 1799713"/>
              <a:gd name="connsiteX0" fmla="*/ 0 w 3126890"/>
              <a:gd name="connsiteY0" fmla="*/ 0 h 1786065"/>
              <a:gd name="connsiteX1" fmla="*/ 1040202 w 3126890"/>
              <a:gd name="connsiteY1" fmla="*/ 1773715 h 1786065"/>
              <a:gd name="connsiteX2" fmla="*/ 3126890 w 3126890"/>
              <a:gd name="connsiteY2" fmla="*/ 1786065 h 1786065"/>
              <a:gd name="connsiteX3" fmla="*/ 0 w 3126890"/>
              <a:gd name="connsiteY3" fmla="*/ 0 h 1786065"/>
              <a:gd name="connsiteX0" fmla="*/ 0 w 3113242"/>
              <a:gd name="connsiteY0" fmla="*/ 0 h 1782653"/>
              <a:gd name="connsiteX1" fmla="*/ 1026554 w 3113242"/>
              <a:gd name="connsiteY1" fmla="*/ 1770303 h 1782653"/>
              <a:gd name="connsiteX2" fmla="*/ 3113242 w 3113242"/>
              <a:gd name="connsiteY2" fmla="*/ 1782653 h 1782653"/>
              <a:gd name="connsiteX3" fmla="*/ 0 w 3113242"/>
              <a:gd name="connsiteY3" fmla="*/ 0 h 1782653"/>
              <a:gd name="connsiteX0" fmla="*/ 0 w 3123478"/>
              <a:gd name="connsiteY0" fmla="*/ 0 h 1782653"/>
              <a:gd name="connsiteX1" fmla="*/ 1036790 w 3123478"/>
              <a:gd name="connsiteY1" fmla="*/ 1770303 h 1782653"/>
              <a:gd name="connsiteX2" fmla="*/ 3123478 w 3123478"/>
              <a:gd name="connsiteY2" fmla="*/ 1782653 h 1782653"/>
              <a:gd name="connsiteX3" fmla="*/ 0 w 3123478"/>
              <a:gd name="connsiteY3" fmla="*/ 0 h 1782653"/>
              <a:gd name="connsiteX0" fmla="*/ 0 w 3109830"/>
              <a:gd name="connsiteY0" fmla="*/ 0 h 1782653"/>
              <a:gd name="connsiteX1" fmla="*/ 1036790 w 3109830"/>
              <a:gd name="connsiteY1" fmla="*/ 1770303 h 1782653"/>
              <a:gd name="connsiteX2" fmla="*/ 3109830 w 3109830"/>
              <a:gd name="connsiteY2" fmla="*/ 1782653 h 1782653"/>
              <a:gd name="connsiteX3" fmla="*/ 0 w 3109830"/>
              <a:gd name="connsiteY3" fmla="*/ 0 h 1782653"/>
              <a:gd name="connsiteX0" fmla="*/ 0 w 3120462"/>
              <a:gd name="connsiteY0" fmla="*/ 0 h 1793286"/>
              <a:gd name="connsiteX1" fmla="*/ 1047422 w 3120462"/>
              <a:gd name="connsiteY1" fmla="*/ 1780936 h 1793286"/>
              <a:gd name="connsiteX2" fmla="*/ 3120462 w 3120462"/>
              <a:gd name="connsiteY2" fmla="*/ 1793286 h 1793286"/>
              <a:gd name="connsiteX3" fmla="*/ 0 w 3120462"/>
              <a:gd name="connsiteY3" fmla="*/ 0 h 179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0462" h="1793286">
                <a:moveTo>
                  <a:pt x="0" y="0"/>
                </a:moveTo>
                <a:lnTo>
                  <a:pt x="1047422" y="1780936"/>
                </a:lnTo>
                <a:lnTo>
                  <a:pt x="3120462" y="17932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9000">
                <a:schemeClr val="accent2"/>
              </a:gs>
              <a:gs pos="9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1" name="Freeform 30"/>
          <p:cNvSpPr/>
          <p:nvPr/>
        </p:nvSpPr>
        <p:spPr>
          <a:xfrm>
            <a:off x="-3295" y="1769807"/>
            <a:ext cx="1407341" cy="5098422"/>
          </a:xfrm>
          <a:custGeom>
            <a:avLst/>
            <a:gdLst>
              <a:gd name="connsiteX0" fmla="*/ 1026488 w 1398147"/>
              <a:gd name="connsiteY0" fmla="*/ 0 h 5073445"/>
              <a:gd name="connsiteX1" fmla="*/ 1398147 w 1398147"/>
              <a:gd name="connsiteY1" fmla="*/ 1875995 h 5073445"/>
              <a:gd name="connsiteX2" fmla="*/ 0 w 1398147"/>
              <a:gd name="connsiteY2" fmla="*/ 5073445 h 5073445"/>
              <a:gd name="connsiteX3" fmla="*/ 1026488 w 1398147"/>
              <a:gd name="connsiteY3" fmla="*/ 0 h 5073445"/>
              <a:gd name="connsiteX0" fmla="*/ 1032388 w 1398147"/>
              <a:gd name="connsiteY0" fmla="*/ 0 h 5055747"/>
              <a:gd name="connsiteX1" fmla="*/ 1398147 w 1398147"/>
              <a:gd name="connsiteY1" fmla="*/ 1858297 h 5055747"/>
              <a:gd name="connsiteX2" fmla="*/ 0 w 1398147"/>
              <a:gd name="connsiteY2" fmla="*/ 5055747 h 5055747"/>
              <a:gd name="connsiteX3" fmla="*/ 1032388 w 1398147"/>
              <a:gd name="connsiteY3" fmla="*/ 0 h 5055747"/>
              <a:gd name="connsiteX0" fmla="*/ 1032388 w 1398147"/>
              <a:gd name="connsiteY0" fmla="*/ 0 h 5061646"/>
              <a:gd name="connsiteX1" fmla="*/ 1398147 w 1398147"/>
              <a:gd name="connsiteY1" fmla="*/ 1864196 h 5061646"/>
              <a:gd name="connsiteX2" fmla="*/ 0 w 1398147"/>
              <a:gd name="connsiteY2" fmla="*/ 5061646 h 5061646"/>
              <a:gd name="connsiteX3" fmla="*/ 1032388 w 1398147"/>
              <a:gd name="connsiteY3" fmla="*/ 0 h 5061646"/>
              <a:gd name="connsiteX0" fmla="*/ 1032388 w 1398147"/>
              <a:gd name="connsiteY0" fmla="*/ 0 h 5079344"/>
              <a:gd name="connsiteX1" fmla="*/ 1398147 w 1398147"/>
              <a:gd name="connsiteY1" fmla="*/ 1881894 h 5079344"/>
              <a:gd name="connsiteX2" fmla="*/ 0 w 1398147"/>
              <a:gd name="connsiteY2" fmla="*/ 5079344 h 5079344"/>
              <a:gd name="connsiteX3" fmla="*/ 1032388 w 1398147"/>
              <a:gd name="connsiteY3" fmla="*/ 0 h 5079344"/>
              <a:gd name="connsiteX0" fmla="*/ 1032388 w 1398147"/>
              <a:gd name="connsiteY0" fmla="*/ 0 h 5089936"/>
              <a:gd name="connsiteX1" fmla="*/ 1398147 w 1398147"/>
              <a:gd name="connsiteY1" fmla="*/ 1881894 h 5089936"/>
              <a:gd name="connsiteX2" fmla="*/ 0 w 1398147"/>
              <a:gd name="connsiteY2" fmla="*/ 5089936 h 5089936"/>
              <a:gd name="connsiteX3" fmla="*/ 1032388 w 1398147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81894 h 5089936"/>
              <a:gd name="connsiteX2" fmla="*/ 0 w 1405209"/>
              <a:gd name="connsiteY2" fmla="*/ 5089936 h 5089936"/>
              <a:gd name="connsiteX3" fmla="*/ 1039450 w 1405209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91419 h 5089936"/>
              <a:gd name="connsiteX2" fmla="*/ 0 w 1405209"/>
              <a:gd name="connsiteY2" fmla="*/ 5089936 h 5089936"/>
              <a:gd name="connsiteX3" fmla="*/ 1039450 w 1405209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91419 h 5089936"/>
              <a:gd name="connsiteX2" fmla="*/ 0 w 1405209"/>
              <a:gd name="connsiteY2" fmla="*/ 5089936 h 5089936"/>
              <a:gd name="connsiteX3" fmla="*/ 8890 w 1405209"/>
              <a:gd name="connsiteY3" fmla="*/ 5081754 h 5089936"/>
              <a:gd name="connsiteX4" fmla="*/ 1039450 w 1405209"/>
              <a:gd name="connsiteY4" fmla="*/ 0 h 5089936"/>
              <a:gd name="connsiteX0" fmla="*/ 1041582 w 1407341"/>
              <a:gd name="connsiteY0" fmla="*/ 0 h 5098422"/>
              <a:gd name="connsiteX1" fmla="*/ 1407341 w 1407341"/>
              <a:gd name="connsiteY1" fmla="*/ 1891419 h 5098422"/>
              <a:gd name="connsiteX2" fmla="*/ 2132 w 1407341"/>
              <a:gd name="connsiteY2" fmla="*/ 5089936 h 5098422"/>
              <a:gd name="connsiteX3" fmla="*/ 719 w 1407341"/>
              <a:gd name="connsiteY3" fmla="*/ 5097208 h 5098422"/>
              <a:gd name="connsiteX4" fmla="*/ 1041582 w 1407341"/>
              <a:gd name="connsiteY4" fmla="*/ 0 h 5098422"/>
              <a:gd name="connsiteX0" fmla="*/ 1034758 w 1407341"/>
              <a:gd name="connsiteY0" fmla="*/ 0 h 5098422"/>
              <a:gd name="connsiteX1" fmla="*/ 1407341 w 1407341"/>
              <a:gd name="connsiteY1" fmla="*/ 1891419 h 5098422"/>
              <a:gd name="connsiteX2" fmla="*/ 2132 w 1407341"/>
              <a:gd name="connsiteY2" fmla="*/ 5089936 h 5098422"/>
              <a:gd name="connsiteX3" fmla="*/ 719 w 1407341"/>
              <a:gd name="connsiteY3" fmla="*/ 5097208 h 5098422"/>
              <a:gd name="connsiteX4" fmla="*/ 1034758 w 1407341"/>
              <a:gd name="connsiteY4" fmla="*/ 0 h 509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7341" h="5098422">
                <a:moveTo>
                  <a:pt x="1034758" y="0"/>
                </a:moveTo>
                <a:lnTo>
                  <a:pt x="1407341" y="1891419"/>
                </a:lnTo>
                <a:lnTo>
                  <a:pt x="2132" y="5089936"/>
                </a:lnTo>
                <a:cubicBezTo>
                  <a:pt x="5095" y="5083774"/>
                  <a:pt x="-2244" y="5103370"/>
                  <a:pt x="719" y="5097208"/>
                </a:cubicBezTo>
                <a:lnTo>
                  <a:pt x="1034758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76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2" name="Freeform 31"/>
          <p:cNvSpPr/>
          <p:nvPr/>
        </p:nvSpPr>
        <p:spPr>
          <a:xfrm>
            <a:off x="8694845" y="2426110"/>
            <a:ext cx="2293341" cy="4440419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  <a:gd name="connsiteX0" fmla="*/ 958645 w 2269487"/>
              <a:gd name="connsiteY0" fmla="*/ 0 h 4424516"/>
              <a:gd name="connsiteX1" fmla="*/ 2269487 w 2269487"/>
              <a:gd name="connsiteY1" fmla="*/ 1388112 h 4424516"/>
              <a:gd name="connsiteX2" fmla="*/ 0 w 2269487"/>
              <a:gd name="connsiteY2" fmla="*/ 4424516 h 4424516"/>
              <a:gd name="connsiteX3" fmla="*/ 958645 w 2269487"/>
              <a:gd name="connsiteY3" fmla="*/ 0 h 4424516"/>
              <a:gd name="connsiteX0" fmla="*/ 982499 w 2293341"/>
              <a:gd name="connsiteY0" fmla="*/ 0 h 4440419"/>
              <a:gd name="connsiteX1" fmla="*/ 2293341 w 2293341"/>
              <a:gd name="connsiteY1" fmla="*/ 1388112 h 4440419"/>
              <a:gd name="connsiteX2" fmla="*/ 0 w 2293341"/>
              <a:gd name="connsiteY2" fmla="*/ 4440419 h 4440419"/>
              <a:gd name="connsiteX3" fmla="*/ 982499 w 2293341"/>
              <a:gd name="connsiteY3" fmla="*/ 0 h 444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3341" h="4440419">
                <a:moveTo>
                  <a:pt x="982499" y="0"/>
                </a:moveTo>
                <a:lnTo>
                  <a:pt x="2293341" y="1388112"/>
                </a:lnTo>
                <a:lnTo>
                  <a:pt x="0" y="4440419"/>
                </a:lnTo>
                <a:lnTo>
                  <a:pt x="982499" y="0"/>
                </a:lnTo>
                <a:close/>
              </a:path>
            </a:pathLst>
          </a:custGeom>
          <a:gradFill>
            <a:gsLst>
              <a:gs pos="34000">
                <a:schemeClr val="accent2"/>
              </a:gs>
              <a:gs pos="10000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3" name="Freeform 32"/>
          <p:cNvSpPr/>
          <p:nvPr/>
        </p:nvSpPr>
        <p:spPr>
          <a:xfrm>
            <a:off x="9669015" y="1094096"/>
            <a:ext cx="2522985" cy="2734954"/>
          </a:xfrm>
          <a:custGeom>
            <a:avLst/>
            <a:gdLst>
              <a:gd name="connsiteX0" fmla="*/ 2481262 w 2481262"/>
              <a:gd name="connsiteY0" fmla="*/ 0 h 2762250"/>
              <a:gd name="connsiteX1" fmla="*/ 0 w 2481262"/>
              <a:gd name="connsiteY1" fmla="*/ 1371600 h 2762250"/>
              <a:gd name="connsiteX2" fmla="*/ 1309687 w 2481262"/>
              <a:gd name="connsiteY2" fmla="*/ 2762250 h 2762250"/>
              <a:gd name="connsiteX3" fmla="*/ 2481262 w 2481262"/>
              <a:gd name="connsiteY3" fmla="*/ 0 h 2762250"/>
              <a:gd name="connsiteX0" fmla="*/ 2481262 w 2481262"/>
              <a:gd name="connsiteY0" fmla="*/ 0 h 2762250"/>
              <a:gd name="connsiteX1" fmla="*/ 0 w 2481262"/>
              <a:gd name="connsiteY1" fmla="*/ 1371600 h 2762250"/>
              <a:gd name="connsiteX2" fmla="*/ 1292857 w 2481262"/>
              <a:gd name="connsiteY2" fmla="*/ 2762250 h 2762250"/>
              <a:gd name="connsiteX3" fmla="*/ 2481262 w 2481262"/>
              <a:gd name="connsiteY3" fmla="*/ 0 h 2762250"/>
              <a:gd name="connsiteX0" fmla="*/ 2509311 w 2509311"/>
              <a:gd name="connsiteY0" fmla="*/ 0 h 2762250"/>
              <a:gd name="connsiteX1" fmla="*/ 0 w 2509311"/>
              <a:gd name="connsiteY1" fmla="*/ 1354771 h 2762250"/>
              <a:gd name="connsiteX2" fmla="*/ 1320906 w 2509311"/>
              <a:gd name="connsiteY2" fmla="*/ 2762250 h 2762250"/>
              <a:gd name="connsiteX3" fmla="*/ 2509311 w 2509311"/>
              <a:gd name="connsiteY3" fmla="*/ 0 h 2762250"/>
              <a:gd name="connsiteX0" fmla="*/ 2519943 w 2519943"/>
              <a:gd name="connsiteY0" fmla="*/ 0 h 2762250"/>
              <a:gd name="connsiteX1" fmla="*/ 0 w 2519943"/>
              <a:gd name="connsiteY1" fmla="*/ 1354771 h 2762250"/>
              <a:gd name="connsiteX2" fmla="*/ 1320906 w 2519943"/>
              <a:gd name="connsiteY2" fmla="*/ 2762250 h 2762250"/>
              <a:gd name="connsiteX3" fmla="*/ 2519943 w 2519943"/>
              <a:gd name="connsiteY3" fmla="*/ 0 h 2762250"/>
              <a:gd name="connsiteX0" fmla="*/ 2530575 w 2530575"/>
              <a:gd name="connsiteY0" fmla="*/ 0 h 2762250"/>
              <a:gd name="connsiteX1" fmla="*/ 0 w 2530575"/>
              <a:gd name="connsiteY1" fmla="*/ 1354771 h 2762250"/>
              <a:gd name="connsiteX2" fmla="*/ 1320906 w 2530575"/>
              <a:gd name="connsiteY2" fmla="*/ 2762250 h 2762250"/>
              <a:gd name="connsiteX3" fmla="*/ 2530575 w 2530575"/>
              <a:gd name="connsiteY3" fmla="*/ 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0575" h="2762250">
                <a:moveTo>
                  <a:pt x="2530575" y="0"/>
                </a:moveTo>
                <a:lnTo>
                  <a:pt x="0" y="1354771"/>
                </a:lnTo>
                <a:lnTo>
                  <a:pt x="1320906" y="2762250"/>
                </a:lnTo>
                <a:lnTo>
                  <a:pt x="2530575" y="0"/>
                </a:ln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4" name="Freeform 33"/>
          <p:cNvSpPr/>
          <p:nvPr/>
        </p:nvSpPr>
        <p:spPr>
          <a:xfrm>
            <a:off x="3317358" y="-5316"/>
            <a:ext cx="4354033" cy="1222744"/>
          </a:xfrm>
          <a:custGeom>
            <a:avLst/>
            <a:gdLst>
              <a:gd name="connsiteX0" fmla="*/ 0 w 4354033"/>
              <a:gd name="connsiteY0" fmla="*/ 0 h 1217428"/>
              <a:gd name="connsiteX1" fmla="*/ 3067493 w 4354033"/>
              <a:gd name="connsiteY1" fmla="*/ 10632 h 1217428"/>
              <a:gd name="connsiteX2" fmla="*/ 4354033 w 4354033"/>
              <a:gd name="connsiteY2" fmla="*/ 1217428 h 1217428"/>
              <a:gd name="connsiteX3" fmla="*/ 0 w 4354033"/>
              <a:gd name="connsiteY3" fmla="*/ 0 h 1217428"/>
              <a:gd name="connsiteX0" fmla="*/ 0 w 4354033"/>
              <a:gd name="connsiteY0" fmla="*/ 0 h 1217428"/>
              <a:gd name="connsiteX1" fmla="*/ 3088758 w 4354033"/>
              <a:gd name="connsiteY1" fmla="*/ 10632 h 1217428"/>
              <a:gd name="connsiteX2" fmla="*/ 4354033 w 4354033"/>
              <a:gd name="connsiteY2" fmla="*/ 1217428 h 1217428"/>
              <a:gd name="connsiteX3" fmla="*/ 0 w 4354033"/>
              <a:gd name="connsiteY3" fmla="*/ 0 h 1217428"/>
              <a:gd name="connsiteX0" fmla="*/ 0 w 4375298"/>
              <a:gd name="connsiteY0" fmla="*/ 0 h 1217428"/>
              <a:gd name="connsiteX1" fmla="*/ 3088758 w 4375298"/>
              <a:gd name="connsiteY1" fmla="*/ 10632 h 1217428"/>
              <a:gd name="connsiteX2" fmla="*/ 4375298 w 4375298"/>
              <a:gd name="connsiteY2" fmla="*/ 1217428 h 1217428"/>
              <a:gd name="connsiteX3" fmla="*/ 0 w 4375298"/>
              <a:gd name="connsiteY3" fmla="*/ 0 h 1217428"/>
              <a:gd name="connsiteX0" fmla="*/ 0 w 4364666"/>
              <a:gd name="connsiteY0" fmla="*/ 0 h 1217428"/>
              <a:gd name="connsiteX1" fmla="*/ 3088758 w 4364666"/>
              <a:gd name="connsiteY1" fmla="*/ 10632 h 1217428"/>
              <a:gd name="connsiteX2" fmla="*/ 4364666 w 4364666"/>
              <a:gd name="connsiteY2" fmla="*/ 1217428 h 1217428"/>
              <a:gd name="connsiteX3" fmla="*/ 0 w 4364666"/>
              <a:gd name="connsiteY3" fmla="*/ 0 h 1217428"/>
              <a:gd name="connsiteX0" fmla="*/ 0 w 4354033"/>
              <a:gd name="connsiteY0" fmla="*/ 0 h 1222744"/>
              <a:gd name="connsiteX1" fmla="*/ 3088758 w 4354033"/>
              <a:gd name="connsiteY1" fmla="*/ 10632 h 1222744"/>
              <a:gd name="connsiteX2" fmla="*/ 4354033 w 4354033"/>
              <a:gd name="connsiteY2" fmla="*/ 1222744 h 1222744"/>
              <a:gd name="connsiteX3" fmla="*/ 0 w 4354033"/>
              <a:gd name="connsiteY3" fmla="*/ 0 h 1222744"/>
              <a:gd name="connsiteX0" fmla="*/ 0 w 4354033"/>
              <a:gd name="connsiteY0" fmla="*/ 5317 h 1228061"/>
              <a:gd name="connsiteX1" fmla="*/ 3083442 w 4354033"/>
              <a:gd name="connsiteY1" fmla="*/ 0 h 1228061"/>
              <a:gd name="connsiteX2" fmla="*/ 4354033 w 4354033"/>
              <a:gd name="connsiteY2" fmla="*/ 1228061 h 1228061"/>
              <a:gd name="connsiteX3" fmla="*/ 0 w 4354033"/>
              <a:gd name="connsiteY3" fmla="*/ 5317 h 1228061"/>
              <a:gd name="connsiteX0" fmla="*/ 0 w 4354033"/>
              <a:gd name="connsiteY0" fmla="*/ 0 h 1222744"/>
              <a:gd name="connsiteX1" fmla="*/ 3094074 w 4354033"/>
              <a:gd name="connsiteY1" fmla="*/ 5315 h 1222744"/>
              <a:gd name="connsiteX2" fmla="*/ 4354033 w 4354033"/>
              <a:gd name="connsiteY2" fmla="*/ 1222744 h 1222744"/>
              <a:gd name="connsiteX3" fmla="*/ 0 w 4354033"/>
              <a:gd name="connsiteY3" fmla="*/ 0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4033" h="1222744">
                <a:moveTo>
                  <a:pt x="0" y="0"/>
                </a:moveTo>
                <a:lnTo>
                  <a:pt x="3094074" y="5315"/>
                </a:lnTo>
                <a:lnTo>
                  <a:pt x="4354033" y="122274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8690615" y="3783805"/>
            <a:ext cx="2797640" cy="3086077"/>
          </a:xfrm>
          <a:custGeom>
            <a:avLst/>
            <a:gdLst>
              <a:gd name="connsiteX0" fmla="*/ 2270113 w 2753791"/>
              <a:gd name="connsiteY0" fmla="*/ 0 h 3029171"/>
              <a:gd name="connsiteX1" fmla="*/ 0 w 2753791"/>
              <a:gd name="connsiteY1" fmla="*/ 3025640 h 3029171"/>
              <a:gd name="connsiteX2" fmla="*/ 2753791 w 2753791"/>
              <a:gd name="connsiteY2" fmla="*/ 3029171 h 3029171"/>
              <a:gd name="connsiteX3" fmla="*/ 2270113 w 2753791"/>
              <a:gd name="connsiteY3" fmla="*/ 0 h 3029171"/>
              <a:gd name="connsiteX0" fmla="*/ 2247810 w 2753791"/>
              <a:gd name="connsiteY0" fmla="*/ 0 h 3073776"/>
              <a:gd name="connsiteX1" fmla="*/ 0 w 2753791"/>
              <a:gd name="connsiteY1" fmla="*/ 3070245 h 3073776"/>
              <a:gd name="connsiteX2" fmla="*/ 2753791 w 2753791"/>
              <a:gd name="connsiteY2" fmla="*/ 3073776 h 3073776"/>
              <a:gd name="connsiteX3" fmla="*/ 2247810 w 2753791"/>
              <a:gd name="connsiteY3" fmla="*/ 0 h 3073776"/>
              <a:gd name="connsiteX0" fmla="*/ 2311420 w 2817401"/>
              <a:gd name="connsiteY0" fmla="*/ 0 h 3073776"/>
              <a:gd name="connsiteX1" fmla="*/ 0 w 2817401"/>
              <a:gd name="connsiteY1" fmla="*/ 3062294 h 3073776"/>
              <a:gd name="connsiteX2" fmla="*/ 2817401 w 2817401"/>
              <a:gd name="connsiteY2" fmla="*/ 3073776 h 3073776"/>
              <a:gd name="connsiteX3" fmla="*/ 2311420 w 2817401"/>
              <a:gd name="connsiteY3" fmla="*/ 0 h 3073776"/>
              <a:gd name="connsiteX0" fmla="*/ 2311420 w 2817401"/>
              <a:gd name="connsiteY0" fmla="*/ 0 h 3089589"/>
              <a:gd name="connsiteX1" fmla="*/ 0 w 2817401"/>
              <a:gd name="connsiteY1" fmla="*/ 3089589 h 3089589"/>
              <a:gd name="connsiteX2" fmla="*/ 2817401 w 2817401"/>
              <a:gd name="connsiteY2" fmla="*/ 3073776 h 3089589"/>
              <a:gd name="connsiteX3" fmla="*/ 2311420 w 2817401"/>
              <a:gd name="connsiteY3" fmla="*/ 0 h 3089589"/>
              <a:gd name="connsiteX0" fmla="*/ 2306657 w 2812638"/>
              <a:gd name="connsiteY0" fmla="*/ 0 h 3089589"/>
              <a:gd name="connsiteX1" fmla="*/ 0 w 2812638"/>
              <a:gd name="connsiteY1" fmla="*/ 3089589 h 3089589"/>
              <a:gd name="connsiteX2" fmla="*/ 2812638 w 2812638"/>
              <a:gd name="connsiteY2" fmla="*/ 3073776 h 3089589"/>
              <a:gd name="connsiteX3" fmla="*/ 2306657 w 2812638"/>
              <a:gd name="connsiteY3" fmla="*/ 0 h 3089589"/>
              <a:gd name="connsiteX0" fmla="*/ 2306657 w 2812638"/>
              <a:gd name="connsiteY0" fmla="*/ 0 h 3084826"/>
              <a:gd name="connsiteX1" fmla="*/ 0 w 2812638"/>
              <a:gd name="connsiteY1" fmla="*/ 3084826 h 3084826"/>
              <a:gd name="connsiteX2" fmla="*/ 2812638 w 2812638"/>
              <a:gd name="connsiteY2" fmla="*/ 3073776 h 3084826"/>
              <a:gd name="connsiteX3" fmla="*/ 2306657 w 2812638"/>
              <a:gd name="connsiteY3" fmla="*/ 0 h 3084826"/>
              <a:gd name="connsiteX0" fmla="*/ 2292370 w 2798351"/>
              <a:gd name="connsiteY0" fmla="*/ 0 h 3084826"/>
              <a:gd name="connsiteX1" fmla="*/ 0 w 2798351"/>
              <a:gd name="connsiteY1" fmla="*/ 3084826 h 3084826"/>
              <a:gd name="connsiteX2" fmla="*/ 2798351 w 2798351"/>
              <a:gd name="connsiteY2" fmla="*/ 3073776 h 3084826"/>
              <a:gd name="connsiteX3" fmla="*/ 2292370 w 2798351"/>
              <a:gd name="connsiteY3" fmla="*/ 0 h 3084826"/>
              <a:gd name="connsiteX0" fmla="*/ 22987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298720 w 2804701"/>
              <a:gd name="connsiteY3" fmla="*/ 0 h 3084826"/>
              <a:gd name="connsiteX0" fmla="*/ 22987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298720 w 2804701"/>
              <a:gd name="connsiteY3" fmla="*/ 0 h 3084826"/>
              <a:gd name="connsiteX0" fmla="*/ 23114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311420 w 2804701"/>
              <a:gd name="connsiteY3" fmla="*/ 0 h 3084826"/>
              <a:gd name="connsiteX0" fmla="*/ 2311420 w 2804701"/>
              <a:gd name="connsiteY0" fmla="*/ 0 h 3087424"/>
              <a:gd name="connsiteX1" fmla="*/ 0 w 2804701"/>
              <a:gd name="connsiteY1" fmla="*/ 3084826 h 3087424"/>
              <a:gd name="connsiteX2" fmla="*/ 2804701 w 2804701"/>
              <a:gd name="connsiteY2" fmla="*/ 3087424 h 3087424"/>
              <a:gd name="connsiteX3" fmla="*/ 2311420 w 2804701"/>
              <a:gd name="connsiteY3" fmla="*/ 0 h 3087424"/>
              <a:gd name="connsiteX0" fmla="*/ 2311420 w 2818349"/>
              <a:gd name="connsiteY0" fmla="*/ 0 h 3087424"/>
              <a:gd name="connsiteX1" fmla="*/ 0 w 2818349"/>
              <a:gd name="connsiteY1" fmla="*/ 3084826 h 3087424"/>
              <a:gd name="connsiteX2" fmla="*/ 2818349 w 2818349"/>
              <a:gd name="connsiteY2" fmla="*/ 3087424 h 3087424"/>
              <a:gd name="connsiteX3" fmla="*/ 2311420 w 2818349"/>
              <a:gd name="connsiteY3" fmla="*/ 0 h 308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8349" h="3087424">
                <a:moveTo>
                  <a:pt x="2311420" y="0"/>
                </a:moveTo>
                <a:lnTo>
                  <a:pt x="0" y="3084826"/>
                </a:lnTo>
                <a:lnTo>
                  <a:pt x="2818349" y="3087424"/>
                </a:lnTo>
                <a:lnTo>
                  <a:pt x="2311420" y="0"/>
                </a:lnTo>
                <a:close/>
              </a:path>
            </a:pathLst>
          </a:custGeom>
          <a:gradFill>
            <a:gsLst>
              <a:gs pos="11000">
                <a:schemeClr val="accent2"/>
              </a:gs>
              <a:gs pos="78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6" name="Freeform 35"/>
          <p:cNvSpPr/>
          <p:nvPr/>
        </p:nvSpPr>
        <p:spPr>
          <a:xfrm>
            <a:off x="7660347" y="1094096"/>
            <a:ext cx="4531653" cy="1344304"/>
          </a:xfrm>
          <a:custGeom>
            <a:avLst/>
            <a:gdLst>
              <a:gd name="connsiteX0" fmla="*/ 0 w 4533900"/>
              <a:gd name="connsiteY0" fmla="*/ 142875 h 1371600"/>
              <a:gd name="connsiteX1" fmla="*/ 4533900 w 4533900"/>
              <a:gd name="connsiteY1" fmla="*/ 0 h 1371600"/>
              <a:gd name="connsiteX2" fmla="*/ 2043113 w 4533900"/>
              <a:gd name="connsiteY2" fmla="*/ 1371600 h 1371600"/>
              <a:gd name="connsiteX3" fmla="*/ 0 w 4533900"/>
              <a:gd name="connsiteY3" fmla="*/ 142875 h 1371600"/>
              <a:gd name="connsiteX0" fmla="*/ 0 w 4533900"/>
              <a:gd name="connsiteY0" fmla="*/ 142875 h 1371600"/>
              <a:gd name="connsiteX1" fmla="*/ 4533900 w 4533900"/>
              <a:gd name="connsiteY1" fmla="*/ 0 h 1371600"/>
              <a:gd name="connsiteX2" fmla="*/ 2021848 w 4533900"/>
              <a:gd name="connsiteY2" fmla="*/ 1371600 h 1371600"/>
              <a:gd name="connsiteX3" fmla="*/ 0 w 4533900"/>
              <a:gd name="connsiteY3" fmla="*/ 142875 h 1371600"/>
              <a:gd name="connsiteX0" fmla="*/ 0 w 4544532"/>
              <a:gd name="connsiteY0" fmla="*/ 153508 h 1371600"/>
              <a:gd name="connsiteX1" fmla="*/ 4544532 w 4544532"/>
              <a:gd name="connsiteY1" fmla="*/ 0 h 1371600"/>
              <a:gd name="connsiteX2" fmla="*/ 2032480 w 4544532"/>
              <a:gd name="connsiteY2" fmla="*/ 1371600 h 1371600"/>
              <a:gd name="connsiteX3" fmla="*/ 0 w 4544532"/>
              <a:gd name="connsiteY3" fmla="*/ 153508 h 1371600"/>
              <a:gd name="connsiteX0" fmla="*/ 0 w 4544532"/>
              <a:gd name="connsiteY0" fmla="*/ 142875 h 1371600"/>
              <a:gd name="connsiteX1" fmla="*/ 4544532 w 4544532"/>
              <a:gd name="connsiteY1" fmla="*/ 0 h 1371600"/>
              <a:gd name="connsiteX2" fmla="*/ 2032480 w 4544532"/>
              <a:gd name="connsiteY2" fmla="*/ 1371600 h 1371600"/>
              <a:gd name="connsiteX3" fmla="*/ 0 w 4544532"/>
              <a:gd name="connsiteY3" fmla="*/ 142875 h 1371600"/>
              <a:gd name="connsiteX0" fmla="*/ 0 w 4536805"/>
              <a:gd name="connsiteY0" fmla="*/ 148026 h 1371600"/>
              <a:gd name="connsiteX1" fmla="*/ 4536805 w 4536805"/>
              <a:gd name="connsiteY1" fmla="*/ 0 h 1371600"/>
              <a:gd name="connsiteX2" fmla="*/ 2024753 w 4536805"/>
              <a:gd name="connsiteY2" fmla="*/ 1371600 h 1371600"/>
              <a:gd name="connsiteX3" fmla="*/ 0 w 4536805"/>
              <a:gd name="connsiteY3" fmla="*/ 148026 h 1371600"/>
              <a:gd name="connsiteX0" fmla="*/ 0 w 4531653"/>
              <a:gd name="connsiteY0" fmla="*/ 142874 h 1371600"/>
              <a:gd name="connsiteX1" fmla="*/ 4531653 w 4531653"/>
              <a:gd name="connsiteY1" fmla="*/ 0 h 1371600"/>
              <a:gd name="connsiteX2" fmla="*/ 2019601 w 4531653"/>
              <a:gd name="connsiteY2" fmla="*/ 1371600 h 1371600"/>
              <a:gd name="connsiteX3" fmla="*/ 0 w 4531653"/>
              <a:gd name="connsiteY3" fmla="*/ 142874 h 1371600"/>
              <a:gd name="connsiteX0" fmla="*/ 0 w 3944799"/>
              <a:gd name="connsiteY0" fmla="*/ 33692 h 1262418"/>
              <a:gd name="connsiteX1" fmla="*/ 3944799 w 3944799"/>
              <a:gd name="connsiteY1" fmla="*/ 0 h 1262418"/>
              <a:gd name="connsiteX2" fmla="*/ 2019601 w 3944799"/>
              <a:gd name="connsiteY2" fmla="*/ 1262418 h 1262418"/>
              <a:gd name="connsiteX3" fmla="*/ 0 w 3944799"/>
              <a:gd name="connsiteY3" fmla="*/ 33692 h 1262418"/>
              <a:gd name="connsiteX0" fmla="*/ 0 w 4531653"/>
              <a:gd name="connsiteY0" fmla="*/ 115578 h 1344304"/>
              <a:gd name="connsiteX1" fmla="*/ 4531653 w 4531653"/>
              <a:gd name="connsiteY1" fmla="*/ 0 h 1344304"/>
              <a:gd name="connsiteX2" fmla="*/ 2019601 w 4531653"/>
              <a:gd name="connsiteY2" fmla="*/ 1344304 h 1344304"/>
              <a:gd name="connsiteX3" fmla="*/ 0 w 4531653"/>
              <a:gd name="connsiteY3" fmla="*/ 115578 h 134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1653" h="1344304">
                <a:moveTo>
                  <a:pt x="0" y="115578"/>
                </a:moveTo>
                <a:lnTo>
                  <a:pt x="4531653" y="0"/>
                </a:lnTo>
                <a:lnTo>
                  <a:pt x="2019601" y="1344304"/>
                </a:lnTo>
                <a:lnTo>
                  <a:pt x="0" y="115578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7" name="Freeform 36"/>
          <p:cNvSpPr/>
          <p:nvPr/>
        </p:nvSpPr>
        <p:spPr>
          <a:xfrm>
            <a:off x="4067336" y="4705135"/>
            <a:ext cx="4628534" cy="2161794"/>
          </a:xfrm>
          <a:custGeom>
            <a:avLst/>
            <a:gdLst>
              <a:gd name="connsiteX0" fmla="*/ 0 w 4632158"/>
              <a:gd name="connsiteY0" fmla="*/ 1239253 h 2129590"/>
              <a:gd name="connsiteX1" fmla="*/ 3645569 w 4632158"/>
              <a:gd name="connsiteY1" fmla="*/ 0 h 2129590"/>
              <a:gd name="connsiteX2" fmla="*/ 4632158 w 4632158"/>
              <a:gd name="connsiteY2" fmla="*/ 2129590 h 2129590"/>
              <a:gd name="connsiteX3" fmla="*/ 0 w 4632158"/>
              <a:gd name="connsiteY3" fmla="*/ 1239253 h 2129590"/>
              <a:gd name="connsiteX0" fmla="*/ 0 w 4632158"/>
              <a:gd name="connsiteY0" fmla="*/ 1243228 h 2133565"/>
              <a:gd name="connsiteX1" fmla="*/ 3641593 w 4632158"/>
              <a:gd name="connsiteY1" fmla="*/ 0 h 2133565"/>
              <a:gd name="connsiteX2" fmla="*/ 4632158 w 4632158"/>
              <a:gd name="connsiteY2" fmla="*/ 2133565 h 2133565"/>
              <a:gd name="connsiteX3" fmla="*/ 0 w 4632158"/>
              <a:gd name="connsiteY3" fmla="*/ 1243228 h 2133565"/>
              <a:gd name="connsiteX0" fmla="*/ 0 w 4656011"/>
              <a:gd name="connsiteY0" fmla="*/ 1243228 h 2157419"/>
              <a:gd name="connsiteX1" fmla="*/ 3641593 w 4656011"/>
              <a:gd name="connsiteY1" fmla="*/ 0 h 2157419"/>
              <a:gd name="connsiteX2" fmla="*/ 4656011 w 4656011"/>
              <a:gd name="connsiteY2" fmla="*/ 2157419 h 2157419"/>
              <a:gd name="connsiteX3" fmla="*/ 0 w 4656011"/>
              <a:gd name="connsiteY3" fmla="*/ 1243228 h 2157419"/>
              <a:gd name="connsiteX0" fmla="*/ 0 w 4659987"/>
              <a:gd name="connsiteY0" fmla="*/ 1247204 h 2157419"/>
              <a:gd name="connsiteX1" fmla="*/ 3645569 w 4659987"/>
              <a:gd name="connsiteY1" fmla="*/ 0 h 2157419"/>
              <a:gd name="connsiteX2" fmla="*/ 4659987 w 4659987"/>
              <a:gd name="connsiteY2" fmla="*/ 2157419 h 2157419"/>
              <a:gd name="connsiteX3" fmla="*/ 0 w 4659987"/>
              <a:gd name="connsiteY3" fmla="*/ 1247204 h 2157419"/>
              <a:gd name="connsiteX0" fmla="*/ 0 w 4667938"/>
              <a:gd name="connsiteY0" fmla="*/ 1263107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63107 h 2157419"/>
              <a:gd name="connsiteX0" fmla="*/ 0 w 4667938"/>
              <a:gd name="connsiteY0" fmla="*/ 1259132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59132 h 2157419"/>
              <a:gd name="connsiteX0" fmla="*/ 0 w 4667938"/>
              <a:gd name="connsiteY0" fmla="*/ 1259132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59132 h 2157419"/>
              <a:gd name="connsiteX0" fmla="*/ 0 w 4659987"/>
              <a:gd name="connsiteY0" fmla="*/ 1251181 h 2157419"/>
              <a:gd name="connsiteX1" fmla="*/ 3645569 w 4659987"/>
              <a:gd name="connsiteY1" fmla="*/ 0 h 2157419"/>
              <a:gd name="connsiteX2" fmla="*/ 4659987 w 4659987"/>
              <a:gd name="connsiteY2" fmla="*/ 2157419 h 2157419"/>
              <a:gd name="connsiteX3" fmla="*/ 0 w 4659987"/>
              <a:gd name="connsiteY3" fmla="*/ 1251181 h 2157419"/>
              <a:gd name="connsiteX0" fmla="*/ 0 w 4674275"/>
              <a:gd name="connsiteY0" fmla="*/ 1251181 h 2157419"/>
              <a:gd name="connsiteX1" fmla="*/ 3645569 w 4674275"/>
              <a:gd name="connsiteY1" fmla="*/ 0 h 2157419"/>
              <a:gd name="connsiteX2" fmla="*/ 4674275 w 4674275"/>
              <a:gd name="connsiteY2" fmla="*/ 2157419 h 2157419"/>
              <a:gd name="connsiteX3" fmla="*/ 0 w 4674275"/>
              <a:gd name="connsiteY3" fmla="*/ 1251181 h 2157419"/>
              <a:gd name="connsiteX0" fmla="*/ 0 w 4683800"/>
              <a:gd name="connsiteY0" fmla="*/ 1251181 h 2157419"/>
              <a:gd name="connsiteX1" fmla="*/ 3655094 w 4683800"/>
              <a:gd name="connsiteY1" fmla="*/ 0 h 2157419"/>
              <a:gd name="connsiteX2" fmla="*/ 4683800 w 4683800"/>
              <a:gd name="connsiteY2" fmla="*/ 2157419 h 2157419"/>
              <a:gd name="connsiteX3" fmla="*/ 0 w 4683800"/>
              <a:gd name="connsiteY3" fmla="*/ 1251181 h 2157419"/>
              <a:gd name="connsiteX0" fmla="*/ 0 w 4695230"/>
              <a:gd name="connsiteY0" fmla="*/ 1251181 h 2157419"/>
              <a:gd name="connsiteX1" fmla="*/ 3666524 w 4695230"/>
              <a:gd name="connsiteY1" fmla="*/ 0 h 2157419"/>
              <a:gd name="connsiteX2" fmla="*/ 4695230 w 4695230"/>
              <a:gd name="connsiteY2" fmla="*/ 2157419 h 2157419"/>
              <a:gd name="connsiteX3" fmla="*/ 0 w 4695230"/>
              <a:gd name="connsiteY3" fmla="*/ 1251181 h 2157419"/>
              <a:gd name="connsiteX0" fmla="*/ 0 w 4695230"/>
              <a:gd name="connsiteY0" fmla="*/ 1251181 h 2171067"/>
              <a:gd name="connsiteX1" fmla="*/ 3666524 w 4695230"/>
              <a:gd name="connsiteY1" fmla="*/ 0 h 2171067"/>
              <a:gd name="connsiteX2" fmla="*/ 4695230 w 4695230"/>
              <a:gd name="connsiteY2" fmla="*/ 2171067 h 2171067"/>
              <a:gd name="connsiteX3" fmla="*/ 0 w 4695230"/>
              <a:gd name="connsiteY3" fmla="*/ 1251181 h 2171067"/>
              <a:gd name="connsiteX0" fmla="*/ 0 w 4708878"/>
              <a:gd name="connsiteY0" fmla="*/ 1251181 h 2184715"/>
              <a:gd name="connsiteX1" fmla="*/ 3666524 w 4708878"/>
              <a:gd name="connsiteY1" fmla="*/ 0 h 2184715"/>
              <a:gd name="connsiteX2" fmla="*/ 4708878 w 4708878"/>
              <a:gd name="connsiteY2" fmla="*/ 2184715 h 2184715"/>
              <a:gd name="connsiteX3" fmla="*/ 0 w 4708878"/>
              <a:gd name="connsiteY3" fmla="*/ 1251181 h 2184715"/>
              <a:gd name="connsiteX0" fmla="*/ 0 w 4722526"/>
              <a:gd name="connsiteY0" fmla="*/ 1251181 h 2198363"/>
              <a:gd name="connsiteX1" fmla="*/ 3666524 w 4722526"/>
              <a:gd name="connsiteY1" fmla="*/ 0 h 2198363"/>
              <a:gd name="connsiteX2" fmla="*/ 4722526 w 4722526"/>
              <a:gd name="connsiteY2" fmla="*/ 2198363 h 2198363"/>
              <a:gd name="connsiteX3" fmla="*/ 0 w 4722526"/>
              <a:gd name="connsiteY3" fmla="*/ 1251181 h 2198363"/>
              <a:gd name="connsiteX0" fmla="*/ 0 w 4658916"/>
              <a:gd name="connsiteY0" fmla="*/ 1251181 h 2190411"/>
              <a:gd name="connsiteX1" fmla="*/ 3666524 w 4658916"/>
              <a:gd name="connsiteY1" fmla="*/ 0 h 2190411"/>
              <a:gd name="connsiteX2" fmla="*/ 4658916 w 4658916"/>
              <a:gd name="connsiteY2" fmla="*/ 2190411 h 2190411"/>
              <a:gd name="connsiteX3" fmla="*/ 0 w 4658916"/>
              <a:gd name="connsiteY3" fmla="*/ 1251181 h 2190411"/>
              <a:gd name="connsiteX0" fmla="*/ 0 w 4658916"/>
              <a:gd name="connsiteY0" fmla="*/ 1251181 h 2166557"/>
              <a:gd name="connsiteX1" fmla="*/ 3666524 w 4658916"/>
              <a:gd name="connsiteY1" fmla="*/ 0 h 2166557"/>
              <a:gd name="connsiteX2" fmla="*/ 4658916 w 4658916"/>
              <a:gd name="connsiteY2" fmla="*/ 2166557 h 2166557"/>
              <a:gd name="connsiteX3" fmla="*/ 0 w 4658916"/>
              <a:gd name="connsiteY3" fmla="*/ 1251181 h 2166557"/>
              <a:gd name="connsiteX0" fmla="*/ 0 w 4670136"/>
              <a:gd name="connsiteY0" fmla="*/ 1251181 h 2166557"/>
              <a:gd name="connsiteX1" fmla="*/ 3677744 w 4670136"/>
              <a:gd name="connsiteY1" fmla="*/ 0 h 2166557"/>
              <a:gd name="connsiteX2" fmla="*/ 4670136 w 4670136"/>
              <a:gd name="connsiteY2" fmla="*/ 2166557 h 2166557"/>
              <a:gd name="connsiteX3" fmla="*/ 0 w 4670136"/>
              <a:gd name="connsiteY3" fmla="*/ 1251181 h 2166557"/>
              <a:gd name="connsiteX0" fmla="*/ 0 w 4653306"/>
              <a:gd name="connsiteY0" fmla="*/ 1251181 h 2166557"/>
              <a:gd name="connsiteX1" fmla="*/ 3660914 w 4653306"/>
              <a:gd name="connsiteY1" fmla="*/ 0 h 2166557"/>
              <a:gd name="connsiteX2" fmla="*/ 4653306 w 4653306"/>
              <a:gd name="connsiteY2" fmla="*/ 2166557 h 2166557"/>
              <a:gd name="connsiteX3" fmla="*/ 0 w 4653306"/>
              <a:gd name="connsiteY3" fmla="*/ 1251181 h 2166557"/>
              <a:gd name="connsiteX0" fmla="*/ 0 w 4001299"/>
              <a:gd name="connsiteY0" fmla="*/ 869518 h 2166557"/>
              <a:gd name="connsiteX1" fmla="*/ 3008907 w 4001299"/>
              <a:gd name="connsiteY1" fmla="*/ 0 h 2166557"/>
              <a:gd name="connsiteX2" fmla="*/ 4001299 w 4001299"/>
              <a:gd name="connsiteY2" fmla="*/ 2166557 h 2166557"/>
              <a:gd name="connsiteX3" fmla="*/ 0 w 4001299"/>
              <a:gd name="connsiteY3" fmla="*/ 869518 h 2166557"/>
              <a:gd name="connsiteX0" fmla="*/ 0 w 4645354"/>
              <a:gd name="connsiteY0" fmla="*/ 1251181 h 2166557"/>
              <a:gd name="connsiteX1" fmla="*/ 3652962 w 4645354"/>
              <a:gd name="connsiteY1" fmla="*/ 0 h 2166557"/>
              <a:gd name="connsiteX2" fmla="*/ 4645354 w 4645354"/>
              <a:gd name="connsiteY2" fmla="*/ 2166557 h 2166557"/>
              <a:gd name="connsiteX3" fmla="*/ 0 w 4645354"/>
              <a:gd name="connsiteY3" fmla="*/ 1251181 h 2166557"/>
              <a:gd name="connsiteX0" fmla="*/ 0 w 4645354"/>
              <a:gd name="connsiteY0" fmla="*/ 1243230 h 2166557"/>
              <a:gd name="connsiteX1" fmla="*/ 3652962 w 4645354"/>
              <a:gd name="connsiteY1" fmla="*/ 0 h 2166557"/>
              <a:gd name="connsiteX2" fmla="*/ 4645354 w 4645354"/>
              <a:gd name="connsiteY2" fmla="*/ 2166557 h 2166557"/>
              <a:gd name="connsiteX3" fmla="*/ 0 w 4645354"/>
              <a:gd name="connsiteY3" fmla="*/ 1243230 h 2166557"/>
              <a:gd name="connsiteX0" fmla="*/ 0 w 4645354"/>
              <a:gd name="connsiteY0" fmla="*/ 1238467 h 2161794"/>
              <a:gd name="connsiteX1" fmla="*/ 3664911 w 4645354"/>
              <a:gd name="connsiteY1" fmla="*/ 0 h 2161794"/>
              <a:gd name="connsiteX2" fmla="*/ 4645354 w 4645354"/>
              <a:gd name="connsiteY2" fmla="*/ 2161794 h 2161794"/>
              <a:gd name="connsiteX3" fmla="*/ 0 w 4645354"/>
              <a:gd name="connsiteY3" fmla="*/ 1238467 h 216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354" h="2161794">
                <a:moveTo>
                  <a:pt x="0" y="1238467"/>
                </a:moveTo>
                <a:lnTo>
                  <a:pt x="3664911" y="0"/>
                </a:lnTo>
                <a:lnTo>
                  <a:pt x="4645354" y="2161794"/>
                </a:lnTo>
                <a:lnTo>
                  <a:pt x="0" y="1238467"/>
                </a:lnTo>
                <a:close/>
              </a:path>
            </a:pathLst>
          </a:custGeom>
          <a:gradFill>
            <a:gsLst>
              <a:gs pos="2000">
                <a:schemeClr val="accent1"/>
              </a:gs>
              <a:gs pos="100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8" name="Freeform 37"/>
          <p:cNvSpPr/>
          <p:nvPr/>
        </p:nvSpPr>
        <p:spPr>
          <a:xfrm>
            <a:off x="3541852" y="3007895"/>
            <a:ext cx="2834884" cy="2947737"/>
          </a:xfrm>
          <a:custGeom>
            <a:avLst/>
            <a:gdLst>
              <a:gd name="connsiteX0" fmla="*/ 0 w 2791326"/>
              <a:gd name="connsiteY0" fmla="*/ 1816768 h 2947737"/>
              <a:gd name="connsiteX1" fmla="*/ 493294 w 2791326"/>
              <a:gd name="connsiteY1" fmla="*/ 2947737 h 2947737"/>
              <a:gd name="connsiteX2" fmla="*/ 2791326 w 2791326"/>
              <a:gd name="connsiteY2" fmla="*/ 0 h 2947737"/>
              <a:gd name="connsiteX3" fmla="*/ 0 w 2791326"/>
              <a:gd name="connsiteY3" fmla="*/ 1816768 h 2947737"/>
              <a:gd name="connsiteX0" fmla="*/ 0 w 2799638"/>
              <a:gd name="connsiteY0" fmla="*/ 1845863 h 2947737"/>
              <a:gd name="connsiteX1" fmla="*/ 501606 w 2799638"/>
              <a:gd name="connsiteY1" fmla="*/ 2947737 h 2947737"/>
              <a:gd name="connsiteX2" fmla="*/ 2799638 w 2799638"/>
              <a:gd name="connsiteY2" fmla="*/ 0 h 2947737"/>
              <a:gd name="connsiteX3" fmla="*/ 0 w 2799638"/>
              <a:gd name="connsiteY3" fmla="*/ 1845863 h 2947737"/>
              <a:gd name="connsiteX0" fmla="*/ 0 w 2826933"/>
              <a:gd name="connsiteY0" fmla="*/ 1886806 h 2947737"/>
              <a:gd name="connsiteX1" fmla="*/ 52890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86806 h 2947737"/>
              <a:gd name="connsiteX0" fmla="*/ 0 w 2826933"/>
              <a:gd name="connsiteY0" fmla="*/ 1859510 h 2947737"/>
              <a:gd name="connsiteX1" fmla="*/ 52890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59510 h 2947737"/>
              <a:gd name="connsiteX0" fmla="*/ 0 w 2826933"/>
              <a:gd name="connsiteY0" fmla="*/ 1859510 h 2947737"/>
              <a:gd name="connsiteX1" fmla="*/ 52329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59510 h 2947737"/>
              <a:gd name="connsiteX0" fmla="*/ 0 w 2834884"/>
              <a:gd name="connsiteY0" fmla="*/ 1867462 h 2947737"/>
              <a:gd name="connsiteX1" fmla="*/ 531242 w 2834884"/>
              <a:gd name="connsiteY1" fmla="*/ 2947737 h 2947737"/>
              <a:gd name="connsiteX2" fmla="*/ 2834884 w 2834884"/>
              <a:gd name="connsiteY2" fmla="*/ 0 h 2947737"/>
              <a:gd name="connsiteX3" fmla="*/ 0 w 2834884"/>
              <a:gd name="connsiteY3" fmla="*/ 1867462 h 29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4884" h="2947737">
                <a:moveTo>
                  <a:pt x="0" y="1867462"/>
                </a:moveTo>
                <a:lnTo>
                  <a:pt x="531242" y="2947737"/>
                </a:lnTo>
                <a:lnTo>
                  <a:pt x="2834884" y="0"/>
                </a:lnTo>
                <a:lnTo>
                  <a:pt x="0" y="1867462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97000">
                <a:schemeClr val="accent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79413" y="1333500"/>
            <a:ext cx="9521825" cy="4127499"/>
          </a:xfrm>
        </p:spPr>
        <p:txBody>
          <a:bodyPr rIns="0"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71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993E08-6EC4-4276-B153-8183B9203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4806F1-095E-4D53-9EED-D6C1F3450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E4DC5B-5700-4F66-8ECB-EC460A17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02E9-40F5-49A3-9F76-56C134AE5324}" type="datetimeFigureOut">
              <a:rPr lang="it-IT" smtClean="0"/>
              <a:t>12/05/2023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1A415E-1B00-4D3A-B5C3-C12A91CC2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DC86D0-E9DF-4205-8549-E60B987A7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8A1A-D448-45E6-8734-9F9BE9D2E3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0413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-9845" y="-7221"/>
            <a:ext cx="12210731" cy="6884165"/>
            <a:chOff x="-9845" y="-7221"/>
            <a:chExt cx="12210731" cy="6884165"/>
          </a:xfrm>
        </p:grpSpPr>
        <p:sp>
          <p:nvSpPr>
            <p:cNvPr id="6" name="Freeform 5"/>
            <p:cNvSpPr/>
            <p:nvPr/>
          </p:nvSpPr>
          <p:spPr>
            <a:xfrm>
              <a:off x="-6314" y="3602940"/>
              <a:ext cx="3593122" cy="3267566"/>
            </a:xfrm>
            <a:custGeom>
              <a:avLst/>
              <a:gdLst>
                <a:gd name="connsiteX0" fmla="*/ 1392248 w 3580909"/>
                <a:gd name="connsiteY0" fmla="*/ 0 h 3209249"/>
                <a:gd name="connsiteX1" fmla="*/ 0 w 3580909"/>
                <a:gd name="connsiteY1" fmla="*/ 3209249 h 3209249"/>
                <a:gd name="connsiteX2" fmla="*/ 3580909 w 3580909"/>
                <a:gd name="connsiteY2" fmla="*/ 1215267 h 3209249"/>
                <a:gd name="connsiteX3" fmla="*/ 1392248 w 3580909"/>
                <a:gd name="connsiteY3" fmla="*/ 0 h 3209249"/>
                <a:gd name="connsiteX0" fmla="*/ 1406371 w 3595032"/>
                <a:gd name="connsiteY0" fmla="*/ 0 h 3209249"/>
                <a:gd name="connsiteX1" fmla="*/ 0 w 3595032"/>
                <a:gd name="connsiteY1" fmla="*/ 3209249 h 3209249"/>
                <a:gd name="connsiteX2" fmla="*/ 3595032 w 3595032"/>
                <a:gd name="connsiteY2" fmla="*/ 1215267 h 3209249"/>
                <a:gd name="connsiteX3" fmla="*/ 1406371 w 3595032"/>
                <a:gd name="connsiteY3" fmla="*/ 0 h 3209249"/>
                <a:gd name="connsiteX0" fmla="*/ 1399310 w 3587971"/>
                <a:gd name="connsiteY0" fmla="*/ 0 h 3209249"/>
                <a:gd name="connsiteX1" fmla="*/ 0 w 3587971"/>
                <a:gd name="connsiteY1" fmla="*/ 3209249 h 3209249"/>
                <a:gd name="connsiteX2" fmla="*/ 3587971 w 3587971"/>
                <a:gd name="connsiteY2" fmla="*/ 1215267 h 3209249"/>
                <a:gd name="connsiteX3" fmla="*/ 1399310 w 3587971"/>
                <a:gd name="connsiteY3" fmla="*/ 0 h 3209249"/>
                <a:gd name="connsiteX0" fmla="*/ 1399310 w 3587971"/>
                <a:gd name="connsiteY0" fmla="*/ 0 h 3252111"/>
                <a:gd name="connsiteX1" fmla="*/ 0 w 3587971"/>
                <a:gd name="connsiteY1" fmla="*/ 3252111 h 3252111"/>
                <a:gd name="connsiteX2" fmla="*/ 3587971 w 3587971"/>
                <a:gd name="connsiteY2" fmla="*/ 1258129 h 3252111"/>
                <a:gd name="connsiteX3" fmla="*/ 1399310 w 3587971"/>
                <a:gd name="connsiteY3" fmla="*/ 0 h 3252111"/>
                <a:gd name="connsiteX0" fmla="*/ 1396734 w 3585395"/>
                <a:gd name="connsiteY0" fmla="*/ 0 h 3264990"/>
                <a:gd name="connsiteX1" fmla="*/ 0 w 3585395"/>
                <a:gd name="connsiteY1" fmla="*/ 3264990 h 3264990"/>
                <a:gd name="connsiteX2" fmla="*/ 3585395 w 3585395"/>
                <a:gd name="connsiteY2" fmla="*/ 1258129 h 3264990"/>
                <a:gd name="connsiteX3" fmla="*/ 1396734 w 3585395"/>
                <a:gd name="connsiteY3" fmla="*/ 0 h 3264990"/>
                <a:gd name="connsiteX0" fmla="*/ 1404461 w 3593122"/>
                <a:gd name="connsiteY0" fmla="*/ 0 h 3267566"/>
                <a:gd name="connsiteX1" fmla="*/ 0 w 3593122"/>
                <a:gd name="connsiteY1" fmla="*/ 3267566 h 3267566"/>
                <a:gd name="connsiteX2" fmla="*/ 3593122 w 3593122"/>
                <a:gd name="connsiteY2" fmla="*/ 1258129 h 3267566"/>
                <a:gd name="connsiteX3" fmla="*/ 1404461 w 3593122"/>
                <a:gd name="connsiteY3" fmla="*/ 0 h 326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3122" h="3267566">
                  <a:moveTo>
                    <a:pt x="1404461" y="0"/>
                  </a:moveTo>
                  <a:lnTo>
                    <a:pt x="0" y="3267566"/>
                  </a:lnTo>
                  <a:lnTo>
                    <a:pt x="3593122" y="1258129"/>
                  </a:lnTo>
                  <a:lnTo>
                    <a:pt x="1404461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390330" y="1741468"/>
              <a:ext cx="2199979" cy="3164694"/>
            </a:xfrm>
            <a:custGeom>
              <a:avLst/>
              <a:gdLst>
                <a:gd name="connsiteX0" fmla="*/ 1739462 w 2186152"/>
                <a:gd name="connsiteY0" fmla="*/ 0 h 3095296"/>
                <a:gd name="connsiteX1" fmla="*/ 0 w 2186152"/>
                <a:gd name="connsiteY1" fmla="*/ 1891862 h 3095296"/>
                <a:gd name="connsiteX2" fmla="*/ 2186152 w 2186152"/>
                <a:gd name="connsiteY2" fmla="*/ 3095296 h 3095296"/>
                <a:gd name="connsiteX3" fmla="*/ 1739462 w 2186152"/>
                <a:gd name="connsiteY3" fmla="*/ 0 h 3095296"/>
                <a:gd name="connsiteX0" fmla="*/ 1733563 w 2186152"/>
                <a:gd name="connsiteY0" fmla="*/ 0 h 3112994"/>
                <a:gd name="connsiteX1" fmla="*/ 0 w 2186152"/>
                <a:gd name="connsiteY1" fmla="*/ 1909560 h 3112994"/>
                <a:gd name="connsiteX2" fmla="*/ 2186152 w 2186152"/>
                <a:gd name="connsiteY2" fmla="*/ 3112994 h 3112994"/>
                <a:gd name="connsiteX3" fmla="*/ 1733563 w 2186152"/>
                <a:gd name="connsiteY3" fmla="*/ 0 h 3112994"/>
                <a:gd name="connsiteX0" fmla="*/ 1752613 w 2186152"/>
                <a:gd name="connsiteY0" fmla="*/ 0 h 3108232"/>
                <a:gd name="connsiteX1" fmla="*/ 0 w 2186152"/>
                <a:gd name="connsiteY1" fmla="*/ 1904798 h 3108232"/>
                <a:gd name="connsiteX2" fmla="*/ 2186152 w 2186152"/>
                <a:gd name="connsiteY2" fmla="*/ 3108232 h 3108232"/>
                <a:gd name="connsiteX3" fmla="*/ 1752613 w 2186152"/>
                <a:gd name="connsiteY3" fmla="*/ 0 h 3108232"/>
                <a:gd name="connsiteX0" fmla="*/ 1738326 w 2186152"/>
                <a:gd name="connsiteY0" fmla="*/ 0 h 3108232"/>
                <a:gd name="connsiteX1" fmla="*/ 0 w 2186152"/>
                <a:gd name="connsiteY1" fmla="*/ 1904798 h 3108232"/>
                <a:gd name="connsiteX2" fmla="*/ 2186152 w 2186152"/>
                <a:gd name="connsiteY2" fmla="*/ 3108232 h 3108232"/>
                <a:gd name="connsiteX3" fmla="*/ 1738326 w 2186152"/>
                <a:gd name="connsiteY3" fmla="*/ 0 h 3108232"/>
                <a:gd name="connsiteX0" fmla="*/ 1724039 w 2186152"/>
                <a:gd name="connsiteY0" fmla="*/ 0 h 3089182"/>
                <a:gd name="connsiteX1" fmla="*/ 0 w 2186152"/>
                <a:gd name="connsiteY1" fmla="*/ 1885748 h 3089182"/>
                <a:gd name="connsiteX2" fmla="*/ 2186152 w 2186152"/>
                <a:gd name="connsiteY2" fmla="*/ 3089182 h 3089182"/>
                <a:gd name="connsiteX3" fmla="*/ 1724039 w 2186152"/>
                <a:gd name="connsiteY3" fmla="*/ 0 h 3089182"/>
                <a:gd name="connsiteX0" fmla="*/ 1743089 w 2205202"/>
                <a:gd name="connsiteY0" fmla="*/ 0 h 3089182"/>
                <a:gd name="connsiteX1" fmla="*/ 0 w 2205202"/>
                <a:gd name="connsiteY1" fmla="*/ 1861935 h 3089182"/>
                <a:gd name="connsiteX2" fmla="*/ 2205202 w 2205202"/>
                <a:gd name="connsiteY2" fmla="*/ 3089182 h 3089182"/>
                <a:gd name="connsiteX3" fmla="*/ 1743089 w 2205202"/>
                <a:gd name="connsiteY3" fmla="*/ 0 h 3089182"/>
                <a:gd name="connsiteX0" fmla="*/ 1733564 w 2205202"/>
                <a:gd name="connsiteY0" fmla="*/ 0 h 3079657"/>
                <a:gd name="connsiteX1" fmla="*/ 0 w 2205202"/>
                <a:gd name="connsiteY1" fmla="*/ 1852410 h 3079657"/>
                <a:gd name="connsiteX2" fmla="*/ 2205202 w 2205202"/>
                <a:gd name="connsiteY2" fmla="*/ 3079657 h 3079657"/>
                <a:gd name="connsiteX3" fmla="*/ 1733564 w 2205202"/>
                <a:gd name="connsiteY3" fmla="*/ 0 h 3079657"/>
                <a:gd name="connsiteX0" fmla="*/ 1695464 w 2167102"/>
                <a:gd name="connsiteY0" fmla="*/ 0 h 3079657"/>
                <a:gd name="connsiteX1" fmla="*/ 0 w 2167102"/>
                <a:gd name="connsiteY1" fmla="*/ 1871460 h 3079657"/>
                <a:gd name="connsiteX2" fmla="*/ 2167102 w 2167102"/>
                <a:gd name="connsiteY2" fmla="*/ 3079657 h 3079657"/>
                <a:gd name="connsiteX3" fmla="*/ 1695464 w 2167102"/>
                <a:gd name="connsiteY3" fmla="*/ 0 h 3079657"/>
                <a:gd name="connsiteX0" fmla="*/ 1724039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24039 w 2195677"/>
                <a:gd name="connsiteY3" fmla="*/ 0 h 3079657"/>
                <a:gd name="connsiteX0" fmla="*/ 1746073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46073 w 2195677"/>
                <a:gd name="connsiteY3" fmla="*/ 0 h 3079657"/>
                <a:gd name="connsiteX0" fmla="*/ 1714323 w 2195677"/>
                <a:gd name="connsiteY0" fmla="*/ 0 h 3098707"/>
                <a:gd name="connsiteX1" fmla="*/ 0 w 2195677"/>
                <a:gd name="connsiteY1" fmla="*/ 1885748 h 3098707"/>
                <a:gd name="connsiteX2" fmla="*/ 2195677 w 2195677"/>
                <a:gd name="connsiteY2" fmla="*/ 3098707 h 3098707"/>
                <a:gd name="connsiteX3" fmla="*/ 1714323 w 2195677"/>
                <a:gd name="connsiteY3" fmla="*/ 0 h 3098707"/>
                <a:gd name="connsiteX0" fmla="*/ 1720673 w 2195677"/>
                <a:gd name="connsiteY0" fmla="*/ 0 h 3092357"/>
                <a:gd name="connsiteX1" fmla="*/ 0 w 2195677"/>
                <a:gd name="connsiteY1" fmla="*/ 1879398 h 3092357"/>
                <a:gd name="connsiteX2" fmla="*/ 2195677 w 2195677"/>
                <a:gd name="connsiteY2" fmla="*/ 3092357 h 3092357"/>
                <a:gd name="connsiteX3" fmla="*/ 1720673 w 2195677"/>
                <a:gd name="connsiteY3" fmla="*/ 0 h 3092357"/>
                <a:gd name="connsiteX0" fmla="*/ 1739723 w 2195677"/>
                <a:gd name="connsiteY0" fmla="*/ 0 h 3086007"/>
                <a:gd name="connsiteX1" fmla="*/ 0 w 2195677"/>
                <a:gd name="connsiteY1" fmla="*/ 1873048 h 3086007"/>
                <a:gd name="connsiteX2" fmla="*/ 2195677 w 2195677"/>
                <a:gd name="connsiteY2" fmla="*/ 3086007 h 3086007"/>
                <a:gd name="connsiteX3" fmla="*/ 1739723 w 2195677"/>
                <a:gd name="connsiteY3" fmla="*/ 0 h 3086007"/>
                <a:gd name="connsiteX0" fmla="*/ 1720673 w 2195677"/>
                <a:gd name="connsiteY0" fmla="*/ 0 h 3155857"/>
                <a:gd name="connsiteX1" fmla="*/ 0 w 2195677"/>
                <a:gd name="connsiteY1" fmla="*/ 1942898 h 3155857"/>
                <a:gd name="connsiteX2" fmla="*/ 2195677 w 2195677"/>
                <a:gd name="connsiteY2" fmla="*/ 3155857 h 3155857"/>
                <a:gd name="connsiteX3" fmla="*/ 1720673 w 2195677"/>
                <a:gd name="connsiteY3" fmla="*/ 0 h 3155857"/>
                <a:gd name="connsiteX0" fmla="*/ 1720673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20673 w 2195677"/>
                <a:gd name="connsiteY3" fmla="*/ 0 h 3079657"/>
                <a:gd name="connsiteX0" fmla="*/ 1720673 w 2195677"/>
                <a:gd name="connsiteY0" fmla="*/ 0 h 3149507"/>
                <a:gd name="connsiteX1" fmla="*/ 0 w 2195677"/>
                <a:gd name="connsiteY1" fmla="*/ 1936548 h 3149507"/>
                <a:gd name="connsiteX2" fmla="*/ 2195677 w 2195677"/>
                <a:gd name="connsiteY2" fmla="*/ 3149507 h 3149507"/>
                <a:gd name="connsiteX3" fmla="*/ 1720673 w 2195677"/>
                <a:gd name="connsiteY3" fmla="*/ 0 h 3149507"/>
                <a:gd name="connsiteX0" fmla="*/ 1739723 w 2214727"/>
                <a:gd name="connsiteY0" fmla="*/ 0 h 3149507"/>
                <a:gd name="connsiteX1" fmla="*/ 0 w 2214727"/>
                <a:gd name="connsiteY1" fmla="*/ 1936548 h 3149507"/>
                <a:gd name="connsiteX2" fmla="*/ 2214727 w 2214727"/>
                <a:gd name="connsiteY2" fmla="*/ 3149507 h 3149507"/>
                <a:gd name="connsiteX3" fmla="*/ 1739723 w 2214727"/>
                <a:gd name="connsiteY3" fmla="*/ 0 h 3149507"/>
                <a:gd name="connsiteX0" fmla="*/ 1739723 w 2214727"/>
                <a:gd name="connsiteY0" fmla="*/ 0 h 3149507"/>
                <a:gd name="connsiteX1" fmla="*/ 0 w 2214727"/>
                <a:gd name="connsiteY1" fmla="*/ 1936548 h 3149507"/>
                <a:gd name="connsiteX2" fmla="*/ 2214727 w 2214727"/>
                <a:gd name="connsiteY2" fmla="*/ 3149507 h 3149507"/>
                <a:gd name="connsiteX3" fmla="*/ 1739723 w 2214727"/>
                <a:gd name="connsiteY3" fmla="*/ 0 h 3149507"/>
                <a:gd name="connsiteX0" fmla="*/ 1724975 w 2199979"/>
                <a:gd name="connsiteY0" fmla="*/ 0 h 3149507"/>
                <a:gd name="connsiteX1" fmla="*/ 0 w 2199979"/>
                <a:gd name="connsiteY1" fmla="*/ 1921800 h 3149507"/>
                <a:gd name="connsiteX2" fmla="*/ 2199979 w 2199979"/>
                <a:gd name="connsiteY2" fmla="*/ 3149507 h 3149507"/>
                <a:gd name="connsiteX3" fmla="*/ 1724975 w 2199979"/>
                <a:gd name="connsiteY3" fmla="*/ 0 h 3149507"/>
                <a:gd name="connsiteX0" fmla="*/ 1722399 w 2199979"/>
                <a:gd name="connsiteY0" fmla="*/ 0 h 3072234"/>
                <a:gd name="connsiteX1" fmla="*/ 0 w 2199979"/>
                <a:gd name="connsiteY1" fmla="*/ 1844527 h 3072234"/>
                <a:gd name="connsiteX2" fmla="*/ 2199979 w 2199979"/>
                <a:gd name="connsiteY2" fmla="*/ 3072234 h 3072234"/>
                <a:gd name="connsiteX3" fmla="*/ 1722399 w 2199979"/>
                <a:gd name="connsiteY3" fmla="*/ 0 h 3072234"/>
                <a:gd name="connsiteX0" fmla="*/ 1722399 w 2199979"/>
                <a:gd name="connsiteY0" fmla="*/ 0 h 3123750"/>
                <a:gd name="connsiteX1" fmla="*/ 0 w 2199979"/>
                <a:gd name="connsiteY1" fmla="*/ 1896043 h 3123750"/>
                <a:gd name="connsiteX2" fmla="*/ 2199979 w 2199979"/>
                <a:gd name="connsiteY2" fmla="*/ 3123750 h 3123750"/>
                <a:gd name="connsiteX3" fmla="*/ 1722399 w 2199979"/>
                <a:gd name="connsiteY3" fmla="*/ 0 h 3123750"/>
                <a:gd name="connsiteX0" fmla="*/ 1736047 w 2199979"/>
                <a:gd name="connsiteY0" fmla="*/ 0 h 3164694"/>
                <a:gd name="connsiteX1" fmla="*/ 0 w 2199979"/>
                <a:gd name="connsiteY1" fmla="*/ 1936987 h 3164694"/>
                <a:gd name="connsiteX2" fmla="*/ 2199979 w 2199979"/>
                <a:gd name="connsiteY2" fmla="*/ 3164694 h 3164694"/>
                <a:gd name="connsiteX3" fmla="*/ 1736047 w 2199979"/>
                <a:gd name="connsiteY3" fmla="*/ 0 h 316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979" h="3164694">
                  <a:moveTo>
                    <a:pt x="1736047" y="0"/>
                  </a:moveTo>
                  <a:lnTo>
                    <a:pt x="0" y="1936987"/>
                  </a:lnTo>
                  <a:lnTo>
                    <a:pt x="2199979" y="3164694"/>
                  </a:lnTo>
                  <a:lnTo>
                    <a:pt x="1736047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6375805" y="1"/>
              <a:ext cx="4644129" cy="1222744"/>
            </a:xfrm>
            <a:custGeom>
              <a:avLst/>
              <a:gdLst>
                <a:gd name="connsiteX0" fmla="*/ 0 w 4550735"/>
                <a:gd name="connsiteY0" fmla="*/ 0 h 1222745"/>
                <a:gd name="connsiteX1" fmla="*/ 1222744 w 4550735"/>
                <a:gd name="connsiteY1" fmla="*/ 1222745 h 1222745"/>
                <a:gd name="connsiteX2" fmla="*/ 4550735 w 4550735"/>
                <a:gd name="connsiteY2" fmla="*/ 10633 h 1222745"/>
                <a:gd name="connsiteX3" fmla="*/ 0 w 4550735"/>
                <a:gd name="connsiteY3" fmla="*/ 0 h 1222745"/>
                <a:gd name="connsiteX0" fmla="*/ 0 w 4582633"/>
                <a:gd name="connsiteY0" fmla="*/ 10633 h 1212112"/>
                <a:gd name="connsiteX1" fmla="*/ 1254642 w 4582633"/>
                <a:gd name="connsiteY1" fmla="*/ 1212112 h 1212112"/>
                <a:gd name="connsiteX2" fmla="*/ 4582633 w 4582633"/>
                <a:gd name="connsiteY2" fmla="*/ 0 h 1212112"/>
                <a:gd name="connsiteX3" fmla="*/ 0 w 4582633"/>
                <a:gd name="connsiteY3" fmla="*/ 10633 h 1212112"/>
                <a:gd name="connsiteX0" fmla="*/ 0 w 4566685"/>
                <a:gd name="connsiteY0" fmla="*/ 0 h 1228061"/>
                <a:gd name="connsiteX1" fmla="*/ 1238694 w 4566685"/>
                <a:gd name="connsiteY1" fmla="*/ 1228061 h 1228061"/>
                <a:gd name="connsiteX2" fmla="*/ 4566685 w 4566685"/>
                <a:gd name="connsiteY2" fmla="*/ 15949 h 1228061"/>
                <a:gd name="connsiteX3" fmla="*/ 0 w 4566685"/>
                <a:gd name="connsiteY3" fmla="*/ 0 h 1228061"/>
                <a:gd name="connsiteX0" fmla="*/ 0 w 4566685"/>
                <a:gd name="connsiteY0" fmla="*/ 0 h 1217428"/>
                <a:gd name="connsiteX1" fmla="*/ 1238694 w 4566685"/>
                <a:gd name="connsiteY1" fmla="*/ 1217428 h 1217428"/>
                <a:gd name="connsiteX2" fmla="*/ 4566685 w 4566685"/>
                <a:gd name="connsiteY2" fmla="*/ 5316 h 1217428"/>
                <a:gd name="connsiteX3" fmla="*/ 0 w 4566685"/>
                <a:gd name="connsiteY3" fmla="*/ 0 h 1217428"/>
                <a:gd name="connsiteX0" fmla="*/ 0 w 4614532"/>
                <a:gd name="connsiteY0" fmla="*/ 0 h 1217428"/>
                <a:gd name="connsiteX1" fmla="*/ 1238694 w 4614532"/>
                <a:gd name="connsiteY1" fmla="*/ 1217428 h 1217428"/>
                <a:gd name="connsiteX2" fmla="*/ 4614532 w 4614532"/>
                <a:gd name="connsiteY2" fmla="*/ 5316 h 1217428"/>
                <a:gd name="connsiteX3" fmla="*/ 0 w 4614532"/>
                <a:gd name="connsiteY3" fmla="*/ 0 h 1217428"/>
                <a:gd name="connsiteX0" fmla="*/ 0 w 4614532"/>
                <a:gd name="connsiteY0" fmla="*/ 0 h 1228060"/>
                <a:gd name="connsiteX1" fmla="*/ 1286541 w 4614532"/>
                <a:gd name="connsiteY1" fmla="*/ 1228060 h 1228060"/>
                <a:gd name="connsiteX2" fmla="*/ 4614532 w 4614532"/>
                <a:gd name="connsiteY2" fmla="*/ 5316 h 1228060"/>
                <a:gd name="connsiteX3" fmla="*/ 0 w 4614532"/>
                <a:gd name="connsiteY3" fmla="*/ 0 h 1228060"/>
                <a:gd name="connsiteX0" fmla="*/ 0 w 4614532"/>
                <a:gd name="connsiteY0" fmla="*/ 10633 h 1222744"/>
                <a:gd name="connsiteX1" fmla="*/ 1286541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10633 h 1222744"/>
                <a:gd name="connsiteX0" fmla="*/ 0 w 4614532"/>
                <a:gd name="connsiteY0" fmla="*/ 10633 h 1201479"/>
                <a:gd name="connsiteX1" fmla="*/ 1238695 w 4614532"/>
                <a:gd name="connsiteY1" fmla="*/ 1201479 h 1201479"/>
                <a:gd name="connsiteX2" fmla="*/ 4614532 w 4614532"/>
                <a:gd name="connsiteY2" fmla="*/ 0 h 1201479"/>
                <a:gd name="connsiteX3" fmla="*/ 0 w 4614532"/>
                <a:gd name="connsiteY3" fmla="*/ 10633 h 1201479"/>
                <a:gd name="connsiteX0" fmla="*/ 0 w 4614532"/>
                <a:gd name="connsiteY0" fmla="*/ 10633 h 1222744"/>
                <a:gd name="connsiteX1" fmla="*/ 1249328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10633 h 1222744"/>
                <a:gd name="connsiteX0" fmla="*/ 0 w 4614532"/>
                <a:gd name="connsiteY0" fmla="*/ 0 h 1222744"/>
                <a:gd name="connsiteX1" fmla="*/ 1249328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0 h 1222744"/>
                <a:gd name="connsiteX0" fmla="*/ 0 w 4630481"/>
                <a:gd name="connsiteY0" fmla="*/ 0 h 1222744"/>
                <a:gd name="connsiteX1" fmla="*/ 1249328 w 4630481"/>
                <a:gd name="connsiteY1" fmla="*/ 1222744 h 1222744"/>
                <a:gd name="connsiteX2" fmla="*/ 4630481 w 4630481"/>
                <a:gd name="connsiteY2" fmla="*/ 0 h 1222744"/>
                <a:gd name="connsiteX3" fmla="*/ 0 w 4630481"/>
                <a:gd name="connsiteY3" fmla="*/ 0 h 1222744"/>
                <a:gd name="connsiteX0" fmla="*/ 0 w 4671425"/>
                <a:gd name="connsiteY0" fmla="*/ 0 h 1222744"/>
                <a:gd name="connsiteX1" fmla="*/ 1290272 w 4671425"/>
                <a:gd name="connsiteY1" fmla="*/ 1222744 h 1222744"/>
                <a:gd name="connsiteX2" fmla="*/ 4671425 w 4671425"/>
                <a:gd name="connsiteY2" fmla="*/ 0 h 1222744"/>
                <a:gd name="connsiteX3" fmla="*/ 0 w 4671425"/>
                <a:gd name="connsiteY3" fmla="*/ 0 h 1222744"/>
                <a:gd name="connsiteX0" fmla="*/ 0 w 4671425"/>
                <a:gd name="connsiteY0" fmla="*/ 0 h 1222744"/>
                <a:gd name="connsiteX1" fmla="*/ 1290272 w 4671425"/>
                <a:gd name="connsiteY1" fmla="*/ 1222744 h 1222744"/>
                <a:gd name="connsiteX2" fmla="*/ 4671425 w 4671425"/>
                <a:gd name="connsiteY2" fmla="*/ 614149 h 1222744"/>
                <a:gd name="connsiteX3" fmla="*/ 0 w 4671425"/>
                <a:gd name="connsiteY3" fmla="*/ 0 h 1222744"/>
                <a:gd name="connsiteX0" fmla="*/ 0 w 4657777"/>
                <a:gd name="connsiteY0" fmla="*/ 13648 h 1236392"/>
                <a:gd name="connsiteX1" fmla="*/ 1290272 w 4657777"/>
                <a:gd name="connsiteY1" fmla="*/ 1236392 h 1236392"/>
                <a:gd name="connsiteX2" fmla="*/ 4657777 w 4657777"/>
                <a:gd name="connsiteY2" fmla="*/ 0 h 1236392"/>
                <a:gd name="connsiteX3" fmla="*/ 0 w 4657777"/>
                <a:gd name="connsiteY3" fmla="*/ 13648 h 1236392"/>
                <a:gd name="connsiteX0" fmla="*/ 0 w 4644129"/>
                <a:gd name="connsiteY0" fmla="*/ 0 h 1222744"/>
                <a:gd name="connsiteX1" fmla="*/ 1290272 w 4644129"/>
                <a:gd name="connsiteY1" fmla="*/ 1222744 h 1222744"/>
                <a:gd name="connsiteX2" fmla="*/ 4644129 w 4644129"/>
                <a:gd name="connsiteY2" fmla="*/ 0 h 1222744"/>
                <a:gd name="connsiteX3" fmla="*/ 0 w 4644129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4129" h="1222744">
                  <a:moveTo>
                    <a:pt x="0" y="0"/>
                  </a:moveTo>
                  <a:lnTo>
                    <a:pt x="1290272" y="1222744"/>
                  </a:lnTo>
                  <a:lnTo>
                    <a:pt x="464412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5000">
                  <a:schemeClr val="accent2"/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052439" y="2989173"/>
              <a:ext cx="3708351" cy="2971471"/>
            </a:xfrm>
            <a:custGeom>
              <a:avLst/>
              <a:gdLst>
                <a:gd name="connsiteX0" fmla="*/ 2291255 w 3641834"/>
                <a:gd name="connsiteY0" fmla="*/ 0 h 2958662"/>
                <a:gd name="connsiteX1" fmla="*/ 3641834 w 3641834"/>
                <a:gd name="connsiteY1" fmla="*/ 1692165 h 2958662"/>
                <a:gd name="connsiteX2" fmla="*/ 0 w 3641834"/>
                <a:gd name="connsiteY2" fmla="*/ 2958662 h 2958662"/>
                <a:gd name="connsiteX3" fmla="*/ 2291255 w 3641834"/>
                <a:gd name="connsiteY3" fmla="*/ 0 h 2958662"/>
                <a:gd name="connsiteX0" fmla="*/ 2291255 w 3641834"/>
                <a:gd name="connsiteY0" fmla="*/ 0 h 2963917"/>
                <a:gd name="connsiteX1" fmla="*/ 3641834 w 3641834"/>
                <a:gd name="connsiteY1" fmla="*/ 1697420 h 2963917"/>
                <a:gd name="connsiteX2" fmla="*/ 0 w 3641834"/>
                <a:gd name="connsiteY2" fmla="*/ 2963917 h 2963917"/>
                <a:gd name="connsiteX3" fmla="*/ 2291255 w 3641834"/>
                <a:gd name="connsiteY3" fmla="*/ 0 h 2963917"/>
                <a:gd name="connsiteX0" fmla="*/ 2301765 w 3641834"/>
                <a:gd name="connsiteY0" fmla="*/ 0 h 2948152"/>
                <a:gd name="connsiteX1" fmla="*/ 3641834 w 3641834"/>
                <a:gd name="connsiteY1" fmla="*/ 1681655 h 2948152"/>
                <a:gd name="connsiteX2" fmla="*/ 0 w 3641834"/>
                <a:gd name="connsiteY2" fmla="*/ 2948152 h 2948152"/>
                <a:gd name="connsiteX3" fmla="*/ 2301765 w 3641834"/>
                <a:gd name="connsiteY3" fmla="*/ 0 h 2948152"/>
                <a:gd name="connsiteX0" fmla="*/ 2293452 w 3641834"/>
                <a:gd name="connsiteY0" fmla="*/ 0 h 2948152"/>
                <a:gd name="connsiteX1" fmla="*/ 3641834 w 3641834"/>
                <a:gd name="connsiteY1" fmla="*/ 1681655 h 2948152"/>
                <a:gd name="connsiteX2" fmla="*/ 0 w 3641834"/>
                <a:gd name="connsiteY2" fmla="*/ 2948152 h 2948152"/>
                <a:gd name="connsiteX3" fmla="*/ 2293452 w 3641834"/>
                <a:gd name="connsiteY3" fmla="*/ 0 h 2948152"/>
                <a:gd name="connsiteX0" fmla="*/ 2305379 w 3653761"/>
                <a:gd name="connsiteY0" fmla="*/ 0 h 2944176"/>
                <a:gd name="connsiteX1" fmla="*/ 3653761 w 3653761"/>
                <a:gd name="connsiteY1" fmla="*/ 1681655 h 2944176"/>
                <a:gd name="connsiteX2" fmla="*/ 0 w 3653761"/>
                <a:gd name="connsiteY2" fmla="*/ 2944176 h 2944176"/>
                <a:gd name="connsiteX3" fmla="*/ 2305379 w 3653761"/>
                <a:gd name="connsiteY3" fmla="*/ 0 h 2944176"/>
                <a:gd name="connsiteX0" fmla="*/ 2291731 w 3653761"/>
                <a:gd name="connsiteY0" fmla="*/ 0 h 2944176"/>
                <a:gd name="connsiteX1" fmla="*/ 3653761 w 3653761"/>
                <a:gd name="connsiteY1" fmla="*/ 1681655 h 2944176"/>
                <a:gd name="connsiteX2" fmla="*/ 0 w 3653761"/>
                <a:gd name="connsiteY2" fmla="*/ 2944176 h 2944176"/>
                <a:gd name="connsiteX3" fmla="*/ 2291731 w 3653761"/>
                <a:gd name="connsiteY3" fmla="*/ 0 h 2944176"/>
                <a:gd name="connsiteX0" fmla="*/ 2305378 w 3653761"/>
                <a:gd name="connsiteY0" fmla="*/ 0 h 2971471"/>
                <a:gd name="connsiteX1" fmla="*/ 3653761 w 3653761"/>
                <a:gd name="connsiteY1" fmla="*/ 1708950 h 2971471"/>
                <a:gd name="connsiteX2" fmla="*/ 0 w 3653761"/>
                <a:gd name="connsiteY2" fmla="*/ 2971471 h 2971471"/>
                <a:gd name="connsiteX3" fmla="*/ 2305378 w 3653761"/>
                <a:gd name="connsiteY3" fmla="*/ 0 h 2971471"/>
                <a:gd name="connsiteX0" fmla="*/ 2305378 w 3694704"/>
                <a:gd name="connsiteY0" fmla="*/ 0 h 2971471"/>
                <a:gd name="connsiteX1" fmla="*/ 3694704 w 3694704"/>
                <a:gd name="connsiteY1" fmla="*/ 1722598 h 2971471"/>
                <a:gd name="connsiteX2" fmla="*/ 0 w 3694704"/>
                <a:gd name="connsiteY2" fmla="*/ 2971471 h 2971471"/>
                <a:gd name="connsiteX3" fmla="*/ 2305378 w 3694704"/>
                <a:gd name="connsiteY3" fmla="*/ 0 h 2971471"/>
                <a:gd name="connsiteX0" fmla="*/ 2319025 w 3708351"/>
                <a:gd name="connsiteY0" fmla="*/ 0 h 2971471"/>
                <a:gd name="connsiteX1" fmla="*/ 3708351 w 3708351"/>
                <a:gd name="connsiteY1" fmla="*/ 1722598 h 2971471"/>
                <a:gd name="connsiteX2" fmla="*/ 0 w 3708351"/>
                <a:gd name="connsiteY2" fmla="*/ 2971471 h 2971471"/>
                <a:gd name="connsiteX3" fmla="*/ 2319025 w 3708351"/>
                <a:gd name="connsiteY3" fmla="*/ 0 h 297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8351" h="2971471">
                  <a:moveTo>
                    <a:pt x="2319025" y="0"/>
                  </a:moveTo>
                  <a:lnTo>
                    <a:pt x="3708351" y="1722598"/>
                  </a:lnTo>
                  <a:lnTo>
                    <a:pt x="0" y="2971471"/>
                  </a:lnTo>
                  <a:lnTo>
                    <a:pt x="231902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3085" y="0"/>
              <a:ext cx="3366670" cy="1804474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346198"/>
                <a:gd name="connsiteY0" fmla="*/ 0 h 1771137"/>
                <a:gd name="connsiteX1" fmla="*/ 3346198 w 3346198"/>
                <a:gd name="connsiteY1" fmla="*/ 3282 h 1771137"/>
                <a:gd name="connsiteX2" fmla="*/ 3153403 w 3346198"/>
                <a:gd name="connsiteY2" fmla="*/ 1771137 h 1771137"/>
                <a:gd name="connsiteX3" fmla="*/ 0 w 3346198"/>
                <a:gd name="connsiteY3" fmla="*/ 0 h 1771137"/>
                <a:gd name="connsiteX0" fmla="*/ 0 w 3346198"/>
                <a:gd name="connsiteY0" fmla="*/ 0 h 1766374"/>
                <a:gd name="connsiteX1" fmla="*/ 3346198 w 3346198"/>
                <a:gd name="connsiteY1" fmla="*/ 3282 h 1766374"/>
                <a:gd name="connsiteX2" fmla="*/ 3110540 w 3346198"/>
                <a:gd name="connsiteY2" fmla="*/ 1766374 h 1766374"/>
                <a:gd name="connsiteX3" fmla="*/ 0 w 3346198"/>
                <a:gd name="connsiteY3" fmla="*/ 0 h 1766374"/>
                <a:gd name="connsiteX0" fmla="*/ 0 w 3346198"/>
                <a:gd name="connsiteY0" fmla="*/ 0 h 1780662"/>
                <a:gd name="connsiteX1" fmla="*/ 3346198 w 3346198"/>
                <a:gd name="connsiteY1" fmla="*/ 3282 h 1780662"/>
                <a:gd name="connsiteX2" fmla="*/ 3091490 w 3346198"/>
                <a:gd name="connsiteY2" fmla="*/ 1780662 h 1780662"/>
                <a:gd name="connsiteX3" fmla="*/ 0 w 3346198"/>
                <a:gd name="connsiteY3" fmla="*/ 0 h 1780662"/>
                <a:gd name="connsiteX0" fmla="*/ 0 w 3346198"/>
                <a:gd name="connsiteY0" fmla="*/ 0 h 1804474"/>
                <a:gd name="connsiteX1" fmla="*/ 3346198 w 3346198"/>
                <a:gd name="connsiteY1" fmla="*/ 3282 h 1804474"/>
                <a:gd name="connsiteX2" fmla="*/ 3115303 w 3346198"/>
                <a:gd name="connsiteY2" fmla="*/ 1804474 h 1804474"/>
                <a:gd name="connsiteX3" fmla="*/ 0 w 3346198"/>
                <a:gd name="connsiteY3" fmla="*/ 0 h 1804474"/>
                <a:gd name="connsiteX0" fmla="*/ 0 w 3346198"/>
                <a:gd name="connsiteY0" fmla="*/ 10366 h 1801192"/>
                <a:gd name="connsiteX1" fmla="*/ 3346198 w 3346198"/>
                <a:gd name="connsiteY1" fmla="*/ 0 h 1801192"/>
                <a:gd name="connsiteX2" fmla="*/ 3115303 w 3346198"/>
                <a:gd name="connsiteY2" fmla="*/ 1801192 h 1801192"/>
                <a:gd name="connsiteX3" fmla="*/ 0 w 3346198"/>
                <a:gd name="connsiteY3" fmla="*/ 10366 h 1801192"/>
                <a:gd name="connsiteX0" fmla="*/ 0 w 3366670"/>
                <a:gd name="connsiteY0" fmla="*/ 0 h 1818122"/>
                <a:gd name="connsiteX1" fmla="*/ 3366670 w 3366670"/>
                <a:gd name="connsiteY1" fmla="*/ 16930 h 1818122"/>
                <a:gd name="connsiteX2" fmla="*/ 3135775 w 3366670"/>
                <a:gd name="connsiteY2" fmla="*/ 1818122 h 1818122"/>
                <a:gd name="connsiteX3" fmla="*/ 0 w 3366670"/>
                <a:gd name="connsiteY3" fmla="*/ 0 h 1818122"/>
                <a:gd name="connsiteX0" fmla="*/ 0 w 3363258"/>
                <a:gd name="connsiteY0" fmla="*/ 0 h 1811298"/>
                <a:gd name="connsiteX1" fmla="*/ 3363258 w 3363258"/>
                <a:gd name="connsiteY1" fmla="*/ 10106 h 1811298"/>
                <a:gd name="connsiteX2" fmla="*/ 3132363 w 3363258"/>
                <a:gd name="connsiteY2" fmla="*/ 1811298 h 1811298"/>
                <a:gd name="connsiteX3" fmla="*/ 0 w 3363258"/>
                <a:gd name="connsiteY3" fmla="*/ 0 h 1811298"/>
                <a:gd name="connsiteX0" fmla="*/ 0 w 3363258"/>
                <a:gd name="connsiteY0" fmla="*/ 0 h 1807886"/>
                <a:gd name="connsiteX1" fmla="*/ 3363258 w 3363258"/>
                <a:gd name="connsiteY1" fmla="*/ 6694 h 1807886"/>
                <a:gd name="connsiteX2" fmla="*/ 3132363 w 3363258"/>
                <a:gd name="connsiteY2" fmla="*/ 1807886 h 1807886"/>
                <a:gd name="connsiteX3" fmla="*/ 0 w 3363258"/>
                <a:gd name="connsiteY3" fmla="*/ 0 h 1807886"/>
                <a:gd name="connsiteX0" fmla="*/ 0 w 3363258"/>
                <a:gd name="connsiteY0" fmla="*/ 3542 h 1801192"/>
                <a:gd name="connsiteX1" fmla="*/ 3363258 w 3363258"/>
                <a:gd name="connsiteY1" fmla="*/ 0 h 1801192"/>
                <a:gd name="connsiteX2" fmla="*/ 3132363 w 3363258"/>
                <a:gd name="connsiteY2" fmla="*/ 1801192 h 1801192"/>
                <a:gd name="connsiteX3" fmla="*/ 0 w 3363258"/>
                <a:gd name="connsiteY3" fmla="*/ 3542 h 1801192"/>
                <a:gd name="connsiteX0" fmla="*/ 0 w 3366670"/>
                <a:gd name="connsiteY0" fmla="*/ 0 h 1804474"/>
                <a:gd name="connsiteX1" fmla="*/ 3366670 w 3366670"/>
                <a:gd name="connsiteY1" fmla="*/ 3282 h 1804474"/>
                <a:gd name="connsiteX2" fmla="*/ 3135775 w 3366670"/>
                <a:gd name="connsiteY2" fmla="*/ 1804474 h 1804474"/>
                <a:gd name="connsiteX3" fmla="*/ 0 w 3366670"/>
                <a:gd name="connsiteY3" fmla="*/ 0 h 180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6670" h="1804474">
                  <a:moveTo>
                    <a:pt x="0" y="0"/>
                  </a:moveTo>
                  <a:lnTo>
                    <a:pt x="3366670" y="3282"/>
                  </a:lnTo>
                  <a:lnTo>
                    <a:pt x="3135775" y="180447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9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111696" y="1778988"/>
              <a:ext cx="3269644" cy="3085357"/>
            </a:xfrm>
            <a:custGeom>
              <a:avLst/>
              <a:gdLst>
                <a:gd name="connsiteX0" fmla="*/ 0 w 3237186"/>
                <a:gd name="connsiteY0" fmla="*/ 0 h 3095296"/>
                <a:gd name="connsiteX1" fmla="*/ 441434 w 3237186"/>
                <a:gd name="connsiteY1" fmla="*/ 3095296 h 3095296"/>
                <a:gd name="connsiteX2" fmla="*/ 3237186 w 3237186"/>
                <a:gd name="connsiteY2" fmla="*/ 1255986 h 3095296"/>
                <a:gd name="connsiteX3" fmla="*/ 0 w 3237186"/>
                <a:gd name="connsiteY3" fmla="*/ 0 h 3095296"/>
                <a:gd name="connsiteX0" fmla="*/ 0 w 3237186"/>
                <a:gd name="connsiteY0" fmla="*/ 0 h 3109584"/>
                <a:gd name="connsiteX1" fmla="*/ 441434 w 3237186"/>
                <a:gd name="connsiteY1" fmla="*/ 3109584 h 3109584"/>
                <a:gd name="connsiteX2" fmla="*/ 3237186 w 3237186"/>
                <a:gd name="connsiteY2" fmla="*/ 1270274 h 3109584"/>
                <a:gd name="connsiteX3" fmla="*/ 0 w 3237186"/>
                <a:gd name="connsiteY3" fmla="*/ 0 h 3109584"/>
                <a:gd name="connsiteX0" fmla="*/ 0 w 3237186"/>
                <a:gd name="connsiteY0" fmla="*/ 0 h 3085764"/>
                <a:gd name="connsiteX1" fmla="*/ 441434 w 3237186"/>
                <a:gd name="connsiteY1" fmla="*/ 3085764 h 3085764"/>
                <a:gd name="connsiteX2" fmla="*/ 3237186 w 3237186"/>
                <a:gd name="connsiteY2" fmla="*/ 1246454 h 3085764"/>
                <a:gd name="connsiteX3" fmla="*/ 0 w 3237186"/>
                <a:gd name="connsiteY3" fmla="*/ 0 h 3085764"/>
                <a:gd name="connsiteX0" fmla="*/ 0 w 3255520"/>
                <a:gd name="connsiteY0" fmla="*/ 0 h 3085764"/>
                <a:gd name="connsiteX1" fmla="*/ 441434 w 3255520"/>
                <a:gd name="connsiteY1" fmla="*/ 3085764 h 3085764"/>
                <a:gd name="connsiteX2" fmla="*/ 3255520 w 3255520"/>
                <a:gd name="connsiteY2" fmla="*/ 1239108 h 3085764"/>
                <a:gd name="connsiteX3" fmla="*/ 0 w 3255520"/>
                <a:gd name="connsiteY3" fmla="*/ 0 h 3085764"/>
                <a:gd name="connsiteX0" fmla="*/ 0 w 3255520"/>
                <a:gd name="connsiteY0" fmla="*/ 0 h 3088940"/>
                <a:gd name="connsiteX1" fmla="*/ 460457 w 3255520"/>
                <a:gd name="connsiteY1" fmla="*/ 3088940 h 3088940"/>
                <a:gd name="connsiteX2" fmla="*/ 3255520 w 3255520"/>
                <a:gd name="connsiteY2" fmla="*/ 1239108 h 3088940"/>
                <a:gd name="connsiteX3" fmla="*/ 0 w 3255520"/>
                <a:gd name="connsiteY3" fmla="*/ 0 h 3088940"/>
                <a:gd name="connsiteX0" fmla="*/ 0 w 3262334"/>
                <a:gd name="connsiteY0" fmla="*/ 0 h 3088940"/>
                <a:gd name="connsiteX1" fmla="*/ 460457 w 3262334"/>
                <a:gd name="connsiteY1" fmla="*/ 3088940 h 3088940"/>
                <a:gd name="connsiteX2" fmla="*/ 3262334 w 3262334"/>
                <a:gd name="connsiteY2" fmla="*/ 1239108 h 3088940"/>
                <a:gd name="connsiteX3" fmla="*/ 0 w 3262334"/>
                <a:gd name="connsiteY3" fmla="*/ 0 h 3088940"/>
                <a:gd name="connsiteX0" fmla="*/ 0 w 3264905"/>
                <a:gd name="connsiteY0" fmla="*/ 0 h 3086363"/>
                <a:gd name="connsiteX1" fmla="*/ 463028 w 3264905"/>
                <a:gd name="connsiteY1" fmla="*/ 3086363 h 3086363"/>
                <a:gd name="connsiteX2" fmla="*/ 3264905 w 3264905"/>
                <a:gd name="connsiteY2" fmla="*/ 1236531 h 3086363"/>
                <a:gd name="connsiteX3" fmla="*/ 0 w 3264905"/>
                <a:gd name="connsiteY3" fmla="*/ 0 h 30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4905" h="3086363">
                  <a:moveTo>
                    <a:pt x="0" y="0"/>
                  </a:moveTo>
                  <a:lnTo>
                    <a:pt x="463028" y="3086363"/>
                  </a:lnTo>
                  <a:lnTo>
                    <a:pt x="3264905" y="123653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713406" y="2411362"/>
              <a:ext cx="1983659" cy="4457360"/>
            </a:xfrm>
            <a:custGeom>
              <a:avLst/>
              <a:gdLst>
                <a:gd name="connsiteX0" fmla="*/ 1983659 w 1983659"/>
                <a:gd name="connsiteY0" fmla="*/ 0 h 4431891"/>
                <a:gd name="connsiteX1" fmla="*/ 1032388 w 1983659"/>
                <a:gd name="connsiteY1" fmla="*/ 4431891 h 4431891"/>
                <a:gd name="connsiteX2" fmla="*/ 0 w 1983659"/>
                <a:gd name="connsiteY2" fmla="*/ 2286000 h 4431891"/>
                <a:gd name="connsiteX3" fmla="*/ 1983659 w 1983659"/>
                <a:gd name="connsiteY3" fmla="*/ 0 h 4431891"/>
                <a:gd name="connsiteX0" fmla="*/ 1983659 w 1983659"/>
                <a:gd name="connsiteY0" fmla="*/ 0 h 4439842"/>
                <a:gd name="connsiteX1" fmla="*/ 1000583 w 1983659"/>
                <a:gd name="connsiteY1" fmla="*/ 4439842 h 4439842"/>
                <a:gd name="connsiteX2" fmla="*/ 0 w 1983659"/>
                <a:gd name="connsiteY2" fmla="*/ 2286000 h 4439842"/>
                <a:gd name="connsiteX3" fmla="*/ 1983659 w 1983659"/>
                <a:gd name="connsiteY3" fmla="*/ 0 h 4439842"/>
                <a:gd name="connsiteX0" fmla="*/ 1983659 w 1983659"/>
                <a:gd name="connsiteY0" fmla="*/ 0 h 4447794"/>
                <a:gd name="connsiteX1" fmla="*/ 1000583 w 1983659"/>
                <a:gd name="connsiteY1" fmla="*/ 4447794 h 4447794"/>
                <a:gd name="connsiteX2" fmla="*/ 0 w 1983659"/>
                <a:gd name="connsiteY2" fmla="*/ 2286000 h 4447794"/>
                <a:gd name="connsiteX3" fmla="*/ 1983659 w 1983659"/>
                <a:gd name="connsiteY3" fmla="*/ 0 h 4447794"/>
                <a:gd name="connsiteX0" fmla="*/ 1983659 w 1983659"/>
                <a:gd name="connsiteY0" fmla="*/ 0 h 4471648"/>
                <a:gd name="connsiteX1" fmla="*/ 1000583 w 1983659"/>
                <a:gd name="connsiteY1" fmla="*/ 4471648 h 4471648"/>
                <a:gd name="connsiteX2" fmla="*/ 0 w 1983659"/>
                <a:gd name="connsiteY2" fmla="*/ 2286000 h 4471648"/>
                <a:gd name="connsiteX3" fmla="*/ 1983659 w 1983659"/>
                <a:gd name="connsiteY3" fmla="*/ 0 h 4471648"/>
                <a:gd name="connsiteX0" fmla="*/ 1983659 w 1983659"/>
                <a:gd name="connsiteY0" fmla="*/ 0 h 4457360"/>
                <a:gd name="connsiteX1" fmla="*/ 995820 w 1983659"/>
                <a:gd name="connsiteY1" fmla="*/ 4457360 h 4457360"/>
                <a:gd name="connsiteX2" fmla="*/ 0 w 1983659"/>
                <a:gd name="connsiteY2" fmla="*/ 2286000 h 4457360"/>
                <a:gd name="connsiteX3" fmla="*/ 1983659 w 1983659"/>
                <a:gd name="connsiteY3" fmla="*/ 0 h 4457360"/>
                <a:gd name="connsiteX0" fmla="*/ 1983659 w 1983659"/>
                <a:gd name="connsiteY0" fmla="*/ 0 h 4457360"/>
                <a:gd name="connsiteX1" fmla="*/ 991058 w 1983659"/>
                <a:gd name="connsiteY1" fmla="*/ 4457360 h 4457360"/>
                <a:gd name="connsiteX2" fmla="*/ 0 w 1983659"/>
                <a:gd name="connsiteY2" fmla="*/ 2286000 h 4457360"/>
                <a:gd name="connsiteX3" fmla="*/ 1983659 w 1983659"/>
                <a:gd name="connsiteY3" fmla="*/ 0 h 445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3659" h="4457360">
                  <a:moveTo>
                    <a:pt x="1983659" y="0"/>
                  </a:moveTo>
                  <a:lnTo>
                    <a:pt x="991058" y="4457360"/>
                  </a:lnTo>
                  <a:lnTo>
                    <a:pt x="0" y="2286000"/>
                  </a:lnTo>
                  <a:lnTo>
                    <a:pt x="1983659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6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341757" y="1209676"/>
              <a:ext cx="3359456" cy="1822946"/>
            </a:xfrm>
            <a:custGeom>
              <a:avLst/>
              <a:gdLst>
                <a:gd name="connsiteX0" fmla="*/ 1271587 w 3305175"/>
                <a:gd name="connsiteY0" fmla="*/ 0 h 1809750"/>
                <a:gd name="connsiteX1" fmla="*/ 3305175 w 3305175"/>
                <a:gd name="connsiteY1" fmla="*/ 1233487 h 1809750"/>
                <a:gd name="connsiteX2" fmla="*/ 0 w 3305175"/>
                <a:gd name="connsiteY2" fmla="*/ 1809750 h 1809750"/>
                <a:gd name="connsiteX3" fmla="*/ 1271587 w 3305175"/>
                <a:gd name="connsiteY3" fmla="*/ 0 h 1809750"/>
                <a:gd name="connsiteX0" fmla="*/ 1281112 w 3314700"/>
                <a:gd name="connsiteY0" fmla="*/ 0 h 1828800"/>
                <a:gd name="connsiteX1" fmla="*/ 3314700 w 3314700"/>
                <a:gd name="connsiteY1" fmla="*/ 1233487 h 1828800"/>
                <a:gd name="connsiteX2" fmla="*/ 0 w 3314700"/>
                <a:gd name="connsiteY2" fmla="*/ 1828800 h 1828800"/>
                <a:gd name="connsiteX3" fmla="*/ 1281112 w 3314700"/>
                <a:gd name="connsiteY3" fmla="*/ 0 h 1828800"/>
                <a:gd name="connsiteX0" fmla="*/ 1300162 w 3333750"/>
                <a:gd name="connsiteY0" fmla="*/ 0 h 1824037"/>
                <a:gd name="connsiteX1" fmla="*/ 3333750 w 3333750"/>
                <a:gd name="connsiteY1" fmla="*/ 1233487 h 1824037"/>
                <a:gd name="connsiteX2" fmla="*/ 0 w 3333750"/>
                <a:gd name="connsiteY2" fmla="*/ 1824037 h 1824037"/>
                <a:gd name="connsiteX3" fmla="*/ 1300162 w 3333750"/>
                <a:gd name="connsiteY3" fmla="*/ 0 h 1824037"/>
                <a:gd name="connsiteX0" fmla="*/ 1314449 w 3333750"/>
                <a:gd name="connsiteY0" fmla="*/ 0 h 1381124"/>
                <a:gd name="connsiteX1" fmla="*/ 3333750 w 3333750"/>
                <a:gd name="connsiteY1" fmla="*/ 790574 h 1381124"/>
                <a:gd name="connsiteX2" fmla="*/ 0 w 3333750"/>
                <a:gd name="connsiteY2" fmla="*/ 1381124 h 1381124"/>
                <a:gd name="connsiteX3" fmla="*/ 1314449 w 3333750"/>
                <a:gd name="connsiteY3" fmla="*/ 0 h 1381124"/>
                <a:gd name="connsiteX0" fmla="*/ 1300162 w 3333750"/>
                <a:gd name="connsiteY0" fmla="*/ 0 h 1819274"/>
                <a:gd name="connsiteX1" fmla="*/ 3333750 w 3333750"/>
                <a:gd name="connsiteY1" fmla="*/ 1228724 h 1819274"/>
                <a:gd name="connsiteX2" fmla="*/ 0 w 3333750"/>
                <a:gd name="connsiteY2" fmla="*/ 1819274 h 1819274"/>
                <a:gd name="connsiteX3" fmla="*/ 1300162 w 3333750"/>
                <a:gd name="connsiteY3" fmla="*/ 0 h 1819274"/>
                <a:gd name="connsiteX0" fmla="*/ 1300162 w 3333750"/>
                <a:gd name="connsiteY0" fmla="*/ 0 h 1819274"/>
                <a:gd name="connsiteX1" fmla="*/ 3333750 w 3333750"/>
                <a:gd name="connsiteY1" fmla="*/ 1228724 h 1819274"/>
                <a:gd name="connsiteX2" fmla="*/ 0 w 3333750"/>
                <a:gd name="connsiteY2" fmla="*/ 1819274 h 1819274"/>
                <a:gd name="connsiteX3" fmla="*/ 1300162 w 3333750"/>
                <a:gd name="connsiteY3" fmla="*/ 0 h 1819274"/>
                <a:gd name="connsiteX0" fmla="*/ 1325868 w 3359456"/>
                <a:gd name="connsiteY0" fmla="*/ 0 h 1822946"/>
                <a:gd name="connsiteX1" fmla="*/ 3359456 w 3359456"/>
                <a:gd name="connsiteY1" fmla="*/ 1228724 h 1822946"/>
                <a:gd name="connsiteX2" fmla="*/ 0 w 3359456"/>
                <a:gd name="connsiteY2" fmla="*/ 1822946 h 1822946"/>
                <a:gd name="connsiteX3" fmla="*/ 1325868 w 3359456"/>
                <a:gd name="connsiteY3" fmla="*/ 0 h 1822946"/>
                <a:gd name="connsiteX0" fmla="*/ 1325868 w 3359456"/>
                <a:gd name="connsiteY0" fmla="*/ 0 h 1822946"/>
                <a:gd name="connsiteX1" fmla="*/ 3359456 w 3359456"/>
                <a:gd name="connsiteY1" fmla="*/ 1228724 h 1822946"/>
                <a:gd name="connsiteX2" fmla="*/ 0 w 3359456"/>
                <a:gd name="connsiteY2" fmla="*/ 1822946 h 1822946"/>
                <a:gd name="connsiteX3" fmla="*/ 1325868 w 3359456"/>
                <a:gd name="connsiteY3" fmla="*/ 0 h 182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9456" h="1822946">
                  <a:moveTo>
                    <a:pt x="1325868" y="0"/>
                  </a:moveTo>
                  <a:lnTo>
                    <a:pt x="3359456" y="1228724"/>
                  </a:lnTo>
                  <a:lnTo>
                    <a:pt x="0" y="1822946"/>
                  </a:lnTo>
                  <a:lnTo>
                    <a:pt x="132586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227" y="-2"/>
              <a:ext cx="1040749" cy="6875699"/>
            </a:xfrm>
            <a:custGeom>
              <a:avLst/>
              <a:gdLst>
                <a:gd name="connsiteX0" fmla="*/ 0 w 1076445"/>
                <a:gd name="connsiteY0" fmla="*/ 0 h 6817489"/>
                <a:gd name="connsiteX1" fmla="*/ 1076445 w 1076445"/>
                <a:gd name="connsiteY1" fmla="*/ 1805651 h 6817489"/>
                <a:gd name="connsiteX2" fmla="*/ 11574 w 1076445"/>
                <a:gd name="connsiteY2" fmla="*/ 6817489 h 6817489"/>
                <a:gd name="connsiteX3" fmla="*/ 0 w 1076445"/>
                <a:gd name="connsiteY3" fmla="*/ 0 h 6817489"/>
                <a:gd name="connsiteX0" fmla="*/ 0 w 873245"/>
                <a:gd name="connsiteY0" fmla="*/ 0 h 6817489"/>
                <a:gd name="connsiteX1" fmla="*/ 873245 w 873245"/>
                <a:gd name="connsiteY1" fmla="*/ 1764376 h 6817489"/>
                <a:gd name="connsiteX2" fmla="*/ 11574 w 873245"/>
                <a:gd name="connsiteY2" fmla="*/ 6817489 h 6817489"/>
                <a:gd name="connsiteX3" fmla="*/ 0 w 873245"/>
                <a:gd name="connsiteY3" fmla="*/ 0 h 6817489"/>
                <a:gd name="connsiteX0" fmla="*/ 0 w 1047870"/>
                <a:gd name="connsiteY0" fmla="*/ 0 h 6817489"/>
                <a:gd name="connsiteX1" fmla="*/ 1047870 w 1047870"/>
                <a:gd name="connsiteY1" fmla="*/ 1770726 h 6817489"/>
                <a:gd name="connsiteX2" fmla="*/ 11574 w 1047870"/>
                <a:gd name="connsiteY2" fmla="*/ 6817489 h 6817489"/>
                <a:gd name="connsiteX3" fmla="*/ 0 w 1047870"/>
                <a:gd name="connsiteY3" fmla="*/ 0 h 6817489"/>
                <a:gd name="connsiteX0" fmla="*/ 0 w 698013"/>
                <a:gd name="connsiteY0" fmla="*/ 0 h 6817489"/>
                <a:gd name="connsiteX1" fmla="*/ 698013 w 698013"/>
                <a:gd name="connsiteY1" fmla="*/ 2181752 h 6817489"/>
                <a:gd name="connsiteX2" fmla="*/ 11574 w 698013"/>
                <a:gd name="connsiteY2" fmla="*/ 6817489 h 6817489"/>
                <a:gd name="connsiteX3" fmla="*/ 0 w 698013"/>
                <a:gd name="connsiteY3" fmla="*/ 0 h 6817489"/>
                <a:gd name="connsiteX0" fmla="*/ 0 w 1039919"/>
                <a:gd name="connsiteY0" fmla="*/ 0 h 6817489"/>
                <a:gd name="connsiteX1" fmla="*/ 1039919 w 1039919"/>
                <a:gd name="connsiteY1" fmla="*/ 1762823 h 6817489"/>
                <a:gd name="connsiteX2" fmla="*/ 11574 w 1039919"/>
                <a:gd name="connsiteY2" fmla="*/ 6817489 h 6817489"/>
                <a:gd name="connsiteX3" fmla="*/ 0 w 1039919"/>
                <a:gd name="connsiteY3" fmla="*/ 0 h 6817489"/>
                <a:gd name="connsiteX0" fmla="*/ 0 w 823788"/>
                <a:gd name="connsiteY0" fmla="*/ 0 h 6817489"/>
                <a:gd name="connsiteX1" fmla="*/ 823788 w 823788"/>
                <a:gd name="connsiteY1" fmla="*/ 1820668 h 6817489"/>
                <a:gd name="connsiteX2" fmla="*/ 11574 w 823788"/>
                <a:gd name="connsiteY2" fmla="*/ 6817489 h 6817489"/>
                <a:gd name="connsiteX3" fmla="*/ 0 w 823788"/>
                <a:gd name="connsiteY3" fmla="*/ 0 h 6817489"/>
                <a:gd name="connsiteX0" fmla="*/ 0 w 1035762"/>
                <a:gd name="connsiteY0" fmla="*/ 0 h 6817489"/>
                <a:gd name="connsiteX1" fmla="*/ 1035762 w 1035762"/>
                <a:gd name="connsiteY1" fmla="*/ 1766955 h 6817489"/>
                <a:gd name="connsiteX2" fmla="*/ 11574 w 1035762"/>
                <a:gd name="connsiteY2" fmla="*/ 6817489 h 6817489"/>
                <a:gd name="connsiteX3" fmla="*/ 0 w 1035762"/>
                <a:gd name="connsiteY3" fmla="*/ 0 h 6817489"/>
                <a:gd name="connsiteX0" fmla="*/ 0 w 1040524"/>
                <a:gd name="connsiteY0" fmla="*/ 0 h 6817489"/>
                <a:gd name="connsiteX1" fmla="*/ 1040524 w 1040524"/>
                <a:gd name="connsiteY1" fmla="*/ 1762221 h 6817489"/>
                <a:gd name="connsiteX2" fmla="*/ 11574 w 1040524"/>
                <a:gd name="connsiteY2" fmla="*/ 6817489 h 6817489"/>
                <a:gd name="connsiteX3" fmla="*/ 0 w 1040524"/>
                <a:gd name="connsiteY3" fmla="*/ 0 h 6817489"/>
                <a:gd name="connsiteX0" fmla="*/ 225 w 1040749"/>
                <a:gd name="connsiteY0" fmla="*/ 0 h 6858541"/>
                <a:gd name="connsiteX1" fmla="*/ 1040749 w 1040749"/>
                <a:gd name="connsiteY1" fmla="*/ 1762221 h 6858541"/>
                <a:gd name="connsiteX2" fmla="*/ 0 w 1040749"/>
                <a:gd name="connsiteY2" fmla="*/ 6858541 h 6858541"/>
                <a:gd name="connsiteX3" fmla="*/ 225 w 1040749"/>
                <a:gd name="connsiteY3" fmla="*/ 0 h 6858541"/>
                <a:gd name="connsiteX0" fmla="*/ 225 w 1040749"/>
                <a:gd name="connsiteY0" fmla="*/ 0 h 6835083"/>
                <a:gd name="connsiteX1" fmla="*/ 1040749 w 1040749"/>
                <a:gd name="connsiteY1" fmla="*/ 1762221 h 6835083"/>
                <a:gd name="connsiteX2" fmla="*/ 0 w 1040749"/>
                <a:gd name="connsiteY2" fmla="*/ 6835083 h 6835083"/>
                <a:gd name="connsiteX3" fmla="*/ 225 w 1040749"/>
                <a:gd name="connsiteY3" fmla="*/ 0 h 683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749" h="6835083">
                  <a:moveTo>
                    <a:pt x="225" y="0"/>
                  </a:moveTo>
                  <a:lnTo>
                    <a:pt x="1040749" y="1762221"/>
                  </a:lnTo>
                  <a:lnTo>
                    <a:pt x="0" y="6835083"/>
                  </a:lnTo>
                  <a:lnTo>
                    <a:pt x="225" y="0"/>
                  </a:lnTo>
                  <a:close/>
                </a:path>
              </a:pathLst>
            </a:custGeom>
            <a:gradFill>
              <a:gsLst>
                <a:gs pos="96000">
                  <a:schemeClr val="accent3"/>
                </a:gs>
                <a:gs pos="18000">
                  <a:schemeClr val="accent2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119436" y="-1"/>
              <a:ext cx="3260163" cy="3022037"/>
            </a:xfrm>
            <a:custGeom>
              <a:avLst/>
              <a:gdLst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185737 w 3228975"/>
                <a:gd name="connsiteY3" fmla="*/ 0 h 3024188"/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1976437 w 3228975"/>
                <a:gd name="connsiteY3" fmla="*/ 1776413 h 3024188"/>
                <a:gd name="connsiteX4" fmla="*/ 185737 w 3228975"/>
                <a:gd name="connsiteY4" fmla="*/ 0 h 3024188"/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2733674 w 3228975"/>
                <a:gd name="connsiteY3" fmla="*/ 1281113 h 3024188"/>
                <a:gd name="connsiteX4" fmla="*/ 185737 w 3228975"/>
                <a:gd name="connsiteY4" fmla="*/ 0 h 3024188"/>
                <a:gd name="connsiteX0" fmla="*/ 185737 w 3181350"/>
                <a:gd name="connsiteY0" fmla="*/ 0 h 2481263"/>
                <a:gd name="connsiteX1" fmla="*/ 0 w 3181350"/>
                <a:gd name="connsiteY1" fmla="*/ 1771650 h 2481263"/>
                <a:gd name="connsiteX2" fmla="*/ 3181350 w 3181350"/>
                <a:gd name="connsiteY2" fmla="*/ 2481263 h 2481263"/>
                <a:gd name="connsiteX3" fmla="*/ 2733674 w 3181350"/>
                <a:gd name="connsiteY3" fmla="*/ 1281113 h 2481263"/>
                <a:gd name="connsiteX4" fmla="*/ 185737 w 3181350"/>
                <a:gd name="connsiteY4" fmla="*/ 0 h 24812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2733674 w 3214688"/>
                <a:gd name="connsiteY3" fmla="*/ 1281113 h 3014663"/>
                <a:gd name="connsiteX4" fmla="*/ 185737 w 3214688"/>
                <a:gd name="connsiteY4" fmla="*/ 0 h 30146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2733674 w 3214688"/>
                <a:gd name="connsiteY3" fmla="*/ 1285876 h 3014663"/>
                <a:gd name="connsiteX4" fmla="*/ 185737 w 3214688"/>
                <a:gd name="connsiteY4" fmla="*/ 0 h 30146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185737 w 3214688"/>
                <a:gd name="connsiteY3" fmla="*/ 0 h 3014663"/>
                <a:gd name="connsiteX0" fmla="*/ 190500 w 3219451"/>
                <a:gd name="connsiteY0" fmla="*/ 0 h 3014663"/>
                <a:gd name="connsiteX1" fmla="*/ 0 w 3219451"/>
                <a:gd name="connsiteY1" fmla="*/ 1781175 h 3014663"/>
                <a:gd name="connsiteX2" fmla="*/ 3219451 w 3219451"/>
                <a:gd name="connsiteY2" fmla="*/ 3014663 h 3014663"/>
                <a:gd name="connsiteX3" fmla="*/ 190500 w 3219451"/>
                <a:gd name="connsiteY3" fmla="*/ 0 h 3014663"/>
                <a:gd name="connsiteX0" fmla="*/ 190500 w 3219451"/>
                <a:gd name="connsiteY0" fmla="*/ 0 h 3014663"/>
                <a:gd name="connsiteX1" fmla="*/ 0 w 3219451"/>
                <a:gd name="connsiteY1" fmla="*/ 1766887 h 3014663"/>
                <a:gd name="connsiteX2" fmla="*/ 3219451 w 3219451"/>
                <a:gd name="connsiteY2" fmla="*/ 3014663 h 3014663"/>
                <a:gd name="connsiteX3" fmla="*/ 190500 w 3219451"/>
                <a:gd name="connsiteY3" fmla="*/ 0 h 3014663"/>
                <a:gd name="connsiteX0" fmla="*/ 223838 w 3252789"/>
                <a:gd name="connsiteY0" fmla="*/ 0 h 3014663"/>
                <a:gd name="connsiteX1" fmla="*/ 0 w 3252789"/>
                <a:gd name="connsiteY1" fmla="*/ 1771650 h 3014663"/>
                <a:gd name="connsiteX2" fmla="*/ 3252789 w 3252789"/>
                <a:gd name="connsiteY2" fmla="*/ 3014663 h 3014663"/>
                <a:gd name="connsiteX3" fmla="*/ 223838 w 3252789"/>
                <a:gd name="connsiteY3" fmla="*/ 0 h 3014663"/>
                <a:gd name="connsiteX0" fmla="*/ 223838 w 3252789"/>
                <a:gd name="connsiteY0" fmla="*/ 0 h 3014663"/>
                <a:gd name="connsiteX1" fmla="*/ 0 w 3252789"/>
                <a:gd name="connsiteY1" fmla="*/ 1790700 h 3014663"/>
                <a:gd name="connsiteX2" fmla="*/ 3252789 w 3252789"/>
                <a:gd name="connsiteY2" fmla="*/ 3014663 h 3014663"/>
                <a:gd name="connsiteX3" fmla="*/ 223838 w 3252789"/>
                <a:gd name="connsiteY3" fmla="*/ 0 h 3014663"/>
                <a:gd name="connsiteX0" fmla="*/ 223838 w 3252789"/>
                <a:gd name="connsiteY0" fmla="*/ 0 h 3022037"/>
                <a:gd name="connsiteX1" fmla="*/ 0 w 3252789"/>
                <a:gd name="connsiteY1" fmla="*/ 1790700 h 3022037"/>
                <a:gd name="connsiteX2" fmla="*/ 3252789 w 3252789"/>
                <a:gd name="connsiteY2" fmla="*/ 3022037 h 3022037"/>
                <a:gd name="connsiteX3" fmla="*/ 223838 w 3252789"/>
                <a:gd name="connsiteY3" fmla="*/ 0 h 3022037"/>
                <a:gd name="connsiteX0" fmla="*/ 223838 w 3260163"/>
                <a:gd name="connsiteY0" fmla="*/ 0 h 3014663"/>
                <a:gd name="connsiteX1" fmla="*/ 0 w 3260163"/>
                <a:gd name="connsiteY1" fmla="*/ 1790700 h 3014663"/>
                <a:gd name="connsiteX2" fmla="*/ 3260163 w 3260163"/>
                <a:gd name="connsiteY2" fmla="*/ 3014663 h 3014663"/>
                <a:gd name="connsiteX3" fmla="*/ 223838 w 3260163"/>
                <a:gd name="connsiteY3" fmla="*/ 0 h 3014663"/>
                <a:gd name="connsiteX0" fmla="*/ 223838 w 3260163"/>
                <a:gd name="connsiteY0" fmla="*/ 0 h 3022037"/>
                <a:gd name="connsiteX1" fmla="*/ 0 w 3260163"/>
                <a:gd name="connsiteY1" fmla="*/ 1790700 h 3022037"/>
                <a:gd name="connsiteX2" fmla="*/ 3260163 w 3260163"/>
                <a:gd name="connsiteY2" fmla="*/ 3022037 h 3022037"/>
                <a:gd name="connsiteX3" fmla="*/ 223838 w 3260163"/>
                <a:gd name="connsiteY3" fmla="*/ 0 h 302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0163" h="3022037">
                  <a:moveTo>
                    <a:pt x="223838" y="0"/>
                  </a:moveTo>
                  <a:lnTo>
                    <a:pt x="0" y="1790700"/>
                  </a:lnTo>
                  <a:lnTo>
                    <a:pt x="3260163" y="3022037"/>
                  </a:lnTo>
                  <a:lnTo>
                    <a:pt x="22383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6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343275" y="0"/>
              <a:ext cx="4337998" cy="3019426"/>
            </a:xfrm>
            <a:custGeom>
              <a:avLst/>
              <a:gdLst>
                <a:gd name="connsiteX0" fmla="*/ 0 w 4324350"/>
                <a:gd name="connsiteY0" fmla="*/ 0 h 3019426"/>
                <a:gd name="connsiteX1" fmla="*/ 4324350 w 4324350"/>
                <a:gd name="connsiteY1" fmla="*/ 1214438 h 3019426"/>
                <a:gd name="connsiteX2" fmla="*/ 3028950 w 4324350"/>
                <a:gd name="connsiteY2" fmla="*/ 3019426 h 3019426"/>
                <a:gd name="connsiteX3" fmla="*/ 0 w 4324350"/>
                <a:gd name="connsiteY3" fmla="*/ 0 h 3019426"/>
                <a:gd name="connsiteX0" fmla="*/ 0 w 4324350"/>
                <a:gd name="connsiteY0" fmla="*/ 0 h 3019426"/>
                <a:gd name="connsiteX1" fmla="*/ 4324350 w 4324350"/>
                <a:gd name="connsiteY1" fmla="*/ 1214438 h 3019426"/>
                <a:gd name="connsiteX2" fmla="*/ 3028950 w 4324350"/>
                <a:gd name="connsiteY2" fmla="*/ 3019426 h 3019426"/>
                <a:gd name="connsiteX3" fmla="*/ 0 w 4324350"/>
                <a:gd name="connsiteY3" fmla="*/ 0 h 3019426"/>
                <a:gd name="connsiteX0" fmla="*/ 0 w 4337998"/>
                <a:gd name="connsiteY0" fmla="*/ 0 h 3019426"/>
                <a:gd name="connsiteX1" fmla="*/ 4337998 w 4337998"/>
                <a:gd name="connsiteY1" fmla="*/ 1214438 h 3019426"/>
                <a:gd name="connsiteX2" fmla="*/ 3028950 w 4337998"/>
                <a:gd name="connsiteY2" fmla="*/ 3019426 h 3019426"/>
                <a:gd name="connsiteX3" fmla="*/ 0 w 4337998"/>
                <a:gd name="connsiteY3" fmla="*/ 0 h 3019426"/>
                <a:gd name="connsiteX0" fmla="*/ 0 w 4337998"/>
                <a:gd name="connsiteY0" fmla="*/ 0 h 3019426"/>
                <a:gd name="connsiteX1" fmla="*/ 4337998 w 4337998"/>
                <a:gd name="connsiteY1" fmla="*/ 1214438 h 3019426"/>
                <a:gd name="connsiteX2" fmla="*/ 3015303 w 4337998"/>
                <a:gd name="connsiteY2" fmla="*/ 3019426 h 3019426"/>
                <a:gd name="connsiteX3" fmla="*/ 0 w 4337998"/>
                <a:gd name="connsiteY3" fmla="*/ 0 h 301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7998" h="3019426">
                  <a:moveTo>
                    <a:pt x="0" y="0"/>
                  </a:moveTo>
                  <a:lnTo>
                    <a:pt x="4337998" y="1214438"/>
                  </a:lnTo>
                  <a:lnTo>
                    <a:pt x="3015303" y="301942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r>
                <a:rPr lang="en-US" sz="2000"/>
                <a:t>s</a:t>
              </a:r>
              <a:endParaRPr lang="en-US" sz="20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667625" y="1"/>
              <a:ext cx="4533261" cy="1214438"/>
            </a:xfrm>
            <a:custGeom>
              <a:avLst/>
              <a:gdLst>
                <a:gd name="connsiteX0" fmla="*/ 3367088 w 4524375"/>
                <a:gd name="connsiteY0" fmla="*/ 0 h 1223963"/>
                <a:gd name="connsiteX1" fmla="*/ 0 w 4524375"/>
                <a:gd name="connsiteY1" fmla="*/ 1223963 h 1223963"/>
                <a:gd name="connsiteX2" fmla="*/ 4524375 w 4524375"/>
                <a:gd name="connsiteY2" fmla="*/ 1071563 h 1223963"/>
                <a:gd name="connsiteX3" fmla="*/ 3367088 w 4524375"/>
                <a:gd name="connsiteY3" fmla="*/ 0 h 1223963"/>
                <a:gd name="connsiteX0" fmla="*/ 3352800 w 4524375"/>
                <a:gd name="connsiteY0" fmla="*/ 0 h 1233489"/>
                <a:gd name="connsiteX1" fmla="*/ 0 w 4524375"/>
                <a:gd name="connsiteY1" fmla="*/ 1233489 h 1233489"/>
                <a:gd name="connsiteX2" fmla="*/ 4524375 w 4524375"/>
                <a:gd name="connsiteY2" fmla="*/ 1081089 h 1233489"/>
                <a:gd name="connsiteX3" fmla="*/ 3352800 w 4524375"/>
                <a:gd name="connsiteY3" fmla="*/ 0 h 1233489"/>
                <a:gd name="connsiteX0" fmla="*/ 3352800 w 4524375"/>
                <a:gd name="connsiteY0" fmla="*/ 0 h 1228726"/>
                <a:gd name="connsiteX1" fmla="*/ 0 w 4524375"/>
                <a:gd name="connsiteY1" fmla="*/ 1228726 h 1228726"/>
                <a:gd name="connsiteX2" fmla="*/ 4524375 w 4524375"/>
                <a:gd name="connsiteY2" fmla="*/ 1076326 h 1228726"/>
                <a:gd name="connsiteX3" fmla="*/ 3352800 w 4524375"/>
                <a:gd name="connsiteY3" fmla="*/ 0 h 1228726"/>
                <a:gd name="connsiteX0" fmla="*/ 3357563 w 4524375"/>
                <a:gd name="connsiteY0" fmla="*/ 0 h 1223963"/>
                <a:gd name="connsiteX1" fmla="*/ 0 w 4524375"/>
                <a:gd name="connsiteY1" fmla="*/ 1223963 h 1223963"/>
                <a:gd name="connsiteX2" fmla="*/ 4524375 w 4524375"/>
                <a:gd name="connsiteY2" fmla="*/ 1071563 h 1223963"/>
                <a:gd name="connsiteX3" fmla="*/ 3357563 w 4524375"/>
                <a:gd name="connsiteY3" fmla="*/ 0 h 1223963"/>
                <a:gd name="connsiteX0" fmla="*/ 3371851 w 4538663"/>
                <a:gd name="connsiteY0" fmla="*/ 0 h 1219200"/>
                <a:gd name="connsiteX1" fmla="*/ 0 w 4538663"/>
                <a:gd name="connsiteY1" fmla="*/ 1219200 h 1219200"/>
                <a:gd name="connsiteX2" fmla="*/ 4538663 w 4538663"/>
                <a:gd name="connsiteY2" fmla="*/ 1071563 h 1219200"/>
                <a:gd name="connsiteX3" fmla="*/ 3371851 w 4538663"/>
                <a:gd name="connsiteY3" fmla="*/ 0 h 1219200"/>
                <a:gd name="connsiteX0" fmla="*/ 3243264 w 4410076"/>
                <a:gd name="connsiteY0" fmla="*/ 0 h 1071563"/>
                <a:gd name="connsiteX1" fmla="*/ 0 w 4410076"/>
                <a:gd name="connsiteY1" fmla="*/ 1033463 h 1071563"/>
                <a:gd name="connsiteX2" fmla="*/ 4410076 w 4410076"/>
                <a:gd name="connsiteY2" fmla="*/ 1071563 h 1071563"/>
                <a:gd name="connsiteX3" fmla="*/ 3243264 w 4410076"/>
                <a:gd name="connsiteY3" fmla="*/ 0 h 1071563"/>
                <a:gd name="connsiteX0" fmla="*/ 3352801 w 4519613"/>
                <a:gd name="connsiteY0" fmla="*/ 0 h 1214438"/>
                <a:gd name="connsiteX1" fmla="*/ 0 w 4519613"/>
                <a:gd name="connsiteY1" fmla="*/ 1214438 h 1214438"/>
                <a:gd name="connsiteX2" fmla="*/ 4519613 w 4519613"/>
                <a:gd name="connsiteY2" fmla="*/ 1071563 h 1214438"/>
                <a:gd name="connsiteX3" fmla="*/ 3352801 w 4519613"/>
                <a:gd name="connsiteY3" fmla="*/ 0 h 1214438"/>
                <a:gd name="connsiteX0" fmla="*/ 3352801 w 4533261"/>
                <a:gd name="connsiteY0" fmla="*/ 0 h 1214438"/>
                <a:gd name="connsiteX1" fmla="*/ 0 w 4533261"/>
                <a:gd name="connsiteY1" fmla="*/ 1214438 h 1214438"/>
                <a:gd name="connsiteX2" fmla="*/ 4533261 w 4533261"/>
                <a:gd name="connsiteY2" fmla="*/ 1071563 h 1214438"/>
                <a:gd name="connsiteX3" fmla="*/ 3352801 w 4533261"/>
                <a:gd name="connsiteY3" fmla="*/ 0 h 1214438"/>
                <a:gd name="connsiteX0" fmla="*/ 3352801 w 4533261"/>
                <a:gd name="connsiteY0" fmla="*/ 0 h 1214438"/>
                <a:gd name="connsiteX1" fmla="*/ 0 w 4533261"/>
                <a:gd name="connsiteY1" fmla="*/ 1214438 h 1214438"/>
                <a:gd name="connsiteX2" fmla="*/ 4533261 w 4533261"/>
                <a:gd name="connsiteY2" fmla="*/ 1098859 h 1214438"/>
                <a:gd name="connsiteX3" fmla="*/ 3352801 w 4533261"/>
                <a:gd name="connsiteY3" fmla="*/ 0 h 121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3261" h="1214438">
                  <a:moveTo>
                    <a:pt x="3352801" y="0"/>
                  </a:moveTo>
                  <a:lnTo>
                    <a:pt x="0" y="1214438"/>
                  </a:lnTo>
                  <a:lnTo>
                    <a:pt x="4533261" y="1098859"/>
                  </a:lnTo>
                  <a:lnTo>
                    <a:pt x="3352801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1015664" y="1"/>
              <a:ext cx="1176841" cy="1098080"/>
            </a:xfrm>
            <a:custGeom>
              <a:avLst/>
              <a:gdLst>
                <a:gd name="connsiteX0" fmla="*/ 0 w 1171575"/>
                <a:gd name="connsiteY0" fmla="*/ 0 h 1076325"/>
                <a:gd name="connsiteX1" fmla="*/ 1171575 w 1171575"/>
                <a:gd name="connsiteY1" fmla="*/ 1076325 h 1076325"/>
                <a:gd name="connsiteX2" fmla="*/ 1171575 w 1171575"/>
                <a:gd name="connsiteY2" fmla="*/ 0 h 1076325"/>
                <a:gd name="connsiteX3" fmla="*/ 0 w 1171575"/>
                <a:gd name="connsiteY3" fmla="*/ 0 h 1076325"/>
                <a:gd name="connsiteX0" fmla="*/ 0 w 1171575"/>
                <a:gd name="connsiteY0" fmla="*/ 0 h 1076325"/>
                <a:gd name="connsiteX1" fmla="*/ 1171575 w 1171575"/>
                <a:gd name="connsiteY1" fmla="*/ 1076325 h 1076325"/>
                <a:gd name="connsiteX2" fmla="*/ 1171575 w 1171575"/>
                <a:gd name="connsiteY2" fmla="*/ 0 h 1076325"/>
                <a:gd name="connsiteX3" fmla="*/ 0 w 1171575"/>
                <a:gd name="connsiteY3" fmla="*/ 0 h 1076325"/>
                <a:gd name="connsiteX0" fmla="*/ 0 w 1176299"/>
                <a:gd name="connsiteY0" fmla="*/ 0 h 1085850"/>
                <a:gd name="connsiteX1" fmla="*/ 1176299 w 1176299"/>
                <a:gd name="connsiteY1" fmla="*/ 1085850 h 1085850"/>
                <a:gd name="connsiteX2" fmla="*/ 1171575 w 1176299"/>
                <a:gd name="connsiteY2" fmla="*/ 0 h 1085850"/>
                <a:gd name="connsiteX3" fmla="*/ 0 w 1176299"/>
                <a:gd name="connsiteY3" fmla="*/ 0 h 1085850"/>
                <a:gd name="connsiteX0" fmla="*/ 0 w 1181344"/>
                <a:gd name="connsiteY0" fmla="*/ 0 h 1085850"/>
                <a:gd name="connsiteX1" fmla="*/ 1176299 w 1181344"/>
                <a:gd name="connsiteY1" fmla="*/ 1085850 h 1085850"/>
                <a:gd name="connsiteX2" fmla="*/ 1181138 w 1181344"/>
                <a:gd name="connsiteY2" fmla="*/ 0 h 1085850"/>
                <a:gd name="connsiteX3" fmla="*/ 0 w 1181344"/>
                <a:gd name="connsiteY3" fmla="*/ 0 h 1085850"/>
                <a:gd name="connsiteX0" fmla="*/ 0 w 1181586"/>
                <a:gd name="connsiteY0" fmla="*/ 0 h 1081088"/>
                <a:gd name="connsiteX1" fmla="*/ 1181080 w 1181586"/>
                <a:gd name="connsiteY1" fmla="*/ 1081088 h 1081088"/>
                <a:gd name="connsiteX2" fmla="*/ 1181138 w 1181586"/>
                <a:gd name="connsiteY2" fmla="*/ 0 h 1081088"/>
                <a:gd name="connsiteX3" fmla="*/ 0 w 1181586"/>
                <a:gd name="connsiteY3" fmla="*/ 0 h 1081088"/>
                <a:gd name="connsiteX0" fmla="*/ 0 w 1181586"/>
                <a:gd name="connsiteY0" fmla="*/ 0 h 1070785"/>
                <a:gd name="connsiteX1" fmla="*/ 1181080 w 1181586"/>
                <a:gd name="connsiteY1" fmla="*/ 1070785 h 1070785"/>
                <a:gd name="connsiteX2" fmla="*/ 1181138 w 1181586"/>
                <a:gd name="connsiteY2" fmla="*/ 0 h 1070785"/>
                <a:gd name="connsiteX3" fmla="*/ 0 w 1181586"/>
                <a:gd name="connsiteY3" fmla="*/ 0 h 1070785"/>
                <a:gd name="connsiteX0" fmla="*/ 0 w 1181152"/>
                <a:gd name="connsiteY0" fmla="*/ 0 h 593113"/>
                <a:gd name="connsiteX1" fmla="*/ 1057755 w 1181152"/>
                <a:gd name="connsiteY1" fmla="*/ 593113 h 593113"/>
                <a:gd name="connsiteX2" fmla="*/ 1181138 w 1181152"/>
                <a:gd name="connsiteY2" fmla="*/ 0 h 593113"/>
                <a:gd name="connsiteX3" fmla="*/ 0 w 1181152"/>
                <a:gd name="connsiteY3" fmla="*/ 0 h 593113"/>
                <a:gd name="connsiteX0" fmla="*/ 0 w 1181586"/>
                <a:gd name="connsiteY0" fmla="*/ 0 h 1098080"/>
                <a:gd name="connsiteX1" fmla="*/ 1181081 w 1181586"/>
                <a:gd name="connsiteY1" fmla="*/ 1098080 h 1098080"/>
                <a:gd name="connsiteX2" fmla="*/ 1181138 w 1181586"/>
                <a:gd name="connsiteY2" fmla="*/ 0 h 1098080"/>
                <a:gd name="connsiteX3" fmla="*/ 0 w 1181586"/>
                <a:gd name="connsiteY3" fmla="*/ 0 h 10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586" h="1098080">
                  <a:moveTo>
                    <a:pt x="0" y="0"/>
                  </a:moveTo>
                  <a:lnTo>
                    <a:pt x="1181081" y="1098080"/>
                  </a:lnTo>
                  <a:cubicBezTo>
                    <a:pt x="1179506" y="736130"/>
                    <a:pt x="1182713" y="361950"/>
                    <a:pt x="1181138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0959906" y="1057275"/>
              <a:ext cx="1232552" cy="3276600"/>
            </a:xfrm>
            <a:custGeom>
              <a:avLst/>
              <a:gdLst>
                <a:gd name="connsiteX0" fmla="*/ 1171575 w 1176337"/>
                <a:gd name="connsiteY0" fmla="*/ 0 h 3267075"/>
                <a:gd name="connsiteX1" fmla="*/ 0 w 1176337"/>
                <a:gd name="connsiteY1" fmla="*/ 2762250 h 3267075"/>
                <a:gd name="connsiteX2" fmla="*/ 1176337 w 1176337"/>
                <a:gd name="connsiteY2" fmla="*/ 3267075 h 3267075"/>
                <a:gd name="connsiteX3" fmla="*/ 1171575 w 1176337"/>
                <a:gd name="connsiteY3" fmla="*/ 0 h 3267075"/>
                <a:gd name="connsiteX0" fmla="*/ 1176337 w 1176795"/>
                <a:gd name="connsiteY0" fmla="*/ 0 h 3276600"/>
                <a:gd name="connsiteX1" fmla="*/ 0 w 1176795"/>
                <a:gd name="connsiteY1" fmla="*/ 2771775 h 3276600"/>
                <a:gd name="connsiteX2" fmla="*/ 1176337 w 1176795"/>
                <a:gd name="connsiteY2" fmla="*/ 3276600 h 3276600"/>
                <a:gd name="connsiteX3" fmla="*/ 1176337 w 1176795"/>
                <a:gd name="connsiteY3" fmla="*/ 0 h 3276600"/>
                <a:gd name="connsiteX0" fmla="*/ 1209791 w 1210249"/>
                <a:gd name="connsiteY0" fmla="*/ 0 h 3276600"/>
                <a:gd name="connsiteX1" fmla="*/ 0 w 1210249"/>
                <a:gd name="connsiteY1" fmla="*/ 2771775 h 3276600"/>
                <a:gd name="connsiteX2" fmla="*/ 1209791 w 1210249"/>
                <a:gd name="connsiteY2" fmla="*/ 3276600 h 3276600"/>
                <a:gd name="connsiteX3" fmla="*/ 1209791 w 1210249"/>
                <a:gd name="connsiteY3" fmla="*/ 0 h 3276600"/>
                <a:gd name="connsiteX0" fmla="*/ 1232094 w 1232552"/>
                <a:gd name="connsiteY0" fmla="*/ 0 h 3276600"/>
                <a:gd name="connsiteX1" fmla="*/ 0 w 1232552"/>
                <a:gd name="connsiteY1" fmla="*/ 2749472 h 3276600"/>
                <a:gd name="connsiteX2" fmla="*/ 1232094 w 1232552"/>
                <a:gd name="connsiteY2" fmla="*/ 3276600 h 3276600"/>
                <a:gd name="connsiteX3" fmla="*/ 1232094 w 1232552"/>
                <a:gd name="connsiteY3" fmla="*/ 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552" h="3276600">
                  <a:moveTo>
                    <a:pt x="1232094" y="0"/>
                  </a:moveTo>
                  <a:lnTo>
                    <a:pt x="0" y="2749472"/>
                  </a:lnTo>
                  <a:lnTo>
                    <a:pt x="1232094" y="3276600"/>
                  </a:lnTo>
                  <a:cubicBezTo>
                    <a:pt x="1230507" y="2187575"/>
                    <a:pt x="1233681" y="1089025"/>
                    <a:pt x="123209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366969" y="2428875"/>
              <a:ext cx="3339005" cy="2271713"/>
            </a:xfrm>
            <a:custGeom>
              <a:avLst/>
              <a:gdLst>
                <a:gd name="connsiteX0" fmla="*/ 0 w 3324225"/>
                <a:gd name="connsiteY0" fmla="*/ 590550 h 2271713"/>
                <a:gd name="connsiteX1" fmla="*/ 1343025 w 3324225"/>
                <a:gd name="connsiteY1" fmla="*/ 2271713 h 2271713"/>
                <a:gd name="connsiteX2" fmla="*/ 3324225 w 3324225"/>
                <a:gd name="connsiteY2" fmla="*/ 0 h 2271713"/>
                <a:gd name="connsiteX3" fmla="*/ 0 w 3324225"/>
                <a:gd name="connsiteY3" fmla="*/ 590550 h 2271713"/>
                <a:gd name="connsiteX0" fmla="*/ 0 w 3333750"/>
                <a:gd name="connsiteY0" fmla="*/ 585787 h 2271713"/>
                <a:gd name="connsiteX1" fmla="*/ 1352550 w 3333750"/>
                <a:gd name="connsiteY1" fmla="*/ 2271713 h 2271713"/>
                <a:gd name="connsiteX2" fmla="*/ 3333750 w 3333750"/>
                <a:gd name="connsiteY2" fmla="*/ 0 h 2271713"/>
                <a:gd name="connsiteX3" fmla="*/ 0 w 3333750"/>
                <a:gd name="connsiteY3" fmla="*/ 585787 h 2271713"/>
                <a:gd name="connsiteX0" fmla="*/ 0 w 3333750"/>
                <a:gd name="connsiteY0" fmla="*/ 591043 h 2271713"/>
                <a:gd name="connsiteX1" fmla="*/ 1352550 w 3333750"/>
                <a:gd name="connsiteY1" fmla="*/ 2271713 h 2271713"/>
                <a:gd name="connsiteX2" fmla="*/ 3333750 w 3333750"/>
                <a:gd name="connsiteY2" fmla="*/ 0 h 2271713"/>
                <a:gd name="connsiteX3" fmla="*/ 0 w 3333750"/>
                <a:gd name="connsiteY3" fmla="*/ 591043 h 2271713"/>
                <a:gd name="connsiteX0" fmla="*/ 0 w 3339005"/>
                <a:gd name="connsiteY0" fmla="*/ 591043 h 2271713"/>
                <a:gd name="connsiteX1" fmla="*/ 1357805 w 3339005"/>
                <a:gd name="connsiteY1" fmla="*/ 2271713 h 2271713"/>
                <a:gd name="connsiteX2" fmla="*/ 3339005 w 3339005"/>
                <a:gd name="connsiteY2" fmla="*/ 0 h 2271713"/>
                <a:gd name="connsiteX3" fmla="*/ 0 w 3339005"/>
                <a:gd name="connsiteY3" fmla="*/ 591043 h 227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005" h="2271713">
                  <a:moveTo>
                    <a:pt x="0" y="591043"/>
                  </a:moveTo>
                  <a:lnTo>
                    <a:pt x="1357805" y="2271713"/>
                  </a:lnTo>
                  <a:lnTo>
                    <a:pt x="3339005" y="0"/>
                  </a:lnTo>
                  <a:lnTo>
                    <a:pt x="0" y="591043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025774" y="1761707"/>
              <a:ext cx="2098477" cy="1910094"/>
            </a:xfrm>
            <a:custGeom>
              <a:avLst/>
              <a:gdLst>
                <a:gd name="connsiteX0" fmla="*/ 2086304 w 2086304"/>
                <a:gd name="connsiteY0" fmla="*/ 0 h 1886607"/>
                <a:gd name="connsiteX1" fmla="*/ 0 w 2086304"/>
                <a:gd name="connsiteY1" fmla="*/ 15765 h 1886607"/>
                <a:gd name="connsiteX2" fmla="*/ 362607 w 2086304"/>
                <a:gd name="connsiteY2" fmla="*/ 1886607 h 1886607"/>
                <a:gd name="connsiteX3" fmla="*/ 2086304 w 2086304"/>
                <a:gd name="connsiteY3" fmla="*/ 0 h 1886607"/>
                <a:gd name="connsiteX0" fmla="*/ 2101053 w 2101053"/>
                <a:gd name="connsiteY0" fmla="*/ 0 h 1886607"/>
                <a:gd name="connsiteX1" fmla="*/ 0 w 2101053"/>
                <a:gd name="connsiteY1" fmla="*/ 1207 h 1886607"/>
                <a:gd name="connsiteX2" fmla="*/ 377356 w 2101053"/>
                <a:gd name="connsiteY2" fmla="*/ 1886607 h 1886607"/>
                <a:gd name="connsiteX3" fmla="*/ 2101053 w 2101053"/>
                <a:gd name="connsiteY3" fmla="*/ 0 h 1886607"/>
                <a:gd name="connsiteX0" fmla="*/ 2098477 w 2098477"/>
                <a:gd name="connsiteY0" fmla="*/ 8963 h 1885400"/>
                <a:gd name="connsiteX1" fmla="*/ 0 w 2098477"/>
                <a:gd name="connsiteY1" fmla="*/ 0 h 1885400"/>
                <a:gd name="connsiteX2" fmla="*/ 377356 w 2098477"/>
                <a:gd name="connsiteY2" fmla="*/ 1885400 h 1885400"/>
                <a:gd name="connsiteX3" fmla="*/ 2098477 w 2098477"/>
                <a:gd name="connsiteY3" fmla="*/ 8963 h 188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8477" h="1885400">
                  <a:moveTo>
                    <a:pt x="2098477" y="8963"/>
                  </a:moveTo>
                  <a:lnTo>
                    <a:pt x="0" y="0"/>
                  </a:lnTo>
                  <a:lnTo>
                    <a:pt x="377356" y="1885400"/>
                  </a:lnTo>
                  <a:lnTo>
                    <a:pt x="2098477" y="8963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532" y="4857972"/>
              <a:ext cx="4090198" cy="2007612"/>
            </a:xfrm>
            <a:custGeom>
              <a:avLst/>
              <a:gdLst>
                <a:gd name="connsiteX0" fmla="*/ 3576398 w 4077729"/>
                <a:gd name="connsiteY0" fmla="*/ 0 h 1994733"/>
                <a:gd name="connsiteX1" fmla="*/ 4077729 w 4077729"/>
                <a:gd name="connsiteY1" fmla="*/ 1101516 h 1994733"/>
                <a:gd name="connsiteX2" fmla="*/ 0 w 4077729"/>
                <a:gd name="connsiteY2" fmla="*/ 1994733 h 1994733"/>
                <a:gd name="connsiteX3" fmla="*/ 3576398 w 4077729"/>
                <a:gd name="connsiteY3" fmla="*/ 0 h 1994733"/>
                <a:gd name="connsiteX0" fmla="*/ 3576398 w 4086042"/>
                <a:gd name="connsiteY0" fmla="*/ 0 h 1994733"/>
                <a:gd name="connsiteX1" fmla="*/ 4086042 w 4086042"/>
                <a:gd name="connsiteY1" fmla="*/ 1093204 h 1994733"/>
                <a:gd name="connsiteX2" fmla="*/ 0 w 4086042"/>
                <a:gd name="connsiteY2" fmla="*/ 1994733 h 1994733"/>
                <a:gd name="connsiteX3" fmla="*/ 3576398 w 4086042"/>
                <a:gd name="connsiteY3" fmla="*/ 0 h 1994733"/>
                <a:gd name="connsiteX0" fmla="*/ 3576398 w 4090198"/>
                <a:gd name="connsiteY0" fmla="*/ 0 h 1994733"/>
                <a:gd name="connsiteX1" fmla="*/ 4090198 w 4090198"/>
                <a:gd name="connsiteY1" fmla="*/ 1084892 h 1994733"/>
                <a:gd name="connsiteX2" fmla="*/ 0 w 4090198"/>
                <a:gd name="connsiteY2" fmla="*/ 1994733 h 1994733"/>
                <a:gd name="connsiteX3" fmla="*/ 3576398 w 4090198"/>
                <a:gd name="connsiteY3" fmla="*/ 0 h 1994733"/>
                <a:gd name="connsiteX0" fmla="*/ 3576398 w 4090198"/>
                <a:gd name="connsiteY0" fmla="*/ 0 h 2007612"/>
                <a:gd name="connsiteX1" fmla="*/ 4090198 w 4090198"/>
                <a:gd name="connsiteY1" fmla="*/ 1084892 h 2007612"/>
                <a:gd name="connsiteX2" fmla="*/ 0 w 4090198"/>
                <a:gd name="connsiteY2" fmla="*/ 2007612 h 2007612"/>
                <a:gd name="connsiteX3" fmla="*/ 3576398 w 4090198"/>
                <a:gd name="connsiteY3" fmla="*/ 0 h 200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0198" h="2007612">
                  <a:moveTo>
                    <a:pt x="3576398" y="0"/>
                  </a:moveTo>
                  <a:lnTo>
                    <a:pt x="4090198" y="1084892"/>
                  </a:lnTo>
                  <a:lnTo>
                    <a:pt x="0" y="2007612"/>
                  </a:lnTo>
                  <a:lnTo>
                    <a:pt x="357639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-6301" y="5938309"/>
              <a:ext cx="4092304" cy="924304"/>
            </a:xfrm>
            <a:custGeom>
              <a:avLst/>
              <a:gdLst>
                <a:gd name="connsiteX0" fmla="*/ 4074199 w 4074199"/>
                <a:gd name="connsiteY0" fmla="*/ 0 h 907339"/>
                <a:gd name="connsiteX1" fmla="*/ 3357507 w 4074199"/>
                <a:gd name="connsiteY1" fmla="*/ 907339 h 907339"/>
                <a:gd name="connsiteX2" fmla="*/ 0 w 4074199"/>
                <a:gd name="connsiteY2" fmla="*/ 907339 h 907339"/>
                <a:gd name="connsiteX3" fmla="*/ 4074199 w 4074199"/>
                <a:gd name="connsiteY3" fmla="*/ 0 h 907339"/>
                <a:gd name="connsiteX0" fmla="*/ 4084791 w 4084791"/>
                <a:gd name="connsiteY0" fmla="*/ 0 h 907339"/>
                <a:gd name="connsiteX1" fmla="*/ 3368099 w 4084791"/>
                <a:gd name="connsiteY1" fmla="*/ 907339 h 907339"/>
                <a:gd name="connsiteX2" fmla="*/ 0 w 4084791"/>
                <a:gd name="connsiteY2" fmla="*/ 907339 h 907339"/>
                <a:gd name="connsiteX3" fmla="*/ 4084791 w 4084791"/>
                <a:gd name="connsiteY3" fmla="*/ 0 h 907339"/>
                <a:gd name="connsiteX0" fmla="*/ 4100031 w 4100031"/>
                <a:gd name="connsiteY0" fmla="*/ 0 h 907339"/>
                <a:gd name="connsiteX1" fmla="*/ 3368099 w 4100031"/>
                <a:gd name="connsiteY1" fmla="*/ 907339 h 907339"/>
                <a:gd name="connsiteX2" fmla="*/ 0 w 4100031"/>
                <a:gd name="connsiteY2" fmla="*/ 907339 h 907339"/>
                <a:gd name="connsiteX3" fmla="*/ 4100031 w 4100031"/>
                <a:gd name="connsiteY3" fmla="*/ 0 h 907339"/>
                <a:gd name="connsiteX0" fmla="*/ 4102607 w 4102607"/>
                <a:gd name="connsiteY0" fmla="*/ 0 h 907339"/>
                <a:gd name="connsiteX1" fmla="*/ 3370675 w 4102607"/>
                <a:gd name="connsiteY1" fmla="*/ 907339 h 907339"/>
                <a:gd name="connsiteX2" fmla="*/ 0 w 4102607"/>
                <a:gd name="connsiteY2" fmla="*/ 857464 h 907339"/>
                <a:gd name="connsiteX3" fmla="*/ 4102607 w 4102607"/>
                <a:gd name="connsiteY3" fmla="*/ 0 h 907339"/>
                <a:gd name="connsiteX0" fmla="*/ 4097455 w 4097455"/>
                <a:gd name="connsiteY0" fmla="*/ 0 h 907339"/>
                <a:gd name="connsiteX1" fmla="*/ 3365523 w 4097455"/>
                <a:gd name="connsiteY1" fmla="*/ 907339 h 907339"/>
                <a:gd name="connsiteX2" fmla="*/ 0 w 4097455"/>
                <a:gd name="connsiteY2" fmla="*/ 859958 h 907339"/>
                <a:gd name="connsiteX3" fmla="*/ 4097455 w 4097455"/>
                <a:gd name="connsiteY3" fmla="*/ 0 h 907339"/>
                <a:gd name="connsiteX0" fmla="*/ 4097455 w 4097455"/>
                <a:gd name="connsiteY0" fmla="*/ 0 h 862451"/>
                <a:gd name="connsiteX1" fmla="*/ 3411887 w 4097455"/>
                <a:gd name="connsiteY1" fmla="*/ 862451 h 862451"/>
                <a:gd name="connsiteX2" fmla="*/ 0 w 4097455"/>
                <a:gd name="connsiteY2" fmla="*/ 859958 h 862451"/>
                <a:gd name="connsiteX3" fmla="*/ 4097455 w 4097455"/>
                <a:gd name="connsiteY3" fmla="*/ 0 h 862451"/>
                <a:gd name="connsiteX0" fmla="*/ 4089728 w 4089728"/>
                <a:gd name="connsiteY0" fmla="*/ 0 h 892377"/>
                <a:gd name="connsiteX1" fmla="*/ 3411887 w 4089728"/>
                <a:gd name="connsiteY1" fmla="*/ 892377 h 892377"/>
                <a:gd name="connsiteX2" fmla="*/ 0 w 4089728"/>
                <a:gd name="connsiteY2" fmla="*/ 889884 h 892377"/>
                <a:gd name="connsiteX3" fmla="*/ 4089728 w 4089728"/>
                <a:gd name="connsiteY3" fmla="*/ 0 h 892377"/>
                <a:gd name="connsiteX0" fmla="*/ 4089728 w 4089728"/>
                <a:gd name="connsiteY0" fmla="*/ 0 h 892377"/>
                <a:gd name="connsiteX1" fmla="*/ 3424766 w 4089728"/>
                <a:gd name="connsiteY1" fmla="*/ 892377 h 892377"/>
                <a:gd name="connsiteX2" fmla="*/ 0 w 4089728"/>
                <a:gd name="connsiteY2" fmla="*/ 889884 h 892377"/>
                <a:gd name="connsiteX3" fmla="*/ 4089728 w 4089728"/>
                <a:gd name="connsiteY3" fmla="*/ 0 h 892377"/>
                <a:gd name="connsiteX0" fmla="*/ 4089728 w 4089728"/>
                <a:gd name="connsiteY0" fmla="*/ 0 h 889884"/>
                <a:gd name="connsiteX1" fmla="*/ 3360372 w 4089728"/>
                <a:gd name="connsiteY1" fmla="*/ 889884 h 889884"/>
                <a:gd name="connsiteX2" fmla="*/ 0 w 4089728"/>
                <a:gd name="connsiteY2" fmla="*/ 889884 h 889884"/>
                <a:gd name="connsiteX3" fmla="*/ 4089728 w 4089728"/>
                <a:gd name="connsiteY3" fmla="*/ 0 h 889884"/>
                <a:gd name="connsiteX0" fmla="*/ 4079425 w 4079425"/>
                <a:gd name="connsiteY0" fmla="*/ 0 h 889884"/>
                <a:gd name="connsiteX1" fmla="*/ 3350069 w 4079425"/>
                <a:gd name="connsiteY1" fmla="*/ 889884 h 889884"/>
                <a:gd name="connsiteX2" fmla="*/ 0 w 4079425"/>
                <a:gd name="connsiteY2" fmla="*/ 882403 h 889884"/>
                <a:gd name="connsiteX3" fmla="*/ 4079425 w 4079425"/>
                <a:gd name="connsiteY3" fmla="*/ 0 h 889884"/>
                <a:gd name="connsiteX0" fmla="*/ 4082000 w 4082000"/>
                <a:gd name="connsiteY0" fmla="*/ 0 h 889884"/>
                <a:gd name="connsiteX1" fmla="*/ 3352644 w 4082000"/>
                <a:gd name="connsiteY1" fmla="*/ 889884 h 889884"/>
                <a:gd name="connsiteX2" fmla="*/ 0 w 4082000"/>
                <a:gd name="connsiteY2" fmla="*/ 882403 h 889884"/>
                <a:gd name="connsiteX3" fmla="*/ 4082000 w 4082000"/>
                <a:gd name="connsiteY3" fmla="*/ 0 h 889884"/>
                <a:gd name="connsiteX0" fmla="*/ 4087152 w 4087152"/>
                <a:gd name="connsiteY0" fmla="*/ 0 h 1007091"/>
                <a:gd name="connsiteX1" fmla="*/ 3357796 w 4087152"/>
                <a:gd name="connsiteY1" fmla="*/ 889884 h 1007091"/>
                <a:gd name="connsiteX2" fmla="*/ 0 w 4087152"/>
                <a:gd name="connsiteY2" fmla="*/ 1007091 h 1007091"/>
                <a:gd name="connsiteX3" fmla="*/ 4087152 w 4087152"/>
                <a:gd name="connsiteY3" fmla="*/ 0 h 1007091"/>
                <a:gd name="connsiteX0" fmla="*/ 4092304 w 4092304"/>
                <a:gd name="connsiteY0" fmla="*/ 0 h 894872"/>
                <a:gd name="connsiteX1" fmla="*/ 3362948 w 4092304"/>
                <a:gd name="connsiteY1" fmla="*/ 889884 h 894872"/>
                <a:gd name="connsiteX2" fmla="*/ 0 w 4092304"/>
                <a:gd name="connsiteY2" fmla="*/ 894872 h 894872"/>
                <a:gd name="connsiteX3" fmla="*/ 4092304 w 4092304"/>
                <a:gd name="connsiteY3" fmla="*/ 0 h 89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2304" h="894872">
                  <a:moveTo>
                    <a:pt x="4092304" y="0"/>
                  </a:moveTo>
                  <a:lnTo>
                    <a:pt x="3362948" y="889884"/>
                  </a:lnTo>
                  <a:lnTo>
                    <a:pt x="0" y="894872"/>
                  </a:lnTo>
                  <a:lnTo>
                    <a:pt x="4092304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102443" y="4914459"/>
              <a:ext cx="547228" cy="151811"/>
            </a:xfrm>
            <a:custGeom>
              <a:avLst/>
              <a:gdLst>
                <a:gd name="connsiteX0" fmla="*/ 0 w 547228"/>
                <a:gd name="connsiteY0" fmla="*/ 0 h 151811"/>
                <a:gd name="connsiteX1" fmla="*/ 547228 w 547228"/>
                <a:gd name="connsiteY1" fmla="*/ 70610 h 151811"/>
                <a:gd name="connsiteX2" fmla="*/ 526045 w 547228"/>
                <a:gd name="connsiteY2" fmla="*/ 151811 h 15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7228" h="151811">
                  <a:moveTo>
                    <a:pt x="0" y="0"/>
                  </a:moveTo>
                  <a:lnTo>
                    <a:pt x="547228" y="70610"/>
                  </a:lnTo>
                  <a:lnTo>
                    <a:pt x="526045" y="151811"/>
                  </a:lnTo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317876" y="5936217"/>
              <a:ext cx="5416584" cy="930949"/>
            </a:xfrm>
            <a:custGeom>
              <a:avLst/>
              <a:gdLst>
                <a:gd name="connsiteX0" fmla="*/ 683287 w 5365819"/>
                <a:gd name="connsiteY0" fmla="*/ 0 h 914400"/>
                <a:gd name="connsiteX1" fmla="*/ 5365819 w 5365819"/>
                <a:gd name="connsiteY1" fmla="*/ 904351 h 914400"/>
                <a:gd name="connsiteX2" fmla="*/ 0 w 5365819"/>
                <a:gd name="connsiteY2" fmla="*/ 914400 h 914400"/>
                <a:gd name="connsiteX3" fmla="*/ 683287 w 5365819"/>
                <a:gd name="connsiteY3" fmla="*/ 0 h 914400"/>
                <a:gd name="connsiteX0" fmla="*/ 711531 w 5394063"/>
                <a:gd name="connsiteY0" fmla="*/ 0 h 917930"/>
                <a:gd name="connsiteX1" fmla="*/ 5394063 w 5394063"/>
                <a:gd name="connsiteY1" fmla="*/ 904351 h 917930"/>
                <a:gd name="connsiteX2" fmla="*/ 0 w 5394063"/>
                <a:gd name="connsiteY2" fmla="*/ 917930 h 917930"/>
                <a:gd name="connsiteX3" fmla="*/ 711531 w 5394063"/>
                <a:gd name="connsiteY3" fmla="*/ 0 h 917930"/>
                <a:gd name="connsiteX0" fmla="*/ 725653 w 5394063"/>
                <a:gd name="connsiteY0" fmla="*/ 0 h 910869"/>
                <a:gd name="connsiteX1" fmla="*/ 5394063 w 5394063"/>
                <a:gd name="connsiteY1" fmla="*/ 897290 h 910869"/>
                <a:gd name="connsiteX2" fmla="*/ 0 w 5394063"/>
                <a:gd name="connsiteY2" fmla="*/ 910869 h 910869"/>
                <a:gd name="connsiteX3" fmla="*/ 725653 w 5394063"/>
                <a:gd name="connsiteY3" fmla="*/ 0 h 910869"/>
                <a:gd name="connsiteX0" fmla="*/ 725653 w 5376410"/>
                <a:gd name="connsiteY0" fmla="*/ 0 h 910869"/>
                <a:gd name="connsiteX1" fmla="*/ 5376410 w 5376410"/>
                <a:gd name="connsiteY1" fmla="*/ 907881 h 910869"/>
                <a:gd name="connsiteX2" fmla="*/ 0 w 5376410"/>
                <a:gd name="connsiteY2" fmla="*/ 910869 h 910869"/>
                <a:gd name="connsiteX3" fmla="*/ 725653 w 5376410"/>
                <a:gd name="connsiteY3" fmla="*/ 0 h 910869"/>
                <a:gd name="connsiteX0" fmla="*/ 783842 w 5376410"/>
                <a:gd name="connsiteY0" fmla="*/ 0 h 765396"/>
                <a:gd name="connsiteX1" fmla="*/ 5376410 w 5376410"/>
                <a:gd name="connsiteY1" fmla="*/ 762408 h 765396"/>
                <a:gd name="connsiteX2" fmla="*/ 0 w 5376410"/>
                <a:gd name="connsiteY2" fmla="*/ 765396 h 765396"/>
                <a:gd name="connsiteX3" fmla="*/ 783842 w 5376410"/>
                <a:gd name="connsiteY3" fmla="*/ 0 h 765396"/>
                <a:gd name="connsiteX0" fmla="*/ 729810 w 5376410"/>
                <a:gd name="connsiteY0" fmla="*/ 0 h 910869"/>
                <a:gd name="connsiteX1" fmla="*/ 5376410 w 5376410"/>
                <a:gd name="connsiteY1" fmla="*/ 907881 h 910869"/>
                <a:gd name="connsiteX2" fmla="*/ 0 w 5376410"/>
                <a:gd name="connsiteY2" fmla="*/ 910869 h 910869"/>
                <a:gd name="connsiteX3" fmla="*/ 729810 w 5376410"/>
                <a:gd name="connsiteY3" fmla="*/ 0 h 910869"/>
                <a:gd name="connsiteX0" fmla="*/ 714570 w 5376410"/>
                <a:gd name="connsiteY0" fmla="*/ 0 h 918489"/>
                <a:gd name="connsiteX1" fmla="*/ 5376410 w 5376410"/>
                <a:gd name="connsiteY1" fmla="*/ 915501 h 918489"/>
                <a:gd name="connsiteX2" fmla="*/ 0 w 5376410"/>
                <a:gd name="connsiteY2" fmla="*/ 918489 h 918489"/>
                <a:gd name="connsiteX3" fmla="*/ 714570 w 5376410"/>
                <a:gd name="connsiteY3" fmla="*/ 0 h 918489"/>
                <a:gd name="connsiteX0" fmla="*/ 809820 w 5376410"/>
                <a:gd name="connsiteY0" fmla="*/ 0 h 758469"/>
                <a:gd name="connsiteX1" fmla="*/ 5376410 w 5376410"/>
                <a:gd name="connsiteY1" fmla="*/ 755481 h 758469"/>
                <a:gd name="connsiteX2" fmla="*/ 0 w 5376410"/>
                <a:gd name="connsiteY2" fmla="*/ 758469 h 758469"/>
                <a:gd name="connsiteX3" fmla="*/ 809820 w 5376410"/>
                <a:gd name="connsiteY3" fmla="*/ 0 h 758469"/>
                <a:gd name="connsiteX0" fmla="*/ 710760 w 5376410"/>
                <a:gd name="connsiteY0" fmla="*/ 0 h 918489"/>
                <a:gd name="connsiteX1" fmla="*/ 5376410 w 5376410"/>
                <a:gd name="connsiteY1" fmla="*/ 915501 h 918489"/>
                <a:gd name="connsiteX2" fmla="*/ 0 w 5376410"/>
                <a:gd name="connsiteY2" fmla="*/ 918489 h 918489"/>
                <a:gd name="connsiteX3" fmla="*/ 710760 w 5376410"/>
                <a:gd name="connsiteY3" fmla="*/ 0 h 918489"/>
                <a:gd name="connsiteX0" fmla="*/ 722190 w 5376410"/>
                <a:gd name="connsiteY0" fmla="*/ 0 h 914679"/>
                <a:gd name="connsiteX1" fmla="*/ 5376410 w 5376410"/>
                <a:gd name="connsiteY1" fmla="*/ 911691 h 914679"/>
                <a:gd name="connsiteX2" fmla="*/ 0 w 5376410"/>
                <a:gd name="connsiteY2" fmla="*/ 914679 h 914679"/>
                <a:gd name="connsiteX3" fmla="*/ 722190 w 5376410"/>
                <a:gd name="connsiteY3" fmla="*/ 0 h 914679"/>
                <a:gd name="connsiteX0" fmla="*/ 735069 w 5389289"/>
                <a:gd name="connsiteY0" fmla="*/ 0 h 912104"/>
                <a:gd name="connsiteX1" fmla="*/ 5389289 w 5389289"/>
                <a:gd name="connsiteY1" fmla="*/ 911691 h 912104"/>
                <a:gd name="connsiteX2" fmla="*/ 0 w 5389289"/>
                <a:gd name="connsiteY2" fmla="*/ 912104 h 912104"/>
                <a:gd name="connsiteX3" fmla="*/ 735069 w 5389289"/>
                <a:gd name="connsiteY3" fmla="*/ 0 h 912104"/>
                <a:gd name="connsiteX0" fmla="*/ 735069 w 5389289"/>
                <a:gd name="connsiteY0" fmla="*/ 0 h 925339"/>
                <a:gd name="connsiteX1" fmla="*/ 5389289 w 5389289"/>
                <a:gd name="connsiteY1" fmla="*/ 925339 h 925339"/>
                <a:gd name="connsiteX2" fmla="*/ 0 w 5389289"/>
                <a:gd name="connsiteY2" fmla="*/ 912104 h 925339"/>
                <a:gd name="connsiteX3" fmla="*/ 735069 w 5389289"/>
                <a:gd name="connsiteY3" fmla="*/ 0 h 925339"/>
                <a:gd name="connsiteX0" fmla="*/ 762364 w 5416584"/>
                <a:gd name="connsiteY0" fmla="*/ 0 h 939400"/>
                <a:gd name="connsiteX1" fmla="*/ 5416584 w 5416584"/>
                <a:gd name="connsiteY1" fmla="*/ 925339 h 939400"/>
                <a:gd name="connsiteX2" fmla="*/ 0 w 5416584"/>
                <a:gd name="connsiteY2" fmla="*/ 939400 h 939400"/>
                <a:gd name="connsiteX3" fmla="*/ 762364 w 5416584"/>
                <a:gd name="connsiteY3" fmla="*/ 0 h 939400"/>
                <a:gd name="connsiteX0" fmla="*/ 762364 w 5416584"/>
                <a:gd name="connsiteY0" fmla="*/ 0 h 945010"/>
                <a:gd name="connsiteX1" fmla="*/ 5416584 w 5416584"/>
                <a:gd name="connsiteY1" fmla="*/ 930949 h 945010"/>
                <a:gd name="connsiteX2" fmla="*/ 0 w 5416584"/>
                <a:gd name="connsiteY2" fmla="*/ 945010 h 945010"/>
                <a:gd name="connsiteX3" fmla="*/ 762364 w 5416584"/>
                <a:gd name="connsiteY3" fmla="*/ 0 h 945010"/>
                <a:gd name="connsiteX0" fmla="*/ 762364 w 5416584"/>
                <a:gd name="connsiteY0" fmla="*/ 0 h 930949"/>
                <a:gd name="connsiteX1" fmla="*/ 5416584 w 5416584"/>
                <a:gd name="connsiteY1" fmla="*/ 930949 h 930949"/>
                <a:gd name="connsiteX2" fmla="*/ 0 w 5416584"/>
                <a:gd name="connsiteY2" fmla="*/ 921156 h 930949"/>
                <a:gd name="connsiteX3" fmla="*/ 762364 w 5416584"/>
                <a:gd name="connsiteY3" fmla="*/ 0 h 93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6584" h="930949">
                  <a:moveTo>
                    <a:pt x="762364" y="0"/>
                  </a:moveTo>
                  <a:lnTo>
                    <a:pt x="5416584" y="930949"/>
                  </a:lnTo>
                  <a:lnTo>
                    <a:pt x="0" y="921156"/>
                  </a:lnTo>
                  <a:lnTo>
                    <a:pt x="762364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0990536" y="3785435"/>
              <a:ext cx="1209457" cy="3091509"/>
            </a:xfrm>
            <a:custGeom>
              <a:avLst/>
              <a:gdLst>
                <a:gd name="connsiteX0" fmla="*/ 0 w 1182718"/>
                <a:gd name="connsiteY0" fmla="*/ 0 h 3032701"/>
                <a:gd name="connsiteX1" fmla="*/ 497800 w 1182718"/>
                <a:gd name="connsiteY1" fmla="*/ 3032701 h 3032701"/>
                <a:gd name="connsiteX2" fmla="*/ 1182718 w 1182718"/>
                <a:gd name="connsiteY2" fmla="*/ 515453 h 3032701"/>
                <a:gd name="connsiteX3" fmla="*/ 0 w 1182718"/>
                <a:gd name="connsiteY3" fmla="*/ 0 h 3032701"/>
                <a:gd name="connsiteX0" fmla="*/ 0 w 1179187"/>
                <a:gd name="connsiteY0" fmla="*/ 0 h 3029170"/>
                <a:gd name="connsiteX1" fmla="*/ 494269 w 1179187"/>
                <a:gd name="connsiteY1" fmla="*/ 3029170 h 3029170"/>
                <a:gd name="connsiteX2" fmla="*/ 1179187 w 1179187"/>
                <a:gd name="connsiteY2" fmla="*/ 511922 h 3029170"/>
                <a:gd name="connsiteX3" fmla="*/ 0 w 1179187"/>
                <a:gd name="connsiteY3" fmla="*/ 0 h 3029170"/>
                <a:gd name="connsiteX0" fmla="*/ 0 w 1179187"/>
                <a:gd name="connsiteY0" fmla="*/ 0 h 3039761"/>
                <a:gd name="connsiteX1" fmla="*/ 483677 w 1179187"/>
                <a:gd name="connsiteY1" fmla="*/ 3039761 h 3039761"/>
                <a:gd name="connsiteX2" fmla="*/ 1179187 w 1179187"/>
                <a:gd name="connsiteY2" fmla="*/ 511922 h 3039761"/>
                <a:gd name="connsiteX3" fmla="*/ 0 w 1179187"/>
                <a:gd name="connsiteY3" fmla="*/ 0 h 3039761"/>
                <a:gd name="connsiteX0" fmla="*/ 0 w 1190407"/>
                <a:gd name="connsiteY0" fmla="*/ 0 h 3039761"/>
                <a:gd name="connsiteX1" fmla="*/ 494897 w 1190407"/>
                <a:gd name="connsiteY1" fmla="*/ 3039761 h 3039761"/>
                <a:gd name="connsiteX2" fmla="*/ 1190407 w 1190407"/>
                <a:gd name="connsiteY2" fmla="*/ 511922 h 3039761"/>
                <a:gd name="connsiteX3" fmla="*/ 0 w 1190407"/>
                <a:gd name="connsiteY3" fmla="*/ 0 h 3039761"/>
                <a:gd name="connsiteX0" fmla="*/ 0 w 1203107"/>
                <a:gd name="connsiteY0" fmla="*/ 0 h 3065161"/>
                <a:gd name="connsiteX1" fmla="*/ 507597 w 1203107"/>
                <a:gd name="connsiteY1" fmla="*/ 3065161 h 3065161"/>
                <a:gd name="connsiteX2" fmla="*/ 1203107 w 1203107"/>
                <a:gd name="connsiteY2" fmla="*/ 537322 h 3065161"/>
                <a:gd name="connsiteX3" fmla="*/ 0 w 1203107"/>
                <a:gd name="connsiteY3" fmla="*/ 0 h 3065161"/>
                <a:gd name="connsiteX0" fmla="*/ 0 w 1209457"/>
                <a:gd name="connsiteY0" fmla="*/ 0 h 3065161"/>
                <a:gd name="connsiteX1" fmla="*/ 507597 w 1209457"/>
                <a:gd name="connsiteY1" fmla="*/ 3065161 h 3065161"/>
                <a:gd name="connsiteX2" fmla="*/ 1209457 w 1209457"/>
                <a:gd name="connsiteY2" fmla="*/ 543672 h 3065161"/>
                <a:gd name="connsiteX3" fmla="*/ 0 w 1209457"/>
                <a:gd name="connsiteY3" fmla="*/ 0 h 3065161"/>
                <a:gd name="connsiteX0" fmla="*/ 0 w 1215807"/>
                <a:gd name="connsiteY0" fmla="*/ 0 h 3065161"/>
                <a:gd name="connsiteX1" fmla="*/ 507597 w 1215807"/>
                <a:gd name="connsiteY1" fmla="*/ 3065161 h 3065161"/>
                <a:gd name="connsiteX2" fmla="*/ 1215807 w 1215807"/>
                <a:gd name="connsiteY2" fmla="*/ 537322 h 3065161"/>
                <a:gd name="connsiteX3" fmla="*/ 0 w 1215807"/>
                <a:gd name="connsiteY3" fmla="*/ 0 h 3065161"/>
                <a:gd name="connsiteX0" fmla="*/ 0 w 1209457"/>
                <a:gd name="connsiteY0" fmla="*/ 0 h 3077861"/>
                <a:gd name="connsiteX1" fmla="*/ 501247 w 1209457"/>
                <a:gd name="connsiteY1" fmla="*/ 3077861 h 3077861"/>
                <a:gd name="connsiteX2" fmla="*/ 1209457 w 1209457"/>
                <a:gd name="connsiteY2" fmla="*/ 550022 h 3077861"/>
                <a:gd name="connsiteX3" fmla="*/ 0 w 1209457"/>
                <a:gd name="connsiteY3" fmla="*/ 0 h 3077861"/>
                <a:gd name="connsiteX0" fmla="*/ 0 w 1209457"/>
                <a:gd name="connsiteY0" fmla="*/ 0 h 3091509"/>
                <a:gd name="connsiteX1" fmla="*/ 501247 w 1209457"/>
                <a:gd name="connsiteY1" fmla="*/ 3091509 h 3091509"/>
                <a:gd name="connsiteX2" fmla="*/ 1209457 w 1209457"/>
                <a:gd name="connsiteY2" fmla="*/ 550022 h 3091509"/>
                <a:gd name="connsiteX3" fmla="*/ 0 w 1209457"/>
                <a:gd name="connsiteY3" fmla="*/ 0 h 309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457" h="3091509">
                  <a:moveTo>
                    <a:pt x="0" y="0"/>
                  </a:moveTo>
                  <a:lnTo>
                    <a:pt x="501247" y="3091509"/>
                  </a:lnTo>
                  <a:lnTo>
                    <a:pt x="1209457" y="55002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1488254" y="4321334"/>
              <a:ext cx="708319" cy="2552078"/>
            </a:xfrm>
            <a:custGeom>
              <a:avLst/>
              <a:gdLst>
                <a:gd name="connsiteX0" fmla="*/ 691978 w 697728"/>
                <a:gd name="connsiteY0" fmla="*/ 0 h 2520778"/>
                <a:gd name="connsiteX1" fmla="*/ 0 w 697728"/>
                <a:gd name="connsiteY1" fmla="*/ 2520778 h 2520778"/>
                <a:gd name="connsiteX2" fmla="*/ 695509 w 697728"/>
                <a:gd name="connsiteY2" fmla="*/ 2517248 h 2520778"/>
                <a:gd name="connsiteX3" fmla="*/ 691978 w 697728"/>
                <a:gd name="connsiteY3" fmla="*/ 0 h 2520778"/>
                <a:gd name="connsiteX0" fmla="*/ 691978 w 697728"/>
                <a:gd name="connsiteY0" fmla="*/ 0 h 2531370"/>
                <a:gd name="connsiteX1" fmla="*/ 0 w 697728"/>
                <a:gd name="connsiteY1" fmla="*/ 2531370 h 2531370"/>
                <a:gd name="connsiteX2" fmla="*/ 695509 w 697728"/>
                <a:gd name="connsiteY2" fmla="*/ 2517248 h 2531370"/>
                <a:gd name="connsiteX3" fmla="*/ 691978 w 697728"/>
                <a:gd name="connsiteY3" fmla="*/ 0 h 2531370"/>
                <a:gd name="connsiteX0" fmla="*/ 691978 w 703175"/>
                <a:gd name="connsiteY0" fmla="*/ 0 h 2531370"/>
                <a:gd name="connsiteX1" fmla="*/ 0 w 703175"/>
                <a:gd name="connsiteY1" fmla="*/ 2531370 h 2531370"/>
                <a:gd name="connsiteX2" fmla="*/ 702570 w 703175"/>
                <a:gd name="connsiteY2" fmla="*/ 2527839 h 2531370"/>
                <a:gd name="connsiteX3" fmla="*/ 691978 w 703175"/>
                <a:gd name="connsiteY3" fmla="*/ 0 h 2531370"/>
                <a:gd name="connsiteX0" fmla="*/ 691978 w 703175"/>
                <a:gd name="connsiteY0" fmla="*/ 0 h 2531370"/>
                <a:gd name="connsiteX1" fmla="*/ 0 w 703175"/>
                <a:gd name="connsiteY1" fmla="*/ 2531370 h 2531370"/>
                <a:gd name="connsiteX2" fmla="*/ 702570 w 703175"/>
                <a:gd name="connsiteY2" fmla="*/ 2527839 h 2531370"/>
                <a:gd name="connsiteX3" fmla="*/ 691978 w 703175"/>
                <a:gd name="connsiteY3" fmla="*/ 0 h 2531370"/>
                <a:gd name="connsiteX0" fmla="*/ 699039 w 704789"/>
                <a:gd name="connsiteY0" fmla="*/ 0 h 2541962"/>
                <a:gd name="connsiteX1" fmla="*/ 0 w 704789"/>
                <a:gd name="connsiteY1" fmla="*/ 2541962 h 2541962"/>
                <a:gd name="connsiteX2" fmla="*/ 702570 w 704789"/>
                <a:gd name="connsiteY2" fmla="*/ 2538431 h 2541962"/>
                <a:gd name="connsiteX3" fmla="*/ 699039 w 704789"/>
                <a:gd name="connsiteY3" fmla="*/ 0 h 2541962"/>
                <a:gd name="connsiteX0" fmla="*/ 702569 w 708319"/>
                <a:gd name="connsiteY0" fmla="*/ 0 h 2538431"/>
                <a:gd name="connsiteX1" fmla="*/ 0 w 708319"/>
                <a:gd name="connsiteY1" fmla="*/ 2538431 h 2538431"/>
                <a:gd name="connsiteX2" fmla="*/ 706100 w 708319"/>
                <a:gd name="connsiteY2" fmla="*/ 2538431 h 2538431"/>
                <a:gd name="connsiteX3" fmla="*/ 702569 w 708319"/>
                <a:gd name="connsiteY3" fmla="*/ 0 h 2538431"/>
                <a:gd name="connsiteX0" fmla="*/ 667264 w 673014"/>
                <a:gd name="connsiteY0" fmla="*/ 0 h 2538431"/>
                <a:gd name="connsiteX1" fmla="*/ 0 w 673014"/>
                <a:gd name="connsiteY1" fmla="*/ 2252460 h 2538431"/>
                <a:gd name="connsiteX2" fmla="*/ 670795 w 673014"/>
                <a:gd name="connsiteY2" fmla="*/ 2538431 h 2538431"/>
                <a:gd name="connsiteX3" fmla="*/ 667264 w 673014"/>
                <a:gd name="connsiteY3" fmla="*/ 0 h 2538431"/>
                <a:gd name="connsiteX0" fmla="*/ 702569 w 708319"/>
                <a:gd name="connsiteY0" fmla="*/ 0 h 2541961"/>
                <a:gd name="connsiteX1" fmla="*/ 0 w 708319"/>
                <a:gd name="connsiteY1" fmla="*/ 2541961 h 2541961"/>
                <a:gd name="connsiteX2" fmla="*/ 706100 w 708319"/>
                <a:gd name="connsiteY2" fmla="*/ 2538431 h 2541961"/>
                <a:gd name="connsiteX3" fmla="*/ 702569 w 708319"/>
                <a:gd name="connsiteY3" fmla="*/ 0 h 2541961"/>
                <a:gd name="connsiteX0" fmla="*/ 702569 w 708319"/>
                <a:gd name="connsiteY0" fmla="*/ 0 h 2538431"/>
                <a:gd name="connsiteX1" fmla="*/ 0 w 708319"/>
                <a:gd name="connsiteY1" fmla="*/ 2534900 h 2538431"/>
                <a:gd name="connsiteX2" fmla="*/ 706100 w 708319"/>
                <a:gd name="connsiteY2" fmla="*/ 2538431 h 2538431"/>
                <a:gd name="connsiteX3" fmla="*/ 702569 w 708319"/>
                <a:gd name="connsiteY3" fmla="*/ 0 h 2538431"/>
                <a:gd name="connsiteX0" fmla="*/ 702569 w 708319"/>
                <a:gd name="connsiteY0" fmla="*/ 0 h 2548548"/>
                <a:gd name="connsiteX1" fmla="*/ 0 w 708319"/>
                <a:gd name="connsiteY1" fmla="*/ 2548548 h 2548548"/>
                <a:gd name="connsiteX2" fmla="*/ 706100 w 708319"/>
                <a:gd name="connsiteY2" fmla="*/ 2538431 h 2548548"/>
                <a:gd name="connsiteX3" fmla="*/ 702569 w 708319"/>
                <a:gd name="connsiteY3" fmla="*/ 0 h 2548548"/>
                <a:gd name="connsiteX0" fmla="*/ 702569 w 704906"/>
                <a:gd name="connsiteY0" fmla="*/ 0 h 2548548"/>
                <a:gd name="connsiteX1" fmla="*/ 0 w 704906"/>
                <a:gd name="connsiteY1" fmla="*/ 2548548 h 2548548"/>
                <a:gd name="connsiteX2" fmla="*/ 692452 w 704906"/>
                <a:gd name="connsiteY2" fmla="*/ 2538431 h 2548548"/>
                <a:gd name="connsiteX3" fmla="*/ 702569 w 704906"/>
                <a:gd name="connsiteY3" fmla="*/ 0 h 2548548"/>
                <a:gd name="connsiteX0" fmla="*/ 702569 w 708319"/>
                <a:gd name="connsiteY0" fmla="*/ 0 h 2565726"/>
                <a:gd name="connsiteX1" fmla="*/ 0 w 708319"/>
                <a:gd name="connsiteY1" fmla="*/ 2548548 h 2565726"/>
                <a:gd name="connsiteX2" fmla="*/ 706100 w 708319"/>
                <a:gd name="connsiteY2" fmla="*/ 2565726 h 2565726"/>
                <a:gd name="connsiteX3" fmla="*/ 702569 w 708319"/>
                <a:gd name="connsiteY3" fmla="*/ 0 h 2565726"/>
                <a:gd name="connsiteX0" fmla="*/ 702569 w 708319"/>
                <a:gd name="connsiteY0" fmla="*/ 0 h 2552078"/>
                <a:gd name="connsiteX1" fmla="*/ 0 w 708319"/>
                <a:gd name="connsiteY1" fmla="*/ 2548548 h 2552078"/>
                <a:gd name="connsiteX2" fmla="*/ 706100 w 708319"/>
                <a:gd name="connsiteY2" fmla="*/ 2552078 h 2552078"/>
                <a:gd name="connsiteX3" fmla="*/ 702569 w 708319"/>
                <a:gd name="connsiteY3" fmla="*/ 0 h 255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8319" h="2552078">
                  <a:moveTo>
                    <a:pt x="702569" y="0"/>
                  </a:moveTo>
                  <a:lnTo>
                    <a:pt x="0" y="2548548"/>
                  </a:lnTo>
                  <a:lnTo>
                    <a:pt x="706100" y="2552078"/>
                  </a:lnTo>
                  <a:cubicBezTo>
                    <a:pt x="708454" y="1710642"/>
                    <a:pt x="710807" y="834375"/>
                    <a:pt x="702569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745794" y="2426110"/>
              <a:ext cx="2263877" cy="4424516"/>
            </a:xfrm>
            <a:custGeom>
              <a:avLst/>
              <a:gdLst>
                <a:gd name="connsiteX0" fmla="*/ 958645 w 2263877"/>
                <a:gd name="connsiteY0" fmla="*/ 0 h 4424516"/>
                <a:gd name="connsiteX1" fmla="*/ 2263877 w 2263877"/>
                <a:gd name="connsiteY1" fmla="*/ 1393722 h 4424516"/>
                <a:gd name="connsiteX2" fmla="*/ 0 w 2263877"/>
                <a:gd name="connsiteY2" fmla="*/ 4424516 h 4424516"/>
                <a:gd name="connsiteX3" fmla="*/ 958645 w 2263877"/>
                <a:gd name="connsiteY3" fmla="*/ 0 h 442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3877" h="4424516">
                  <a:moveTo>
                    <a:pt x="958645" y="0"/>
                  </a:moveTo>
                  <a:lnTo>
                    <a:pt x="2263877" y="1393722"/>
                  </a:lnTo>
                  <a:lnTo>
                    <a:pt x="0" y="4424516"/>
                  </a:lnTo>
                  <a:lnTo>
                    <a:pt x="95864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-1" y="-1"/>
              <a:ext cx="3153403" cy="1773715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153403"/>
                <a:gd name="connsiteY0" fmla="*/ 0 h 1771137"/>
                <a:gd name="connsiteX1" fmla="*/ 1036790 w 3153403"/>
                <a:gd name="connsiteY1" fmla="*/ 1768953 h 1771137"/>
                <a:gd name="connsiteX2" fmla="*/ 3153403 w 3153403"/>
                <a:gd name="connsiteY2" fmla="*/ 1771137 h 1771137"/>
                <a:gd name="connsiteX3" fmla="*/ 0 w 3153403"/>
                <a:gd name="connsiteY3" fmla="*/ 0 h 1771137"/>
                <a:gd name="connsiteX0" fmla="*/ 0 w 3153403"/>
                <a:gd name="connsiteY0" fmla="*/ 0 h 1773715"/>
                <a:gd name="connsiteX1" fmla="*/ 1036790 w 3153403"/>
                <a:gd name="connsiteY1" fmla="*/ 1773715 h 1773715"/>
                <a:gd name="connsiteX2" fmla="*/ 3153403 w 3153403"/>
                <a:gd name="connsiteY2" fmla="*/ 1771137 h 1773715"/>
                <a:gd name="connsiteX3" fmla="*/ 0 w 3153403"/>
                <a:gd name="connsiteY3" fmla="*/ 0 h 177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3403" h="1773715">
                  <a:moveTo>
                    <a:pt x="0" y="0"/>
                  </a:moveTo>
                  <a:lnTo>
                    <a:pt x="1036790" y="1773715"/>
                  </a:lnTo>
                  <a:lnTo>
                    <a:pt x="3153403" y="177113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-9845" y="-7221"/>
              <a:ext cx="3120462" cy="1793286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153403"/>
                <a:gd name="connsiteY0" fmla="*/ 0 h 1771137"/>
                <a:gd name="connsiteX1" fmla="*/ 1036790 w 3153403"/>
                <a:gd name="connsiteY1" fmla="*/ 1768953 h 1771137"/>
                <a:gd name="connsiteX2" fmla="*/ 3153403 w 3153403"/>
                <a:gd name="connsiteY2" fmla="*/ 1771137 h 1771137"/>
                <a:gd name="connsiteX3" fmla="*/ 0 w 3153403"/>
                <a:gd name="connsiteY3" fmla="*/ 0 h 1771137"/>
                <a:gd name="connsiteX0" fmla="*/ 0 w 3153403"/>
                <a:gd name="connsiteY0" fmla="*/ 0 h 1773715"/>
                <a:gd name="connsiteX1" fmla="*/ 1036790 w 3153403"/>
                <a:gd name="connsiteY1" fmla="*/ 1773715 h 1773715"/>
                <a:gd name="connsiteX2" fmla="*/ 3153403 w 3153403"/>
                <a:gd name="connsiteY2" fmla="*/ 1771137 h 1773715"/>
                <a:gd name="connsiteX3" fmla="*/ 0 w 3153403"/>
                <a:gd name="connsiteY3" fmla="*/ 0 h 1773715"/>
                <a:gd name="connsiteX0" fmla="*/ 0 w 3081965"/>
                <a:gd name="connsiteY0" fmla="*/ 0 h 1775900"/>
                <a:gd name="connsiteX1" fmla="*/ 1036790 w 3081965"/>
                <a:gd name="connsiteY1" fmla="*/ 1773715 h 1775900"/>
                <a:gd name="connsiteX2" fmla="*/ 3081965 w 3081965"/>
                <a:gd name="connsiteY2" fmla="*/ 1775900 h 1775900"/>
                <a:gd name="connsiteX3" fmla="*/ 0 w 3081965"/>
                <a:gd name="connsiteY3" fmla="*/ 0 h 1775900"/>
                <a:gd name="connsiteX0" fmla="*/ 0 w 3086728"/>
                <a:gd name="connsiteY0" fmla="*/ 0 h 1775900"/>
                <a:gd name="connsiteX1" fmla="*/ 1036790 w 3086728"/>
                <a:gd name="connsiteY1" fmla="*/ 1773715 h 1775900"/>
                <a:gd name="connsiteX2" fmla="*/ 3086728 w 3086728"/>
                <a:gd name="connsiteY2" fmla="*/ 1775900 h 1775900"/>
                <a:gd name="connsiteX3" fmla="*/ 0 w 3086728"/>
                <a:gd name="connsiteY3" fmla="*/ 0 h 1775900"/>
                <a:gd name="connsiteX0" fmla="*/ 0 w 3091491"/>
                <a:gd name="connsiteY0" fmla="*/ 0 h 1799713"/>
                <a:gd name="connsiteX1" fmla="*/ 1036790 w 3091491"/>
                <a:gd name="connsiteY1" fmla="*/ 1773715 h 1799713"/>
                <a:gd name="connsiteX2" fmla="*/ 3091491 w 3091491"/>
                <a:gd name="connsiteY2" fmla="*/ 1799713 h 1799713"/>
                <a:gd name="connsiteX3" fmla="*/ 0 w 3091491"/>
                <a:gd name="connsiteY3" fmla="*/ 0 h 1799713"/>
                <a:gd name="connsiteX0" fmla="*/ 0 w 3120066"/>
                <a:gd name="connsiteY0" fmla="*/ 0 h 1799713"/>
                <a:gd name="connsiteX1" fmla="*/ 1036790 w 3120066"/>
                <a:gd name="connsiteY1" fmla="*/ 1773715 h 1799713"/>
                <a:gd name="connsiteX2" fmla="*/ 3120066 w 3120066"/>
                <a:gd name="connsiteY2" fmla="*/ 1799713 h 1799713"/>
                <a:gd name="connsiteX3" fmla="*/ 0 w 3120066"/>
                <a:gd name="connsiteY3" fmla="*/ 0 h 1799713"/>
                <a:gd name="connsiteX0" fmla="*/ 0 w 3120066"/>
                <a:gd name="connsiteY0" fmla="*/ 0 h 1799713"/>
                <a:gd name="connsiteX1" fmla="*/ 1019730 w 3120066"/>
                <a:gd name="connsiteY1" fmla="*/ 1773715 h 1799713"/>
                <a:gd name="connsiteX2" fmla="*/ 3120066 w 3120066"/>
                <a:gd name="connsiteY2" fmla="*/ 1799713 h 1799713"/>
                <a:gd name="connsiteX3" fmla="*/ 0 w 3120066"/>
                <a:gd name="connsiteY3" fmla="*/ 0 h 1799713"/>
                <a:gd name="connsiteX0" fmla="*/ 0 w 3133714"/>
                <a:gd name="connsiteY0" fmla="*/ 0 h 1799713"/>
                <a:gd name="connsiteX1" fmla="*/ 1033378 w 3133714"/>
                <a:gd name="connsiteY1" fmla="*/ 1773715 h 1799713"/>
                <a:gd name="connsiteX2" fmla="*/ 3133714 w 3133714"/>
                <a:gd name="connsiteY2" fmla="*/ 1799713 h 1799713"/>
                <a:gd name="connsiteX3" fmla="*/ 0 w 3133714"/>
                <a:gd name="connsiteY3" fmla="*/ 0 h 1799713"/>
                <a:gd name="connsiteX0" fmla="*/ 0 w 3140538"/>
                <a:gd name="connsiteY0" fmla="*/ 0 h 1799713"/>
                <a:gd name="connsiteX1" fmla="*/ 1040202 w 3140538"/>
                <a:gd name="connsiteY1" fmla="*/ 1773715 h 1799713"/>
                <a:gd name="connsiteX2" fmla="*/ 3140538 w 3140538"/>
                <a:gd name="connsiteY2" fmla="*/ 1799713 h 1799713"/>
                <a:gd name="connsiteX3" fmla="*/ 0 w 3140538"/>
                <a:gd name="connsiteY3" fmla="*/ 0 h 1799713"/>
                <a:gd name="connsiteX0" fmla="*/ 0 w 3126890"/>
                <a:gd name="connsiteY0" fmla="*/ 0 h 1786065"/>
                <a:gd name="connsiteX1" fmla="*/ 1040202 w 3126890"/>
                <a:gd name="connsiteY1" fmla="*/ 1773715 h 1786065"/>
                <a:gd name="connsiteX2" fmla="*/ 3126890 w 3126890"/>
                <a:gd name="connsiteY2" fmla="*/ 1786065 h 1786065"/>
                <a:gd name="connsiteX3" fmla="*/ 0 w 3126890"/>
                <a:gd name="connsiteY3" fmla="*/ 0 h 1786065"/>
                <a:gd name="connsiteX0" fmla="*/ 0 w 3113242"/>
                <a:gd name="connsiteY0" fmla="*/ 0 h 1782653"/>
                <a:gd name="connsiteX1" fmla="*/ 1026554 w 3113242"/>
                <a:gd name="connsiteY1" fmla="*/ 1770303 h 1782653"/>
                <a:gd name="connsiteX2" fmla="*/ 3113242 w 3113242"/>
                <a:gd name="connsiteY2" fmla="*/ 1782653 h 1782653"/>
                <a:gd name="connsiteX3" fmla="*/ 0 w 3113242"/>
                <a:gd name="connsiteY3" fmla="*/ 0 h 1782653"/>
                <a:gd name="connsiteX0" fmla="*/ 0 w 3123478"/>
                <a:gd name="connsiteY0" fmla="*/ 0 h 1782653"/>
                <a:gd name="connsiteX1" fmla="*/ 1036790 w 3123478"/>
                <a:gd name="connsiteY1" fmla="*/ 1770303 h 1782653"/>
                <a:gd name="connsiteX2" fmla="*/ 3123478 w 3123478"/>
                <a:gd name="connsiteY2" fmla="*/ 1782653 h 1782653"/>
                <a:gd name="connsiteX3" fmla="*/ 0 w 3123478"/>
                <a:gd name="connsiteY3" fmla="*/ 0 h 1782653"/>
                <a:gd name="connsiteX0" fmla="*/ 0 w 3109830"/>
                <a:gd name="connsiteY0" fmla="*/ 0 h 1782653"/>
                <a:gd name="connsiteX1" fmla="*/ 1036790 w 3109830"/>
                <a:gd name="connsiteY1" fmla="*/ 1770303 h 1782653"/>
                <a:gd name="connsiteX2" fmla="*/ 3109830 w 3109830"/>
                <a:gd name="connsiteY2" fmla="*/ 1782653 h 1782653"/>
                <a:gd name="connsiteX3" fmla="*/ 0 w 3109830"/>
                <a:gd name="connsiteY3" fmla="*/ 0 h 1782653"/>
                <a:gd name="connsiteX0" fmla="*/ 0 w 3120462"/>
                <a:gd name="connsiteY0" fmla="*/ 0 h 1793286"/>
                <a:gd name="connsiteX1" fmla="*/ 1047422 w 3120462"/>
                <a:gd name="connsiteY1" fmla="*/ 1780936 h 1793286"/>
                <a:gd name="connsiteX2" fmla="*/ 3120462 w 3120462"/>
                <a:gd name="connsiteY2" fmla="*/ 1793286 h 1793286"/>
                <a:gd name="connsiteX3" fmla="*/ 0 w 3120462"/>
                <a:gd name="connsiteY3" fmla="*/ 0 h 179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0462" h="1793286">
                  <a:moveTo>
                    <a:pt x="0" y="0"/>
                  </a:moveTo>
                  <a:lnTo>
                    <a:pt x="1047422" y="1780936"/>
                  </a:lnTo>
                  <a:lnTo>
                    <a:pt x="3120462" y="17932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62000">
                  <a:schemeClr val="accent3"/>
                </a:gs>
                <a:gs pos="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-3295" y="1769807"/>
              <a:ext cx="1407341" cy="5098422"/>
            </a:xfrm>
            <a:custGeom>
              <a:avLst/>
              <a:gdLst>
                <a:gd name="connsiteX0" fmla="*/ 1026488 w 1398147"/>
                <a:gd name="connsiteY0" fmla="*/ 0 h 5073445"/>
                <a:gd name="connsiteX1" fmla="*/ 1398147 w 1398147"/>
                <a:gd name="connsiteY1" fmla="*/ 1875995 h 5073445"/>
                <a:gd name="connsiteX2" fmla="*/ 0 w 1398147"/>
                <a:gd name="connsiteY2" fmla="*/ 5073445 h 5073445"/>
                <a:gd name="connsiteX3" fmla="*/ 1026488 w 1398147"/>
                <a:gd name="connsiteY3" fmla="*/ 0 h 5073445"/>
                <a:gd name="connsiteX0" fmla="*/ 1032388 w 1398147"/>
                <a:gd name="connsiteY0" fmla="*/ 0 h 5055747"/>
                <a:gd name="connsiteX1" fmla="*/ 1398147 w 1398147"/>
                <a:gd name="connsiteY1" fmla="*/ 1858297 h 5055747"/>
                <a:gd name="connsiteX2" fmla="*/ 0 w 1398147"/>
                <a:gd name="connsiteY2" fmla="*/ 5055747 h 5055747"/>
                <a:gd name="connsiteX3" fmla="*/ 1032388 w 1398147"/>
                <a:gd name="connsiteY3" fmla="*/ 0 h 5055747"/>
                <a:gd name="connsiteX0" fmla="*/ 1032388 w 1398147"/>
                <a:gd name="connsiteY0" fmla="*/ 0 h 5061646"/>
                <a:gd name="connsiteX1" fmla="*/ 1398147 w 1398147"/>
                <a:gd name="connsiteY1" fmla="*/ 1864196 h 5061646"/>
                <a:gd name="connsiteX2" fmla="*/ 0 w 1398147"/>
                <a:gd name="connsiteY2" fmla="*/ 5061646 h 5061646"/>
                <a:gd name="connsiteX3" fmla="*/ 1032388 w 1398147"/>
                <a:gd name="connsiteY3" fmla="*/ 0 h 5061646"/>
                <a:gd name="connsiteX0" fmla="*/ 1032388 w 1398147"/>
                <a:gd name="connsiteY0" fmla="*/ 0 h 5079344"/>
                <a:gd name="connsiteX1" fmla="*/ 1398147 w 1398147"/>
                <a:gd name="connsiteY1" fmla="*/ 1881894 h 5079344"/>
                <a:gd name="connsiteX2" fmla="*/ 0 w 1398147"/>
                <a:gd name="connsiteY2" fmla="*/ 5079344 h 5079344"/>
                <a:gd name="connsiteX3" fmla="*/ 1032388 w 1398147"/>
                <a:gd name="connsiteY3" fmla="*/ 0 h 5079344"/>
                <a:gd name="connsiteX0" fmla="*/ 1032388 w 1398147"/>
                <a:gd name="connsiteY0" fmla="*/ 0 h 5089936"/>
                <a:gd name="connsiteX1" fmla="*/ 1398147 w 1398147"/>
                <a:gd name="connsiteY1" fmla="*/ 1881894 h 5089936"/>
                <a:gd name="connsiteX2" fmla="*/ 0 w 1398147"/>
                <a:gd name="connsiteY2" fmla="*/ 5089936 h 5089936"/>
                <a:gd name="connsiteX3" fmla="*/ 1032388 w 1398147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81894 h 5089936"/>
                <a:gd name="connsiteX2" fmla="*/ 0 w 1405209"/>
                <a:gd name="connsiteY2" fmla="*/ 5089936 h 5089936"/>
                <a:gd name="connsiteX3" fmla="*/ 1039450 w 1405209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91419 h 5089936"/>
                <a:gd name="connsiteX2" fmla="*/ 0 w 1405209"/>
                <a:gd name="connsiteY2" fmla="*/ 5089936 h 5089936"/>
                <a:gd name="connsiteX3" fmla="*/ 1039450 w 1405209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91419 h 5089936"/>
                <a:gd name="connsiteX2" fmla="*/ 0 w 1405209"/>
                <a:gd name="connsiteY2" fmla="*/ 5089936 h 5089936"/>
                <a:gd name="connsiteX3" fmla="*/ 8890 w 1405209"/>
                <a:gd name="connsiteY3" fmla="*/ 5081754 h 5089936"/>
                <a:gd name="connsiteX4" fmla="*/ 1039450 w 1405209"/>
                <a:gd name="connsiteY4" fmla="*/ 0 h 5089936"/>
                <a:gd name="connsiteX0" fmla="*/ 1041582 w 1407341"/>
                <a:gd name="connsiteY0" fmla="*/ 0 h 5098422"/>
                <a:gd name="connsiteX1" fmla="*/ 1407341 w 1407341"/>
                <a:gd name="connsiteY1" fmla="*/ 1891419 h 5098422"/>
                <a:gd name="connsiteX2" fmla="*/ 2132 w 1407341"/>
                <a:gd name="connsiteY2" fmla="*/ 5089936 h 5098422"/>
                <a:gd name="connsiteX3" fmla="*/ 719 w 1407341"/>
                <a:gd name="connsiteY3" fmla="*/ 5097208 h 5098422"/>
                <a:gd name="connsiteX4" fmla="*/ 1041582 w 1407341"/>
                <a:gd name="connsiteY4" fmla="*/ 0 h 5098422"/>
                <a:gd name="connsiteX0" fmla="*/ 1034758 w 1407341"/>
                <a:gd name="connsiteY0" fmla="*/ 0 h 5098422"/>
                <a:gd name="connsiteX1" fmla="*/ 1407341 w 1407341"/>
                <a:gd name="connsiteY1" fmla="*/ 1891419 h 5098422"/>
                <a:gd name="connsiteX2" fmla="*/ 2132 w 1407341"/>
                <a:gd name="connsiteY2" fmla="*/ 5089936 h 5098422"/>
                <a:gd name="connsiteX3" fmla="*/ 719 w 1407341"/>
                <a:gd name="connsiteY3" fmla="*/ 5097208 h 5098422"/>
                <a:gd name="connsiteX4" fmla="*/ 1034758 w 1407341"/>
                <a:gd name="connsiteY4" fmla="*/ 0 h 5098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341" h="5098422">
                  <a:moveTo>
                    <a:pt x="1034758" y="0"/>
                  </a:moveTo>
                  <a:lnTo>
                    <a:pt x="1407341" y="1891419"/>
                  </a:lnTo>
                  <a:lnTo>
                    <a:pt x="2132" y="5089936"/>
                  </a:lnTo>
                  <a:cubicBezTo>
                    <a:pt x="5095" y="5083774"/>
                    <a:pt x="-2244" y="5103370"/>
                    <a:pt x="719" y="5097208"/>
                  </a:cubicBezTo>
                  <a:lnTo>
                    <a:pt x="103475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694845" y="2426110"/>
              <a:ext cx="2293341" cy="4440419"/>
            </a:xfrm>
            <a:custGeom>
              <a:avLst/>
              <a:gdLst>
                <a:gd name="connsiteX0" fmla="*/ 958645 w 2263877"/>
                <a:gd name="connsiteY0" fmla="*/ 0 h 4424516"/>
                <a:gd name="connsiteX1" fmla="*/ 2263877 w 2263877"/>
                <a:gd name="connsiteY1" fmla="*/ 1393722 h 4424516"/>
                <a:gd name="connsiteX2" fmla="*/ 0 w 2263877"/>
                <a:gd name="connsiteY2" fmla="*/ 4424516 h 4424516"/>
                <a:gd name="connsiteX3" fmla="*/ 958645 w 2263877"/>
                <a:gd name="connsiteY3" fmla="*/ 0 h 4424516"/>
                <a:gd name="connsiteX0" fmla="*/ 958645 w 2269487"/>
                <a:gd name="connsiteY0" fmla="*/ 0 h 4424516"/>
                <a:gd name="connsiteX1" fmla="*/ 2269487 w 2269487"/>
                <a:gd name="connsiteY1" fmla="*/ 1388112 h 4424516"/>
                <a:gd name="connsiteX2" fmla="*/ 0 w 2269487"/>
                <a:gd name="connsiteY2" fmla="*/ 4424516 h 4424516"/>
                <a:gd name="connsiteX3" fmla="*/ 958645 w 2269487"/>
                <a:gd name="connsiteY3" fmla="*/ 0 h 4424516"/>
                <a:gd name="connsiteX0" fmla="*/ 982499 w 2293341"/>
                <a:gd name="connsiteY0" fmla="*/ 0 h 4440419"/>
                <a:gd name="connsiteX1" fmla="*/ 2293341 w 2293341"/>
                <a:gd name="connsiteY1" fmla="*/ 1388112 h 4440419"/>
                <a:gd name="connsiteX2" fmla="*/ 0 w 2293341"/>
                <a:gd name="connsiteY2" fmla="*/ 4440419 h 4440419"/>
                <a:gd name="connsiteX3" fmla="*/ 982499 w 2293341"/>
                <a:gd name="connsiteY3" fmla="*/ 0 h 44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3341" h="4440419">
                  <a:moveTo>
                    <a:pt x="982499" y="0"/>
                  </a:moveTo>
                  <a:lnTo>
                    <a:pt x="2293341" y="1388112"/>
                  </a:lnTo>
                  <a:lnTo>
                    <a:pt x="0" y="4440419"/>
                  </a:lnTo>
                  <a:lnTo>
                    <a:pt x="982499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29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9669015" y="1066800"/>
              <a:ext cx="2530575" cy="2762250"/>
            </a:xfrm>
            <a:custGeom>
              <a:avLst/>
              <a:gdLst>
                <a:gd name="connsiteX0" fmla="*/ 2481262 w 2481262"/>
                <a:gd name="connsiteY0" fmla="*/ 0 h 2762250"/>
                <a:gd name="connsiteX1" fmla="*/ 0 w 2481262"/>
                <a:gd name="connsiteY1" fmla="*/ 1371600 h 2762250"/>
                <a:gd name="connsiteX2" fmla="*/ 1309687 w 2481262"/>
                <a:gd name="connsiteY2" fmla="*/ 2762250 h 2762250"/>
                <a:gd name="connsiteX3" fmla="*/ 2481262 w 2481262"/>
                <a:gd name="connsiteY3" fmla="*/ 0 h 2762250"/>
                <a:gd name="connsiteX0" fmla="*/ 2481262 w 2481262"/>
                <a:gd name="connsiteY0" fmla="*/ 0 h 2762250"/>
                <a:gd name="connsiteX1" fmla="*/ 0 w 2481262"/>
                <a:gd name="connsiteY1" fmla="*/ 1371600 h 2762250"/>
                <a:gd name="connsiteX2" fmla="*/ 1292857 w 2481262"/>
                <a:gd name="connsiteY2" fmla="*/ 2762250 h 2762250"/>
                <a:gd name="connsiteX3" fmla="*/ 2481262 w 2481262"/>
                <a:gd name="connsiteY3" fmla="*/ 0 h 2762250"/>
                <a:gd name="connsiteX0" fmla="*/ 2509311 w 2509311"/>
                <a:gd name="connsiteY0" fmla="*/ 0 h 2762250"/>
                <a:gd name="connsiteX1" fmla="*/ 0 w 2509311"/>
                <a:gd name="connsiteY1" fmla="*/ 1354771 h 2762250"/>
                <a:gd name="connsiteX2" fmla="*/ 1320906 w 2509311"/>
                <a:gd name="connsiteY2" fmla="*/ 2762250 h 2762250"/>
                <a:gd name="connsiteX3" fmla="*/ 2509311 w 2509311"/>
                <a:gd name="connsiteY3" fmla="*/ 0 h 2762250"/>
                <a:gd name="connsiteX0" fmla="*/ 2519943 w 2519943"/>
                <a:gd name="connsiteY0" fmla="*/ 0 h 2762250"/>
                <a:gd name="connsiteX1" fmla="*/ 0 w 2519943"/>
                <a:gd name="connsiteY1" fmla="*/ 1354771 h 2762250"/>
                <a:gd name="connsiteX2" fmla="*/ 1320906 w 2519943"/>
                <a:gd name="connsiteY2" fmla="*/ 2762250 h 2762250"/>
                <a:gd name="connsiteX3" fmla="*/ 2519943 w 2519943"/>
                <a:gd name="connsiteY3" fmla="*/ 0 h 2762250"/>
                <a:gd name="connsiteX0" fmla="*/ 2530575 w 2530575"/>
                <a:gd name="connsiteY0" fmla="*/ 0 h 2762250"/>
                <a:gd name="connsiteX1" fmla="*/ 0 w 2530575"/>
                <a:gd name="connsiteY1" fmla="*/ 1354771 h 2762250"/>
                <a:gd name="connsiteX2" fmla="*/ 1320906 w 2530575"/>
                <a:gd name="connsiteY2" fmla="*/ 2762250 h 2762250"/>
                <a:gd name="connsiteX3" fmla="*/ 2530575 w 2530575"/>
                <a:gd name="connsiteY3" fmla="*/ 0 h 276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0575" h="2762250">
                  <a:moveTo>
                    <a:pt x="2530575" y="0"/>
                  </a:moveTo>
                  <a:lnTo>
                    <a:pt x="0" y="1354771"/>
                  </a:lnTo>
                  <a:lnTo>
                    <a:pt x="1320906" y="2762250"/>
                  </a:lnTo>
                  <a:lnTo>
                    <a:pt x="253057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317358" y="-5316"/>
              <a:ext cx="4354033" cy="1222744"/>
            </a:xfrm>
            <a:custGeom>
              <a:avLst/>
              <a:gdLst>
                <a:gd name="connsiteX0" fmla="*/ 0 w 4354033"/>
                <a:gd name="connsiteY0" fmla="*/ 0 h 1217428"/>
                <a:gd name="connsiteX1" fmla="*/ 3067493 w 4354033"/>
                <a:gd name="connsiteY1" fmla="*/ 10632 h 1217428"/>
                <a:gd name="connsiteX2" fmla="*/ 4354033 w 4354033"/>
                <a:gd name="connsiteY2" fmla="*/ 1217428 h 1217428"/>
                <a:gd name="connsiteX3" fmla="*/ 0 w 4354033"/>
                <a:gd name="connsiteY3" fmla="*/ 0 h 1217428"/>
                <a:gd name="connsiteX0" fmla="*/ 0 w 4354033"/>
                <a:gd name="connsiteY0" fmla="*/ 0 h 1217428"/>
                <a:gd name="connsiteX1" fmla="*/ 3088758 w 4354033"/>
                <a:gd name="connsiteY1" fmla="*/ 10632 h 1217428"/>
                <a:gd name="connsiteX2" fmla="*/ 4354033 w 4354033"/>
                <a:gd name="connsiteY2" fmla="*/ 1217428 h 1217428"/>
                <a:gd name="connsiteX3" fmla="*/ 0 w 4354033"/>
                <a:gd name="connsiteY3" fmla="*/ 0 h 1217428"/>
                <a:gd name="connsiteX0" fmla="*/ 0 w 4375298"/>
                <a:gd name="connsiteY0" fmla="*/ 0 h 1217428"/>
                <a:gd name="connsiteX1" fmla="*/ 3088758 w 4375298"/>
                <a:gd name="connsiteY1" fmla="*/ 10632 h 1217428"/>
                <a:gd name="connsiteX2" fmla="*/ 4375298 w 4375298"/>
                <a:gd name="connsiteY2" fmla="*/ 1217428 h 1217428"/>
                <a:gd name="connsiteX3" fmla="*/ 0 w 4375298"/>
                <a:gd name="connsiteY3" fmla="*/ 0 h 1217428"/>
                <a:gd name="connsiteX0" fmla="*/ 0 w 4364666"/>
                <a:gd name="connsiteY0" fmla="*/ 0 h 1217428"/>
                <a:gd name="connsiteX1" fmla="*/ 3088758 w 4364666"/>
                <a:gd name="connsiteY1" fmla="*/ 10632 h 1217428"/>
                <a:gd name="connsiteX2" fmla="*/ 4364666 w 4364666"/>
                <a:gd name="connsiteY2" fmla="*/ 1217428 h 1217428"/>
                <a:gd name="connsiteX3" fmla="*/ 0 w 4364666"/>
                <a:gd name="connsiteY3" fmla="*/ 0 h 1217428"/>
                <a:gd name="connsiteX0" fmla="*/ 0 w 4354033"/>
                <a:gd name="connsiteY0" fmla="*/ 0 h 1222744"/>
                <a:gd name="connsiteX1" fmla="*/ 3088758 w 4354033"/>
                <a:gd name="connsiteY1" fmla="*/ 10632 h 1222744"/>
                <a:gd name="connsiteX2" fmla="*/ 4354033 w 4354033"/>
                <a:gd name="connsiteY2" fmla="*/ 1222744 h 1222744"/>
                <a:gd name="connsiteX3" fmla="*/ 0 w 4354033"/>
                <a:gd name="connsiteY3" fmla="*/ 0 h 1222744"/>
                <a:gd name="connsiteX0" fmla="*/ 0 w 4354033"/>
                <a:gd name="connsiteY0" fmla="*/ 5317 h 1228061"/>
                <a:gd name="connsiteX1" fmla="*/ 3083442 w 4354033"/>
                <a:gd name="connsiteY1" fmla="*/ 0 h 1228061"/>
                <a:gd name="connsiteX2" fmla="*/ 4354033 w 4354033"/>
                <a:gd name="connsiteY2" fmla="*/ 1228061 h 1228061"/>
                <a:gd name="connsiteX3" fmla="*/ 0 w 4354033"/>
                <a:gd name="connsiteY3" fmla="*/ 5317 h 1228061"/>
                <a:gd name="connsiteX0" fmla="*/ 0 w 4354033"/>
                <a:gd name="connsiteY0" fmla="*/ 0 h 1222744"/>
                <a:gd name="connsiteX1" fmla="*/ 3094074 w 4354033"/>
                <a:gd name="connsiteY1" fmla="*/ 5315 h 1222744"/>
                <a:gd name="connsiteX2" fmla="*/ 4354033 w 4354033"/>
                <a:gd name="connsiteY2" fmla="*/ 1222744 h 1222744"/>
                <a:gd name="connsiteX3" fmla="*/ 0 w 4354033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033" h="1222744">
                  <a:moveTo>
                    <a:pt x="0" y="0"/>
                  </a:moveTo>
                  <a:lnTo>
                    <a:pt x="3094074" y="5315"/>
                  </a:lnTo>
                  <a:lnTo>
                    <a:pt x="4354033" y="122274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8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690614" y="3782459"/>
              <a:ext cx="2818349" cy="3087424"/>
            </a:xfrm>
            <a:custGeom>
              <a:avLst/>
              <a:gdLst>
                <a:gd name="connsiteX0" fmla="*/ 2270113 w 2753791"/>
                <a:gd name="connsiteY0" fmla="*/ 0 h 3029171"/>
                <a:gd name="connsiteX1" fmla="*/ 0 w 2753791"/>
                <a:gd name="connsiteY1" fmla="*/ 3025640 h 3029171"/>
                <a:gd name="connsiteX2" fmla="*/ 2753791 w 2753791"/>
                <a:gd name="connsiteY2" fmla="*/ 3029171 h 3029171"/>
                <a:gd name="connsiteX3" fmla="*/ 2270113 w 2753791"/>
                <a:gd name="connsiteY3" fmla="*/ 0 h 3029171"/>
                <a:gd name="connsiteX0" fmla="*/ 2247810 w 2753791"/>
                <a:gd name="connsiteY0" fmla="*/ 0 h 3073776"/>
                <a:gd name="connsiteX1" fmla="*/ 0 w 2753791"/>
                <a:gd name="connsiteY1" fmla="*/ 3070245 h 3073776"/>
                <a:gd name="connsiteX2" fmla="*/ 2753791 w 2753791"/>
                <a:gd name="connsiteY2" fmla="*/ 3073776 h 3073776"/>
                <a:gd name="connsiteX3" fmla="*/ 2247810 w 2753791"/>
                <a:gd name="connsiteY3" fmla="*/ 0 h 3073776"/>
                <a:gd name="connsiteX0" fmla="*/ 2311420 w 2817401"/>
                <a:gd name="connsiteY0" fmla="*/ 0 h 3073776"/>
                <a:gd name="connsiteX1" fmla="*/ 0 w 2817401"/>
                <a:gd name="connsiteY1" fmla="*/ 3062294 h 3073776"/>
                <a:gd name="connsiteX2" fmla="*/ 2817401 w 2817401"/>
                <a:gd name="connsiteY2" fmla="*/ 3073776 h 3073776"/>
                <a:gd name="connsiteX3" fmla="*/ 2311420 w 2817401"/>
                <a:gd name="connsiteY3" fmla="*/ 0 h 3073776"/>
                <a:gd name="connsiteX0" fmla="*/ 2311420 w 2817401"/>
                <a:gd name="connsiteY0" fmla="*/ 0 h 3089589"/>
                <a:gd name="connsiteX1" fmla="*/ 0 w 2817401"/>
                <a:gd name="connsiteY1" fmla="*/ 3089589 h 3089589"/>
                <a:gd name="connsiteX2" fmla="*/ 2817401 w 2817401"/>
                <a:gd name="connsiteY2" fmla="*/ 3073776 h 3089589"/>
                <a:gd name="connsiteX3" fmla="*/ 2311420 w 2817401"/>
                <a:gd name="connsiteY3" fmla="*/ 0 h 3089589"/>
                <a:gd name="connsiteX0" fmla="*/ 2306657 w 2812638"/>
                <a:gd name="connsiteY0" fmla="*/ 0 h 3089589"/>
                <a:gd name="connsiteX1" fmla="*/ 0 w 2812638"/>
                <a:gd name="connsiteY1" fmla="*/ 3089589 h 3089589"/>
                <a:gd name="connsiteX2" fmla="*/ 2812638 w 2812638"/>
                <a:gd name="connsiteY2" fmla="*/ 3073776 h 3089589"/>
                <a:gd name="connsiteX3" fmla="*/ 2306657 w 2812638"/>
                <a:gd name="connsiteY3" fmla="*/ 0 h 3089589"/>
                <a:gd name="connsiteX0" fmla="*/ 2306657 w 2812638"/>
                <a:gd name="connsiteY0" fmla="*/ 0 h 3084826"/>
                <a:gd name="connsiteX1" fmla="*/ 0 w 2812638"/>
                <a:gd name="connsiteY1" fmla="*/ 3084826 h 3084826"/>
                <a:gd name="connsiteX2" fmla="*/ 2812638 w 2812638"/>
                <a:gd name="connsiteY2" fmla="*/ 3073776 h 3084826"/>
                <a:gd name="connsiteX3" fmla="*/ 2306657 w 2812638"/>
                <a:gd name="connsiteY3" fmla="*/ 0 h 3084826"/>
                <a:gd name="connsiteX0" fmla="*/ 2292370 w 2798351"/>
                <a:gd name="connsiteY0" fmla="*/ 0 h 3084826"/>
                <a:gd name="connsiteX1" fmla="*/ 0 w 2798351"/>
                <a:gd name="connsiteY1" fmla="*/ 3084826 h 3084826"/>
                <a:gd name="connsiteX2" fmla="*/ 2798351 w 2798351"/>
                <a:gd name="connsiteY2" fmla="*/ 3073776 h 3084826"/>
                <a:gd name="connsiteX3" fmla="*/ 2292370 w 2798351"/>
                <a:gd name="connsiteY3" fmla="*/ 0 h 3084826"/>
                <a:gd name="connsiteX0" fmla="*/ 22987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298720 w 2804701"/>
                <a:gd name="connsiteY3" fmla="*/ 0 h 3084826"/>
                <a:gd name="connsiteX0" fmla="*/ 22987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298720 w 2804701"/>
                <a:gd name="connsiteY3" fmla="*/ 0 h 3084826"/>
                <a:gd name="connsiteX0" fmla="*/ 23114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311420 w 2804701"/>
                <a:gd name="connsiteY3" fmla="*/ 0 h 3084826"/>
                <a:gd name="connsiteX0" fmla="*/ 2311420 w 2804701"/>
                <a:gd name="connsiteY0" fmla="*/ 0 h 3087424"/>
                <a:gd name="connsiteX1" fmla="*/ 0 w 2804701"/>
                <a:gd name="connsiteY1" fmla="*/ 3084826 h 3087424"/>
                <a:gd name="connsiteX2" fmla="*/ 2804701 w 2804701"/>
                <a:gd name="connsiteY2" fmla="*/ 3087424 h 3087424"/>
                <a:gd name="connsiteX3" fmla="*/ 2311420 w 2804701"/>
                <a:gd name="connsiteY3" fmla="*/ 0 h 3087424"/>
                <a:gd name="connsiteX0" fmla="*/ 2311420 w 2818349"/>
                <a:gd name="connsiteY0" fmla="*/ 0 h 3087424"/>
                <a:gd name="connsiteX1" fmla="*/ 0 w 2818349"/>
                <a:gd name="connsiteY1" fmla="*/ 3084826 h 3087424"/>
                <a:gd name="connsiteX2" fmla="*/ 2818349 w 2818349"/>
                <a:gd name="connsiteY2" fmla="*/ 3087424 h 3087424"/>
                <a:gd name="connsiteX3" fmla="*/ 2311420 w 2818349"/>
                <a:gd name="connsiteY3" fmla="*/ 0 h 308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349" h="3087424">
                  <a:moveTo>
                    <a:pt x="2311420" y="0"/>
                  </a:moveTo>
                  <a:lnTo>
                    <a:pt x="0" y="3084826"/>
                  </a:lnTo>
                  <a:lnTo>
                    <a:pt x="2818349" y="3087424"/>
                  </a:lnTo>
                  <a:lnTo>
                    <a:pt x="231142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2000">
                  <a:schemeClr val="accent2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660347" y="1094096"/>
              <a:ext cx="4531653" cy="1344304"/>
            </a:xfrm>
            <a:custGeom>
              <a:avLst/>
              <a:gdLst>
                <a:gd name="connsiteX0" fmla="*/ 0 w 4533900"/>
                <a:gd name="connsiteY0" fmla="*/ 142875 h 1371600"/>
                <a:gd name="connsiteX1" fmla="*/ 4533900 w 4533900"/>
                <a:gd name="connsiteY1" fmla="*/ 0 h 1371600"/>
                <a:gd name="connsiteX2" fmla="*/ 2043113 w 4533900"/>
                <a:gd name="connsiteY2" fmla="*/ 1371600 h 1371600"/>
                <a:gd name="connsiteX3" fmla="*/ 0 w 4533900"/>
                <a:gd name="connsiteY3" fmla="*/ 142875 h 1371600"/>
                <a:gd name="connsiteX0" fmla="*/ 0 w 4533900"/>
                <a:gd name="connsiteY0" fmla="*/ 142875 h 1371600"/>
                <a:gd name="connsiteX1" fmla="*/ 4533900 w 4533900"/>
                <a:gd name="connsiteY1" fmla="*/ 0 h 1371600"/>
                <a:gd name="connsiteX2" fmla="*/ 2021848 w 4533900"/>
                <a:gd name="connsiteY2" fmla="*/ 1371600 h 1371600"/>
                <a:gd name="connsiteX3" fmla="*/ 0 w 4533900"/>
                <a:gd name="connsiteY3" fmla="*/ 142875 h 1371600"/>
                <a:gd name="connsiteX0" fmla="*/ 0 w 4544532"/>
                <a:gd name="connsiteY0" fmla="*/ 153508 h 1371600"/>
                <a:gd name="connsiteX1" fmla="*/ 4544532 w 4544532"/>
                <a:gd name="connsiteY1" fmla="*/ 0 h 1371600"/>
                <a:gd name="connsiteX2" fmla="*/ 2032480 w 4544532"/>
                <a:gd name="connsiteY2" fmla="*/ 1371600 h 1371600"/>
                <a:gd name="connsiteX3" fmla="*/ 0 w 4544532"/>
                <a:gd name="connsiteY3" fmla="*/ 153508 h 1371600"/>
                <a:gd name="connsiteX0" fmla="*/ 0 w 4544532"/>
                <a:gd name="connsiteY0" fmla="*/ 142875 h 1371600"/>
                <a:gd name="connsiteX1" fmla="*/ 4544532 w 4544532"/>
                <a:gd name="connsiteY1" fmla="*/ 0 h 1371600"/>
                <a:gd name="connsiteX2" fmla="*/ 2032480 w 4544532"/>
                <a:gd name="connsiteY2" fmla="*/ 1371600 h 1371600"/>
                <a:gd name="connsiteX3" fmla="*/ 0 w 4544532"/>
                <a:gd name="connsiteY3" fmla="*/ 142875 h 1371600"/>
                <a:gd name="connsiteX0" fmla="*/ 0 w 4536805"/>
                <a:gd name="connsiteY0" fmla="*/ 148026 h 1371600"/>
                <a:gd name="connsiteX1" fmla="*/ 4536805 w 4536805"/>
                <a:gd name="connsiteY1" fmla="*/ 0 h 1371600"/>
                <a:gd name="connsiteX2" fmla="*/ 2024753 w 4536805"/>
                <a:gd name="connsiteY2" fmla="*/ 1371600 h 1371600"/>
                <a:gd name="connsiteX3" fmla="*/ 0 w 4536805"/>
                <a:gd name="connsiteY3" fmla="*/ 148026 h 1371600"/>
                <a:gd name="connsiteX0" fmla="*/ 0 w 4531653"/>
                <a:gd name="connsiteY0" fmla="*/ 142874 h 1371600"/>
                <a:gd name="connsiteX1" fmla="*/ 4531653 w 4531653"/>
                <a:gd name="connsiteY1" fmla="*/ 0 h 1371600"/>
                <a:gd name="connsiteX2" fmla="*/ 2019601 w 4531653"/>
                <a:gd name="connsiteY2" fmla="*/ 1371600 h 1371600"/>
                <a:gd name="connsiteX3" fmla="*/ 0 w 4531653"/>
                <a:gd name="connsiteY3" fmla="*/ 142874 h 1371600"/>
                <a:gd name="connsiteX0" fmla="*/ 0 w 3944799"/>
                <a:gd name="connsiteY0" fmla="*/ 33692 h 1262418"/>
                <a:gd name="connsiteX1" fmla="*/ 3944799 w 3944799"/>
                <a:gd name="connsiteY1" fmla="*/ 0 h 1262418"/>
                <a:gd name="connsiteX2" fmla="*/ 2019601 w 3944799"/>
                <a:gd name="connsiteY2" fmla="*/ 1262418 h 1262418"/>
                <a:gd name="connsiteX3" fmla="*/ 0 w 3944799"/>
                <a:gd name="connsiteY3" fmla="*/ 33692 h 1262418"/>
                <a:gd name="connsiteX0" fmla="*/ 0 w 4531653"/>
                <a:gd name="connsiteY0" fmla="*/ 115578 h 1344304"/>
                <a:gd name="connsiteX1" fmla="*/ 4531653 w 4531653"/>
                <a:gd name="connsiteY1" fmla="*/ 0 h 1344304"/>
                <a:gd name="connsiteX2" fmla="*/ 2019601 w 4531653"/>
                <a:gd name="connsiteY2" fmla="*/ 1344304 h 1344304"/>
                <a:gd name="connsiteX3" fmla="*/ 0 w 4531653"/>
                <a:gd name="connsiteY3" fmla="*/ 115578 h 134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1653" h="1344304">
                  <a:moveTo>
                    <a:pt x="0" y="115578"/>
                  </a:moveTo>
                  <a:lnTo>
                    <a:pt x="4531653" y="0"/>
                  </a:lnTo>
                  <a:lnTo>
                    <a:pt x="2019601" y="1344304"/>
                  </a:lnTo>
                  <a:lnTo>
                    <a:pt x="0" y="115578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067336" y="4700371"/>
              <a:ext cx="4645354" cy="2166557"/>
            </a:xfrm>
            <a:custGeom>
              <a:avLst/>
              <a:gdLst>
                <a:gd name="connsiteX0" fmla="*/ 0 w 4632158"/>
                <a:gd name="connsiteY0" fmla="*/ 1239253 h 2129590"/>
                <a:gd name="connsiteX1" fmla="*/ 3645569 w 4632158"/>
                <a:gd name="connsiteY1" fmla="*/ 0 h 2129590"/>
                <a:gd name="connsiteX2" fmla="*/ 4632158 w 4632158"/>
                <a:gd name="connsiteY2" fmla="*/ 2129590 h 2129590"/>
                <a:gd name="connsiteX3" fmla="*/ 0 w 4632158"/>
                <a:gd name="connsiteY3" fmla="*/ 1239253 h 2129590"/>
                <a:gd name="connsiteX0" fmla="*/ 0 w 4632158"/>
                <a:gd name="connsiteY0" fmla="*/ 1243228 h 2133565"/>
                <a:gd name="connsiteX1" fmla="*/ 3641593 w 4632158"/>
                <a:gd name="connsiteY1" fmla="*/ 0 h 2133565"/>
                <a:gd name="connsiteX2" fmla="*/ 4632158 w 4632158"/>
                <a:gd name="connsiteY2" fmla="*/ 2133565 h 2133565"/>
                <a:gd name="connsiteX3" fmla="*/ 0 w 4632158"/>
                <a:gd name="connsiteY3" fmla="*/ 1243228 h 2133565"/>
                <a:gd name="connsiteX0" fmla="*/ 0 w 4656011"/>
                <a:gd name="connsiteY0" fmla="*/ 1243228 h 2157419"/>
                <a:gd name="connsiteX1" fmla="*/ 3641593 w 4656011"/>
                <a:gd name="connsiteY1" fmla="*/ 0 h 2157419"/>
                <a:gd name="connsiteX2" fmla="*/ 4656011 w 4656011"/>
                <a:gd name="connsiteY2" fmla="*/ 2157419 h 2157419"/>
                <a:gd name="connsiteX3" fmla="*/ 0 w 4656011"/>
                <a:gd name="connsiteY3" fmla="*/ 1243228 h 2157419"/>
                <a:gd name="connsiteX0" fmla="*/ 0 w 4659987"/>
                <a:gd name="connsiteY0" fmla="*/ 1247204 h 2157419"/>
                <a:gd name="connsiteX1" fmla="*/ 3645569 w 4659987"/>
                <a:gd name="connsiteY1" fmla="*/ 0 h 2157419"/>
                <a:gd name="connsiteX2" fmla="*/ 4659987 w 4659987"/>
                <a:gd name="connsiteY2" fmla="*/ 2157419 h 2157419"/>
                <a:gd name="connsiteX3" fmla="*/ 0 w 4659987"/>
                <a:gd name="connsiteY3" fmla="*/ 1247204 h 2157419"/>
                <a:gd name="connsiteX0" fmla="*/ 0 w 4667938"/>
                <a:gd name="connsiteY0" fmla="*/ 1263107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63107 h 2157419"/>
                <a:gd name="connsiteX0" fmla="*/ 0 w 4667938"/>
                <a:gd name="connsiteY0" fmla="*/ 1259132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59132 h 2157419"/>
                <a:gd name="connsiteX0" fmla="*/ 0 w 4667938"/>
                <a:gd name="connsiteY0" fmla="*/ 1259132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59132 h 2157419"/>
                <a:gd name="connsiteX0" fmla="*/ 0 w 4659987"/>
                <a:gd name="connsiteY0" fmla="*/ 1251181 h 2157419"/>
                <a:gd name="connsiteX1" fmla="*/ 3645569 w 4659987"/>
                <a:gd name="connsiteY1" fmla="*/ 0 h 2157419"/>
                <a:gd name="connsiteX2" fmla="*/ 4659987 w 4659987"/>
                <a:gd name="connsiteY2" fmla="*/ 2157419 h 2157419"/>
                <a:gd name="connsiteX3" fmla="*/ 0 w 4659987"/>
                <a:gd name="connsiteY3" fmla="*/ 1251181 h 2157419"/>
                <a:gd name="connsiteX0" fmla="*/ 0 w 4674275"/>
                <a:gd name="connsiteY0" fmla="*/ 1251181 h 2157419"/>
                <a:gd name="connsiteX1" fmla="*/ 3645569 w 4674275"/>
                <a:gd name="connsiteY1" fmla="*/ 0 h 2157419"/>
                <a:gd name="connsiteX2" fmla="*/ 4674275 w 4674275"/>
                <a:gd name="connsiteY2" fmla="*/ 2157419 h 2157419"/>
                <a:gd name="connsiteX3" fmla="*/ 0 w 4674275"/>
                <a:gd name="connsiteY3" fmla="*/ 1251181 h 2157419"/>
                <a:gd name="connsiteX0" fmla="*/ 0 w 4683800"/>
                <a:gd name="connsiteY0" fmla="*/ 1251181 h 2157419"/>
                <a:gd name="connsiteX1" fmla="*/ 3655094 w 4683800"/>
                <a:gd name="connsiteY1" fmla="*/ 0 h 2157419"/>
                <a:gd name="connsiteX2" fmla="*/ 4683800 w 4683800"/>
                <a:gd name="connsiteY2" fmla="*/ 2157419 h 2157419"/>
                <a:gd name="connsiteX3" fmla="*/ 0 w 4683800"/>
                <a:gd name="connsiteY3" fmla="*/ 1251181 h 2157419"/>
                <a:gd name="connsiteX0" fmla="*/ 0 w 4695230"/>
                <a:gd name="connsiteY0" fmla="*/ 1251181 h 2157419"/>
                <a:gd name="connsiteX1" fmla="*/ 3666524 w 4695230"/>
                <a:gd name="connsiteY1" fmla="*/ 0 h 2157419"/>
                <a:gd name="connsiteX2" fmla="*/ 4695230 w 4695230"/>
                <a:gd name="connsiteY2" fmla="*/ 2157419 h 2157419"/>
                <a:gd name="connsiteX3" fmla="*/ 0 w 4695230"/>
                <a:gd name="connsiteY3" fmla="*/ 1251181 h 2157419"/>
                <a:gd name="connsiteX0" fmla="*/ 0 w 4695230"/>
                <a:gd name="connsiteY0" fmla="*/ 1251181 h 2171067"/>
                <a:gd name="connsiteX1" fmla="*/ 3666524 w 4695230"/>
                <a:gd name="connsiteY1" fmla="*/ 0 h 2171067"/>
                <a:gd name="connsiteX2" fmla="*/ 4695230 w 4695230"/>
                <a:gd name="connsiteY2" fmla="*/ 2171067 h 2171067"/>
                <a:gd name="connsiteX3" fmla="*/ 0 w 4695230"/>
                <a:gd name="connsiteY3" fmla="*/ 1251181 h 2171067"/>
                <a:gd name="connsiteX0" fmla="*/ 0 w 4708878"/>
                <a:gd name="connsiteY0" fmla="*/ 1251181 h 2184715"/>
                <a:gd name="connsiteX1" fmla="*/ 3666524 w 4708878"/>
                <a:gd name="connsiteY1" fmla="*/ 0 h 2184715"/>
                <a:gd name="connsiteX2" fmla="*/ 4708878 w 4708878"/>
                <a:gd name="connsiteY2" fmla="*/ 2184715 h 2184715"/>
                <a:gd name="connsiteX3" fmla="*/ 0 w 4708878"/>
                <a:gd name="connsiteY3" fmla="*/ 1251181 h 2184715"/>
                <a:gd name="connsiteX0" fmla="*/ 0 w 4722526"/>
                <a:gd name="connsiteY0" fmla="*/ 1251181 h 2198363"/>
                <a:gd name="connsiteX1" fmla="*/ 3666524 w 4722526"/>
                <a:gd name="connsiteY1" fmla="*/ 0 h 2198363"/>
                <a:gd name="connsiteX2" fmla="*/ 4722526 w 4722526"/>
                <a:gd name="connsiteY2" fmla="*/ 2198363 h 2198363"/>
                <a:gd name="connsiteX3" fmla="*/ 0 w 4722526"/>
                <a:gd name="connsiteY3" fmla="*/ 1251181 h 2198363"/>
                <a:gd name="connsiteX0" fmla="*/ 0 w 4658916"/>
                <a:gd name="connsiteY0" fmla="*/ 1251181 h 2190411"/>
                <a:gd name="connsiteX1" fmla="*/ 3666524 w 4658916"/>
                <a:gd name="connsiteY1" fmla="*/ 0 h 2190411"/>
                <a:gd name="connsiteX2" fmla="*/ 4658916 w 4658916"/>
                <a:gd name="connsiteY2" fmla="*/ 2190411 h 2190411"/>
                <a:gd name="connsiteX3" fmla="*/ 0 w 4658916"/>
                <a:gd name="connsiteY3" fmla="*/ 1251181 h 2190411"/>
                <a:gd name="connsiteX0" fmla="*/ 0 w 4658916"/>
                <a:gd name="connsiteY0" fmla="*/ 1251181 h 2166557"/>
                <a:gd name="connsiteX1" fmla="*/ 3666524 w 4658916"/>
                <a:gd name="connsiteY1" fmla="*/ 0 h 2166557"/>
                <a:gd name="connsiteX2" fmla="*/ 4658916 w 4658916"/>
                <a:gd name="connsiteY2" fmla="*/ 2166557 h 2166557"/>
                <a:gd name="connsiteX3" fmla="*/ 0 w 4658916"/>
                <a:gd name="connsiteY3" fmla="*/ 1251181 h 2166557"/>
                <a:gd name="connsiteX0" fmla="*/ 0 w 4670136"/>
                <a:gd name="connsiteY0" fmla="*/ 1251181 h 2166557"/>
                <a:gd name="connsiteX1" fmla="*/ 3677744 w 4670136"/>
                <a:gd name="connsiteY1" fmla="*/ 0 h 2166557"/>
                <a:gd name="connsiteX2" fmla="*/ 4670136 w 4670136"/>
                <a:gd name="connsiteY2" fmla="*/ 2166557 h 2166557"/>
                <a:gd name="connsiteX3" fmla="*/ 0 w 4670136"/>
                <a:gd name="connsiteY3" fmla="*/ 1251181 h 2166557"/>
                <a:gd name="connsiteX0" fmla="*/ 0 w 4653306"/>
                <a:gd name="connsiteY0" fmla="*/ 1251181 h 2166557"/>
                <a:gd name="connsiteX1" fmla="*/ 3660914 w 4653306"/>
                <a:gd name="connsiteY1" fmla="*/ 0 h 2166557"/>
                <a:gd name="connsiteX2" fmla="*/ 4653306 w 4653306"/>
                <a:gd name="connsiteY2" fmla="*/ 2166557 h 2166557"/>
                <a:gd name="connsiteX3" fmla="*/ 0 w 4653306"/>
                <a:gd name="connsiteY3" fmla="*/ 1251181 h 2166557"/>
                <a:gd name="connsiteX0" fmla="*/ 0 w 4001299"/>
                <a:gd name="connsiteY0" fmla="*/ 869518 h 2166557"/>
                <a:gd name="connsiteX1" fmla="*/ 3008907 w 4001299"/>
                <a:gd name="connsiteY1" fmla="*/ 0 h 2166557"/>
                <a:gd name="connsiteX2" fmla="*/ 4001299 w 4001299"/>
                <a:gd name="connsiteY2" fmla="*/ 2166557 h 2166557"/>
                <a:gd name="connsiteX3" fmla="*/ 0 w 4001299"/>
                <a:gd name="connsiteY3" fmla="*/ 869518 h 2166557"/>
                <a:gd name="connsiteX0" fmla="*/ 0 w 4645354"/>
                <a:gd name="connsiteY0" fmla="*/ 1251181 h 2166557"/>
                <a:gd name="connsiteX1" fmla="*/ 3652962 w 4645354"/>
                <a:gd name="connsiteY1" fmla="*/ 0 h 2166557"/>
                <a:gd name="connsiteX2" fmla="*/ 4645354 w 4645354"/>
                <a:gd name="connsiteY2" fmla="*/ 2166557 h 2166557"/>
                <a:gd name="connsiteX3" fmla="*/ 0 w 4645354"/>
                <a:gd name="connsiteY3" fmla="*/ 1251181 h 2166557"/>
                <a:gd name="connsiteX0" fmla="*/ 0 w 4645354"/>
                <a:gd name="connsiteY0" fmla="*/ 1243230 h 2166557"/>
                <a:gd name="connsiteX1" fmla="*/ 3652962 w 4645354"/>
                <a:gd name="connsiteY1" fmla="*/ 0 h 2166557"/>
                <a:gd name="connsiteX2" fmla="*/ 4645354 w 4645354"/>
                <a:gd name="connsiteY2" fmla="*/ 2166557 h 2166557"/>
                <a:gd name="connsiteX3" fmla="*/ 0 w 4645354"/>
                <a:gd name="connsiteY3" fmla="*/ 1243230 h 2166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5354" h="2166557">
                  <a:moveTo>
                    <a:pt x="0" y="1243230"/>
                  </a:moveTo>
                  <a:lnTo>
                    <a:pt x="3652962" y="0"/>
                  </a:lnTo>
                  <a:lnTo>
                    <a:pt x="4645354" y="2166557"/>
                  </a:lnTo>
                  <a:lnTo>
                    <a:pt x="0" y="124323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6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541852" y="3007895"/>
              <a:ext cx="2834884" cy="2947737"/>
            </a:xfrm>
            <a:custGeom>
              <a:avLst/>
              <a:gdLst>
                <a:gd name="connsiteX0" fmla="*/ 0 w 2791326"/>
                <a:gd name="connsiteY0" fmla="*/ 1816768 h 2947737"/>
                <a:gd name="connsiteX1" fmla="*/ 493294 w 2791326"/>
                <a:gd name="connsiteY1" fmla="*/ 2947737 h 2947737"/>
                <a:gd name="connsiteX2" fmla="*/ 2791326 w 2791326"/>
                <a:gd name="connsiteY2" fmla="*/ 0 h 2947737"/>
                <a:gd name="connsiteX3" fmla="*/ 0 w 2791326"/>
                <a:gd name="connsiteY3" fmla="*/ 1816768 h 2947737"/>
                <a:gd name="connsiteX0" fmla="*/ 0 w 2799638"/>
                <a:gd name="connsiteY0" fmla="*/ 1845863 h 2947737"/>
                <a:gd name="connsiteX1" fmla="*/ 501606 w 2799638"/>
                <a:gd name="connsiteY1" fmla="*/ 2947737 h 2947737"/>
                <a:gd name="connsiteX2" fmla="*/ 2799638 w 2799638"/>
                <a:gd name="connsiteY2" fmla="*/ 0 h 2947737"/>
                <a:gd name="connsiteX3" fmla="*/ 0 w 2799638"/>
                <a:gd name="connsiteY3" fmla="*/ 1845863 h 2947737"/>
                <a:gd name="connsiteX0" fmla="*/ 0 w 2826933"/>
                <a:gd name="connsiteY0" fmla="*/ 1886806 h 2947737"/>
                <a:gd name="connsiteX1" fmla="*/ 52890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86806 h 2947737"/>
                <a:gd name="connsiteX0" fmla="*/ 0 w 2826933"/>
                <a:gd name="connsiteY0" fmla="*/ 1859510 h 2947737"/>
                <a:gd name="connsiteX1" fmla="*/ 52890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59510 h 2947737"/>
                <a:gd name="connsiteX0" fmla="*/ 0 w 2826933"/>
                <a:gd name="connsiteY0" fmla="*/ 1859510 h 2947737"/>
                <a:gd name="connsiteX1" fmla="*/ 52329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59510 h 2947737"/>
                <a:gd name="connsiteX0" fmla="*/ 0 w 2834884"/>
                <a:gd name="connsiteY0" fmla="*/ 1867462 h 2947737"/>
                <a:gd name="connsiteX1" fmla="*/ 531242 w 2834884"/>
                <a:gd name="connsiteY1" fmla="*/ 2947737 h 2947737"/>
                <a:gd name="connsiteX2" fmla="*/ 2834884 w 2834884"/>
                <a:gd name="connsiteY2" fmla="*/ 0 h 2947737"/>
                <a:gd name="connsiteX3" fmla="*/ 0 w 2834884"/>
                <a:gd name="connsiteY3" fmla="*/ 1867462 h 294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4884" h="2947737">
                  <a:moveTo>
                    <a:pt x="0" y="1867462"/>
                  </a:moveTo>
                  <a:lnTo>
                    <a:pt x="531242" y="2947737"/>
                  </a:lnTo>
                  <a:lnTo>
                    <a:pt x="2834884" y="0"/>
                  </a:lnTo>
                  <a:lnTo>
                    <a:pt x="0" y="1867462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79413" y="1333500"/>
            <a:ext cx="9521825" cy="4127499"/>
          </a:xfrm>
          <a:noFill/>
        </p:spPr>
        <p:txBody>
          <a:bodyPr rIns="0"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16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3" y="2321901"/>
            <a:ext cx="9521825" cy="1994392"/>
          </a:xfr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65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88952" cy="6882059"/>
          </a:xfrm>
          <a:prstGeom prst="rect">
            <a:avLst/>
          </a:prstGeom>
        </p:spPr>
      </p:pic>
      <p:sp>
        <p:nvSpPr>
          <p:cNvPr id="19" name="Freeform 18"/>
          <p:cNvSpPr/>
          <p:nvPr userDrawn="1"/>
        </p:nvSpPr>
        <p:spPr>
          <a:xfrm flipH="1" flipV="1">
            <a:off x="-18560" y="0"/>
            <a:ext cx="12188952" cy="6858000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3119359 w 9194731"/>
              <a:gd name="connsiteY0" fmla="*/ 5147756 h 5147756"/>
              <a:gd name="connsiteX1" fmla="*/ 0 w 9194731"/>
              <a:gd name="connsiteY1" fmla="*/ 0 h 5147756"/>
              <a:gd name="connsiteX2" fmla="*/ 9194731 w 9194731"/>
              <a:gd name="connsiteY2" fmla="*/ 1742507 h 5147756"/>
              <a:gd name="connsiteX3" fmla="*/ 3119359 w 9194731"/>
              <a:gd name="connsiteY3" fmla="*/ 5147756 h 5147756"/>
              <a:gd name="connsiteX0" fmla="*/ 3151267 w 9226639"/>
              <a:gd name="connsiteY0" fmla="*/ 5163714 h 5163714"/>
              <a:gd name="connsiteX1" fmla="*/ 0 w 9226639"/>
              <a:gd name="connsiteY1" fmla="*/ 0 h 5163714"/>
              <a:gd name="connsiteX2" fmla="*/ 9226639 w 9226639"/>
              <a:gd name="connsiteY2" fmla="*/ 1758465 h 5163714"/>
              <a:gd name="connsiteX3" fmla="*/ 3151267 w 9226639"/>
              <a:gd name="connsiteY3" fmla="*/ 5163714 h 5163714"/>
              <a:gd name="connsiteX0" fmla="*/ 3151267 w 9198054"/>
              <a:gd name="connsiteY0" fmla="*/ 5163714 h 5163714"/>
              <a:gd name="connsiteX1" fmla="*/ 0 w 9198054"/>
              <a:gd name="connsiteY1" fmla="*/ 0 h 5163714"/>
              <a:gd name="connsiteX2" fmla="*/ 9198054 w 9198054"/>
              <a:gd name="connsiteY2" fmla="*/ 1901426 h 5163714"/>
              <a:gd name="connsiteX3" fmla="*/ 3151267 w 9198054"/>
              <a:gd name="connsiteY3" fmla="*/ 5163714 h 5163714"/>
              <a:gd name="connsiteX0" fmla="*/ 3208437 w 9198054"/>
              <a:gd name="connsiteY0" fmla="*/ 5163714 h 5163714"/>
              <a:gd name="connsiteX1" fmla="*/ 0 w 9198054"/>
              <a:gd name="connsiteY1" fmla="*/ 0 h 5163714"/>
              <a:gd name="connsiteX2" fmla="*/ 9198054 w 9198054"/>
              <a:gd name="connsiteY2" fmla="*/ 1901426 h 5163714"/>
              <a:gd name="connsiteX3" fmla="*/ 3208437 w 9198054"/>
              <a:gd name="connsiteY3" fmla="*/ 5163714 h 5163714"/>
              <a:gd name="connsiteX0" fmla="*/ 3160796 w 9198054"/>
              <a:gd name="connsiteY0" fmla="*/ 5154183 h 5154183"/>
              <a:gd name="connsiteX1" fmla="*/ 0 w 9198054"/>
              <a:gd name="connsiteY1" fmla="*/ 0 h 5154183"/>
              <a:gd name="connsiteX2" fmla="*/ 9198054 w 9198054"/>
              <a:gd name="connsiteY2" fmla="*/ 1901426 h 5154183"/>
              <a:gd name="connsiteX3" fmla="*/ 3160796 w 9198054"/>
              <a:gd name="connsiteY3" fmla="*/ 5154183 h 5154183"/>
              <a:gd name="connsiteX0" fmla="*/ 316079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910957 h 5154183"/>
              <a:gd name="connsiteX3" fmla="*/ 3160796 w 9178997"/>
              <a:gd name="connsiteY3" fmla="*/ 5154183 h 5154183"/>
              <a:gd name="connsiteX0" fmla="*/ 304811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910957 h 5154183"/>
              <a:gd name="connsiteX3" fmla="*/ 3048116 w 9178997"/>
              <a:gd name="connsiteY3" fmla="*/ 5154183 h 5154183"/>
              <a:gd name="connsiteX0" fmla="*/ 304811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698542 h 5154183"/>
              <a:gd name="connsiteX3" fmla="*/ 3048116 w 9178997"/>
              <a:gd name="connsiteY3" fmla="*/ 5154183 h 515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8997" h="5154183">
                <a:moveTo>
                  <a:pt x="3048116" y="5154183"/>
                </a:moveTo>
                <a:lnTo>
                  <a:pt x="0" y="0"/>
                </a:lnTo>
                <a:lnTo>
                  <a:pt x="9178997" y="1698542"/>
                </a:lnTo>
                <a:lnTo>
                  <a:pt x="3048116" y="5154183"/>
                </a:lnTo>
                <a:close/>
              </a:path>
            </a:pathLst>
          </a:custGeom>
          <a:gradFill flip="none" rotWithShape="1">
            <a:gsLst>
              <a:gs pos="61000">
                <a:schemeClr val="accent2"/>
              </a:gs>
              <a:gs pos="31000">
                <a:schemeClr val="accent3"/>
              </a:gs>
              <a:gs pos="100000">
                <a:schemeClr val="accent1"/>
              </a:gs>
            </a:gsLst>
            <a:lin ang="12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8" y="2282634"/>
            <a:ext cx="9521825" cy="1051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One-line title</a:t>
            </a:r>
            <a:endParaRPr lang="en-GB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" y="3892296"/>
            <a:ext cx="9472598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subhead/presenters names, 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8" y="5204499"/>
            <a:ext cx="4449209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flipH="1" flipV="1">
            <a:off x="-18560" y="0"/>
            <a:ext cx="12188952" cy="6858000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3119359 w 9194731"/>
              <a:gd name="connsiteY0" fmla="*/ 5147756 h 5147756"/>
              <a:gd name="connsiteX1" fmla="*/ 0 w 9194731"/>
              <a:gd name="connsiteY1" fmla="*/ 0 h 5147756"/>
              <a:gd name="connsiteX2" fmla="*/ 9194731 w 9194731"/>
              <a:gd name="connsiteY2" fmla="*/ 1742507 h 5147756"/>
              <a:gd name="connsiteX3" fmla="*/ 3119359 w 9194731"/>
              <a:gd name="connsiteY3" fmla="*/ 5147756 h 5147756"/>
              <a:gd name="connsiteX0" fmla="*/ 3151267 w 9226639"/>
              <a:gd name="connsiteY0" fmla="*/ 5163714 h 5163714"/>
              <a:gd name="connsiteX1" fmla="*/ 0 w 9226639"/>
              <a:gd name="connsiteY1" fmla="*/ 0 h 5163714"/>
              <a:gd name="connsiteX2" fmla="*/ 9226639 w 9226639"/>
              <a:gd name="connsiteY2" fmla="*/ 1758465 h 5163714"/>
              <a:gd name="connsiteX3" fmla="*/ 3151267 w 9226639"/>
              <a:gd name="connsiteY3" fmla="*/ 5163714 h 5163714"/>
              <a:gd name="connsiteX0" fmla="*/ 3151267 w 9198054"/>
              <a:gd name="connsiteY0" fmla="*/ 5163714 h 5163714"/>
              <a:gd name="connsiteX1" fmla="*/ 0 w 9198054"/>
              <a:gd name="connsiteY1" fmla="*/ 0 h 5163714"/>
              <a:gd name="connsiteX2" fmla="*/ 9198054 w 9198054"/>
              <a:gd name="connsiteY2" fmla="*/ 1901426 h 5163714"/>
              <a:gd name="connsiteX3" fmla="*/ 3151267 w 9198054"/>
              <a:gd name="connsiteY3" fmla="*/ 5163714 h 5163714"/>
              <a:gd name="connsiteX0" fmla="*/ 3208437 w 9198054"/>
              <a:gd name="connsiteY0" fmla="*/ 5163714 h 5163714"/>
              <a:gd name="connsiteX1" fmla="*/ 0 w 9198054"/>
              <a:gd name="connsiteY1" fmla="*/ 0 h 5163714"/>
              <a:gd name="connsiteX2" fmla="*/ 9198054 w 9198054"/>
              <a:gd name="connsiteY2" fmla="*/ 1901426 h 5163714"/>
              <a:gd name="connsiteX3" fmla="*/ 3208437 w 9198054"/>
              <a:gd name="connsiteY3" fmla="*/ 5163714 h 5163714"/>
              <a:gd name="connsiteX0" fmla="*/ 3160796 w 9198054"/>
              <a:gd name="connsiteY0" fmla="*/ 5154183 h 5154183"/>
              <a:gd name="connsiteX1" fmla="*/ 0 w 9198054"/>
              <a:gd name="connsiteY1" fmla="*/ 0 h 5154183"/>
              <a:gd name="connsiteX2" fmla="*/ 9198054 w 9198054"/>
              <a:gd name="connsiteY2" fmla="*/ 1901426 h 5154183"/>
              <a:gd name="connsiteX3" fmla="*/ 3160796 w 9198054"/>
              <a:gd name="connsiteY3" fmla="*/ 5154183 h 5154183"/>
              <a:gd name="connsiteX0" fmla="*/ 316079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910957 h 5154183"/>
              <a:gd name="connsiteX3" fmla="*/ 3160796 w 9178997"/>
              <a:gd name="connsiteY3" fmla="*/ 5154183 h 5154183"/>
              <a:gd name="connsiteX0" fmla="*/ 304811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910957 h 5154183"/>
              <a:gd name="connsiteX3" fmla="*/ 3048116 w 9178997"/>
              <a:gd name="connsiteY3" fmla="*/ 5154183 h 5154183"/>
              <a:gd name="connsiteX0" fmla="*/ 304811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698542 h 5154183"/>
              <a:gd name="connsiteX3" fmla="*/ 3048116 w 9178997"/>
              <a:gd name="connsiteY3" fmla="*/ 5154183 h 515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8997" h="5154183">
                <a:moveTo>
                  <a:pt x="3048116" y="5154183"/>
                </a:moveTo>
                <a:lnTo>
                  <a:pt x="0" y="0"/>
                </a:lnTo>
                <a:lnTo>
                  <a:pt x="9178997" y="1698542"/>
                </a:lnTo>
                <a:lnTo>
                  <a:pt x="3048116" y="5154183"/>
                </a:lnTo>
                <a:close/>
              </a:path>
            </a:pathLst>
          </a:custGeom>
          <a:gradFill flip="none" rotWithShape="1">
            <a:gsLst>
              <a:gs pos="61000">
                <a:schemeClr val="accent2"/>
              </a:gs>
              <a:gs pos="31000">
                <a:schemeClr val="accent3"/>
              </a:gs>
              <a:gs pos="100000">
                <a:schemeClr val="accent1"/>
              </a:gs>
            </a:gsLst>
            <a:lin ang="12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8" y="2286000"/>
            <a:ext cx="9521825" cy="1051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One-line title</a:t>
            </a:r>
            <a:endParaRPr lang="en-GB" dirty="0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  <p:sp>
        <p:nvSpPr>
          <p:cNvPr id="2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4505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flipH="1" flipV="1">
            <a:off x="-1" y="0"/>
            <a:ext cx="12188950" cy="6858000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6053933"/>
              <a:gd name="connsiteY0" fmla="*/ 5175181 h 5175181"/>
              <a:gd name="connsiteX1" fmla="*/ 2883458 w 6053933"/>
              <a:gd name="connsiteY1" fmla="*/ 0 h 5175181"/>
              <a:gd name="connsiteX2" fmla="*/ 6053933 w 6053933"/>
              <a:gd name="connsiteY2" fmla="*/ 1755636 h 5175181"/>
              <a:gd name="connsiteX3" fmla="*/ 0 w 6053933"/>
              <a:gd name="connsiteY3" fmla="*/ 5175181 h 5175181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762784 h 5182329"/>
              <a:gd name="connsiteX3" fmla="*/ 0 w 6053933"/>
              <a:gd name="connsiteY3" fmla="*/ 5182329 h 5182329"/>
              <a:gd name="connsiteX0" fmla="*/ 0 w 6025167"/>
              <a:gd name="connsiteY0" fmla="*/ 5182329 h 5182329"/>
              <a:gd name="connsiteX1" fmla="*/ 2869075 w 6025167"/>
              <a:gd name="connsiteY1" fmla="*/ 0 h 5182329"/>
              <a:gd name="connsiteX2" fmla="*/ 6025167 w 6025167"/>
              <a:gd name="connsiteY2" fmla="*/ 1905745 h 5182329"/>
              <a:gd name="connsiteX3" fmla="*/ 0 w 6025167"/>
              <a:gd name="connsiteY3" fmla="*/ 5182329 h 5182329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905745 h 5182329"/>
              <a:gd name="connsiteX3" fmla="*/ 0 w 6053933"/>
              <a:gd name="connsiteY3" fmla="*/ 5182329 h 5182329"/>
              <a:gd name="connsiteX0" fmla="*/ 0 w 6063522"/>
              <a:gd name="connsiteY0" fmla="*/ 5191860 h 5191860"/>
              <a:gd name="connsiteX1" fmla="*/ 2878664 w 6063522"/>
              <a:gd name="connsiteY1" fmla="*/ 0 h 5191860"/>
              <a:gd name="connsiteX2" fmla="*/ 6063522 w 6063522"/>
              <a:gd name="connsiteY2" fmla="*/ 1905745 h 5191860"/>
              <a:gd name="connsiteX3" fmla="*/ 0 w 6063522"/>
              <a:gd name="connsiteY3" fmla="*/ 5191860 h 5191860"/>
              <a:gd name="connsiteX0" fmla="*/ 0 w 6073111"/>
              <a:gd name="connsiteY0" fmla="*/ 5191860 h 5191860"/>
              <a:gd name="connsiteX1" fmla="*/ 2878664 w 6073111"/>
              <a:gd name="connsiteY1" fmla="*/ 0 h 5191860"/>
              <a:gd name="connsiteX2" fmla="*/ 6073111 w 6073111"/>
              <a:gd name="connsiteY2" fmla="*/ 1915276 h 5191860"/>
              <a:gd name="connsiteX3" fmla="*/ 0 w 6073111"/>
              <a:gd name="connsiteY3" fmla="*/ 5191860 h 5191860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420216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93450"/>
              <a:gd name="connsiteY0" fmla="*/ 5201391 h 5201391"/>
              <a:gd name="connsiteX1" fmla="*/ 4202163 w 6093450"/>
              <a:gd name="connsiteY1" fmla="*/ 0 h 5201391"/>
              <a:gd name="connsiteX2" fmla="*/ 6093450 w 6093450"/>
              <a:gd name="connsiteY2" fmla="*/ 1739044 h 5201391"/>
              <a:gd name="connsiteX3" fmla="*/ 0 w 6093450"/>
              <a:gd name="connsiteY3" fmla="*/ 5201391 h 5201391"/>
              <a:gd name="connsiteX0" fmla="*/ 0 w 6093450"/>
              <a:gd name="connsiteY0" fmla="*/ 5201391 h 5201391"/>
              <a:gd name="connsiteX1" fmla="*/ 4055721 w 6093450"/>
              <a:gd name="connsiteY1" fmla="*/ 0 h 5201391"/>
              <a:gd name="connsiteX2" fmla="*/ 6093450 w 6093450"/>
              <a:gd name="connsiteY2" fmla="*/ 1739044 h 5201391"/>
              <a:gd name="connsiteX3" fmla="*/ 0 w 6093450"/>
              <a:gd name="connsiteY3" fmla="*/ 5201391 h 520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3450" h="5201391">
                <a:moveTo>
                  <a:pt x="0" y="5201391"/>
                </a:moveTo>
                <a:lnTo>
                  <a:pt x="4055721" y="0"/>
                </a:lnTo>
                <a:lnTo>
                  <a:pt x="6093450" y="1739044"/>
                </a:lnTo>
                <a:lnTo>
                  <a:pt x="0" y="5201391"/>
                </a:lnTo>
                <a:close/>
              </a:path>
            </a:pathLst>
          </a:custGeom>
          <a:gradFill flip="none" rotWithShape="1">
            <a:gsLst>
              <a:gs pos="52000">
                <a:schemeClr val="accent2"/>
              </a:gs>
              <a:gs pos="100000">
                <a:schemeClr val="accent1"/>
              </a:gs>
              <a:gs pos="20000">
                <a:schemeClr val="accent3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 dirty="0"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" y="3892296"/>
            <a:ext cx="9472598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subhead/presenters names, 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5204499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2781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flipH="1" flipV="1">
            <a:off x="-1" y="0"/>
            <a:ext cx="12188950" cy="6858000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6053933"/>
              <a:gd name="connsiteY0" fmla="*/ 5175181 h 5175181"/>
              <a:gd name="connsiteX1" fmla="*/ 2883458 w 6053933"/>
              <a:gd name="connsiteY1" fmla="*/ 0 h 5175181"/>
              <a:gd name="connsiteX2" fmla="*/ 6053933 w 6053933"/>
              <a:gd name="connsiteY2" fmla="*/ 1755636 h 5175181"/>
              <a:gd name="connsiteX3" fmla="*/ 0 w 6053933"/>
              <a:gd name="connsiteY3" fmla="*/ 5175181 h 5175181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762784 h 5182329"/>
              <a:gd name="connsiteX3" fmla="*/ 0 w 6053933"/>
              <a:gd name="connsiteY3" fmla="*/ 5182329 h 5182329"/>
              <a:gd name="connsiteX0" fmla="*/ 0 w 6025167"/>
              <a:gd name="connsiteY0" fmla="*/ 5182329 h 5182329"/>
              <a:gd name="connsiteX1" fmla="*/ 2869075 w 6025167"/>
              <a:gd name="connsiteY1" fmla="*/ 0 h 5182329"/>
              <a:gd name="connsiteX2" fmla="*/ 6025167 w 6025167"/>
              <a:gd name="connsiteY2" fmla="*/ 1905745 h 5182329"/>
              <a:gd name="connsiteX3" fmla="*/ 0 w 6025167"/>
              <a:gd name="connsiteY3" fmla="*/ 5182329 h 5182329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905745 h 5182329"/>
              <a:gd name="connsiteX3" fmla="*/ 0 w 6053933"/>
              <a:gd name="connsiteY3" fmla="*/ 5182329 h 5182329"/>
              <a:gd name="connsiteX0" fmla="*/ 0 w 6063522"/>
              <a:gd name="connsiteY0" fmla="*/ 5191860 h 5191860"/>
              <a:gd name="connsiteX1" fmla="*/ 2878664 w 6063522"/>
              <a:gd name="connsiteY1" fmla="*/ 0 h 5191860"/>
              <a:gd name="connsiteX2" fmla="*/ 6063522 w 6063522"/>
              <a:gd name="connsiteY2" fmla="*/ 1905745 h 5191860"/>
              <a:gd name="connsiteX3" fmla="*/ 0 w 6063522"/>
              <a:gd name="connsiteY3" fmla="*/ 5191860 h 5191860"/>
              <a:gd name="connsiteX0" fmla="*/ 0 w 6073111"/>
              <a:gd name="connsiteY0" fmla="*/ 5191860 h 5191860"/>
              <a:gd name="connsiteX1" fmla="*/ 2878664 w 6073111"/>
              <a:gd name="connsiteY1" fmla="*/ 0 h 5191860"/>
              <a:gd name="connsiteX2" fmla="*/ 6073111 w 6073111"/>
              <a:gd name="connsiteY2" fmla="*/ 1915276 h 5191860"/>
              <a:gd name="connsiteX3" fmla="*/ 0 w 6073111"/>
              <a:gd name="connsiteY3" fmla="*/ 5191860 h 5191860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420216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93450"/>
              <a:gd name="connsiteY0" fmla="*/ 5201391 h 5201391"/>
              <a:gd name="connsiteX1" fmla="*/ 4202163 w 6093450"/>
              <a:gd name="connsiteY1" fmla="*/ 0 h 5201391"/>
              <a:gd name="connsiteX2" fmla="*/ 6093450 w 6093450"/>
              <a:gd name="connsiteY2" fmla="*/ 1739044 h 5201391"/>
              <a:gd name="connsiteX3" fmla="*/ 0 w 6093450"/>
              <a:gd name="connsiteY3" fmla="*/ 5201391 h 5201391"/>
              <a:gd name="connsiteX0" fmla="*/ 0 w 6093450"/>
              <a:gd name="connsiteY0" fmla="*/ 5201391 h 5201391"/>
              <a:gd name="connsiteX1" fmla="*/ 4055721 w 6093450"/>
              <a:gd name="connsiteY1" fmla="*/ 0 h 5201391"/>
              <a:gd name="connsiteX2" fmla="*/ 6093450 w 6093450"/>
              <a:gd name="connsiteY2" fmla="*/ 1739044 h 5201391"/>
              <a:gd name="connsiteX3" fmla="*/ 0 w 6093450"/>
              <a:gd name="connsiteY3" fmla="*/ 5201391 h 520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3450" h="5201391">
                <a:moveTo>
                  <a:pt x="0" y="5201391"/>
                </a:moveTo>
                <a:lnTo>
                  <a:pt x="4055721" y="0"/>
                </a:lnTo>
                <a:lnTo>
                  <a:pt x="6093450" y="1739044"/>
                </a:lnTo>
                <a:lnTo>
                  <a:pt x="0" y="5201391"/>
                </a:lnTo>
                <a:close/>
              </a:path>
            </a:pathLst>
          </a:custGeom>
          <a:gradFill flip="none" rotWithShape="1">
            <a:gsLst>
              <a:gs pos="52000">
                <a:schemeClr val="accent2"/>
              </a:gs>
              <a:gs pos="100000">
                <a:schemeClr val="accent1"/>
              </a:gs>
              <a:gs pos="20000">
                <a:schemeClr val="accent3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 dirty="0"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  <p:sp>
        <p:nvSpPr>
          <p:cNvPr id="2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84048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7134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3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flipH="1" flipV="1">
            <a:off x="1" y="-17420"/>
            <a:ext cx="8130732" cy="6875419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6053933"/>
              <a:gd name="connsiteY0" fmla="*/ 5175181 h 5175181"/>
              <a:gd name="connsiteX1" fmla="*/ 2883458 w 6053933"/>
              <a:gd name="connsiteY1" fmla="*/ 0 h 5175181"/>
              <a:gd name="connsiteX2" fmla="*/ 6053933 w 6053933"/>
              <a:gd name="connsiteY2" fmla="*/ 1755636 h 5175181"/>
              <a:gd name="connsiteX3" fmla="*/ 0 w 6053933"/>
              <a:gd name="connsiteY3" fmla="*/ 5175181 h 5175181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762784 h 5182329"/>
              <a:gd name="connsiteX3" fmla="*/ 0 w 6053933"/>
              <a:gd name="connsiteY3" fmla="*/ 5182329 h 5182329"/>
              <a:gd name="connsiteX0" fmla="*/ 0 w 6025167"/>
              <a:gd name="connsiteY0" fmla="*/ 5182329 h 5182329"/>
              <a:gd name="connsiteX1" fmla="*/ 2869075 w 6025167"/>
              <a:gd name="connsiteY1" fmla="*/ 0 h 5182329"/>
              <a:gd name="connsiteX2" fmla="*/ 6025167 w 6025167"/>
              <a:gd name="connsiteY2" fmla="*/ 1905745 h 5182329"/>
              <a:gd name="connsiteX3" fmla="*/ 0 w 6025167"/>
              <a:gd name="connsiteY3" fmla="*/ 5182329 h 5182329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905745 h 5182329"/>
              <a:gd name="connsiteX3" fmla="*/ 0 w 6053933"/>
              <a:gd name="connsiteY3" fmla="*/ 5182329 h 5182329"/>
              <a:gd name="connsiteX0" fmla="*/ 0 w 6063522"/>
              <a:gd name="connsiteY0" fmla="*/ 5191860 h 5191860"/>
              <a:gd name="connsiteX1" fmla="*/ 2878664 w 6063522"/>
              <a:gd name="connsiteY1" fmla="*/ 0 h 5191860"/>
              <a:gd name="connsiteX2" fmla="*/ 6063522 w 6063522"/>
              <a:gd name="connsiteY2" fmla="*/ 1905745 h 5191860"/>
              <a:gd name="connsiteX3" fmla="*/ 0 w 6063522"/>
              <a:gd name="connsiteY3" fmla="*/ 5191860 h 5191860"/>
              <a:gd name="connsiteX0" fmla="*/ 0 w 6073111"/>
              <a:gd name="connsiteY0" fmla="*/ 5191860 h 5191860"/>
              <a:gd name="connsiteX1" fmla="*/ 2878664 w 6073111"/>
              <a:gd name="connsiteY1" fmla="*/ 0 h 5191860"/>
              <a:gd name="connsiteX2" fmla="*/ 6073111 w 6073111"/>
              <a:gd name="connsiteY2" fmla="*/ 1915276 h 5191860"/>
              <a:gd name="connsiteX3" fmla="*/ 0 w 6073111"/>
              <a:gd name="connsiteY3" fmla="*/ 5191860 h 5191860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973730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112562"/>
              <a:gd name="connsiteY0" fmla="*/ 5201391 h 5201391"/>
              <a:gd name="connsiteX1" fmla="*/ 3013181 w 6112562"/>
              <a:gd name="connsiteY1" fmla="*/ 0 h 5201391"/>
              <a:gd name="connsiteX2" fmla="*/ 6112562 w 6112562"/>
              <a:gd name="connsiteY2" fmla="*/ 1739869 h 5201391"/>
              <a:gd name="connsiteX3" fmla="*/ 0 w 6112562"/>
              <a:gd name="connsiteY3" fmla="*/ 5201391 h 5201391"/>
              <a:gd name="connsiteX0" fmla="*/ 0 w 6138863"/>
              <a:gd name="connsiteY0" fmla="*/ 5214602 h 5214602"/>
              <a:gd name="connsiteX1" fmla="*/ 3039482 w 6138863"/>
              <a:gd name="connsiteY1" fmla="*/ 0 h 5214602"/>
              <a:gd name="connsiteX2" fmla="*/ 6138863 w 6138863"/>
              <a:gd name="connsiteY2" fmla="*/ 1739869 h 5214602"/>
              <a:gd name="connsiteX3" fmla="*/ 0 w 6138863"/>
              <a:gd name="connsiteY3" fmla="*/ 5214602 h 521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863" h="5214602">
                <a:moveTo>
                  <a:pt x="0" y="5214602"/>
                </a:moveTo>
                <a:lnTo>
                  <a:pt x="3039482" y="0"/>
                </a:lnTo>
                <a:lnTo>
                  <a:pt x="6138863" y="1739869"/>
                </a:lnTo>
                <a:lnTo>
                  <a:pt x="0" y="5214602"/>
                </a:lnTo>
                <a:close/>
              </a:path>
            </a:pathLst>
          </a:custGeom>
          <a:gradFill flip="none" rotWithShape="1">
            <a:gsLst>
              <a:gs pos="52000">
                <a:schemeClr val="accent2"/>
              </a:gs>
              <a:gs pos="100000">
                <a:schemeClr val="accent1"/>
              </a:gs>
              <a:gs pos="20000">
                <a:schemeClr val="accent3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 dirty="0"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  <p:sp>
        <p:nvSpPr>
          <p:cNvPr id="2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" y="3892296"/>
            <a:ext cx="9472598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subhead/presenters names, 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5204499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569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3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flipH="1" flipV="1">
            <a:off x="1" y="-17420"/>
            <a:ext cx="8130732" cy="6875419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6053933"/>
              <a:gd name="connsiteY0" fmla="*/ 5175181 h 5175181"/>
              <a:gd name="connsiteX1" fmla="*/ 2883458 w 6053933"/>
              <a:gd name="connsiteY1" fmla="*/ 0 h 5175181"/>
              <a:gd name="connsiteX2" fmla="*/ 6053933 w 6053933"/>
              <a:gd name="connsiteY2" fmla="*/ 1755636 h 5175181"/>
              <a:gd name="connsiteX3" fmla="*/ 0 w 6053933"/>
              <a:gd name="connsiteY3" fmla="*/ 5175181 h 5175181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762784 h 5182329"/>
              <a:gd name="connsiteX3" fmla="*/ 0 w 6053933"/>
              <a:gd name="connsiteY3" fmla="*/ 5182329 h 5182329"/>
              <a:gd name="connsiteX0" fmla="*/ 0 w 6025167"/>
              <a:gd name="connsiteY0" fmla="*/ 5182329 h 5182329"/>
              <a:gd name="connsiteX1" fmla="*/ 2869075 w 6025167"/>
              <a:gd name="connsiteY1" fmla="*/ 0 h 5182329"/>
              <a:gd name="connsiteX2" fmla="*/ 6025167 w 6025167"/>
              <a:gd name="connsiteY2" fmla="*/ 1905745 h 5182329"/>
              <a:gd name="connsiteX3" fmla="*/ 0 w 6025167"/>
              <a:gd name="connsiteY3" fmla="*/ 5182329 h 5182329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905745 h 5182329"/>
              <a:gd name="connsiteX3" fmla="*/ 0 w 6053933"/>
              <a:gd name="connsiteY3" fmla="*/ 5182329 h 5182329"/>
              <a:gd name="connsiteX0" fmla="*/ 0 w 6063522"/>
              <a:gd name="connsiteY0" fmla="*/ 5191860 h 5191860"/>
              <a:gd name="connsiteX1" fmla="*/ 2878664 w 6063522"/>
              <a:gd name="connsiteY1" fmla="*/ 0 h 5191860"/>
              <a:gd name="connsiteX2" fmla="*/ 6063522 w 6063522"/>
              <a:gd name="connsiteY2" fmla="*/ 1905745 h 5191860"/>
              <a:gd name="connsiteX3" fmla="*/ 0 w 6063522"/>
              <a:gd name="connsiteY3" fmla="*/ 5191860 h 5191860"/>
              <a:gd name="connsiteX0" fmla="*/ 0 w 6073111"/>
              <a:gd name="connsiteY0" fmla="*/ 5191860 h 5191860"/>
              <a:gd name="connsiteX1" fmla="*/ 2878664 w 6073111"/>
              <a:gd name="connsiteY1" fmla="*/ 0 h 5191860"/>
              <a:gd name="connsiteX2" fmla="*/ 6073111 w 6073111"/>
              <a:gd name="connsiteY2" fmla="*/ 1915276 h 5191860"/>
              <a:gd name="connsiteX3" fmla="*/ 0 w 6073111"/>
              <a:gd name="connsiteY3" fmla="*/ 5191860 h 5191860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973730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112562"/>
              <a:gd name="connsiteY0" fmla="*/ 5201391 h 5201391"/>
              <a:gd name="connsiteX1" fmla="*/ 3013181 w 6112562"/>
              <a:gd name="connsiteY1" fmla="*/ 0 h 5201391"/>
              <a:gd name="connsiteX2" fmla="*/ 6112562 w 6112562"/>
              <a:gd name="connsiteY2" fmla="*/ 1739869 h 5201391"/>
              <a:gd name="connsiteX3" fmla="*/ 0 w 6112562"/>
              <a:gd name="connsiteY3" fmla="*/ 5201391 h 5201391"/>
              <a:gd name="connsiteX0" fmla="*/ 0 w 6138863"/>
              <a:gd name="connsiteY0" fmla="*/ 5214602 h 5214602"/>
              <a:gd name="connsiteX1" fmla="*/ 3039482 w 6138863"/>
              <a:gd name="connsiteY1" fmla="*/ 0 h 5214602"/>
              <a:gd name="connsiteX2" fmla="*/ 6138863 w 6138863"/>
              <a:gd name="connsiteY2" fmla="*/ 1739869 h 5214602"/>
              <a:gd name="connsiteX3" fmla="*/ 0 w 6138863"/>
              <a:gd name="connsiteY3" fmla="*/ 5214602 h 521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863" h="5214602">
                <a:moveTo>
                  <a:pt x="0" y="5214602"/>
                </a:moveTo>
                <a:lnTo>
                  <a:pt x="3039482" y="0"/>
                </a:lnTo>
                <a:lnTo>
                  <a:pt x="6138863" y="1739869"/>
                </a:lnTo>
                <a:lnTo>
                  <a:pt x="0" y="5214602"/>
                </a:lnTo>
                <a:close/>
              </a:path>
            </a:pathLst>
          </a:custGeom>
          <a:gradFill flip="none" rotWithShape="1">
            <a:gsLst>
              <a:gs pos="52000">
                <a:schemeClr val="accent2"/>
              </a:gs>
              <a:gs pos="100000">
                <a:schemeClr val="accent1"/>
              </a:gs>
              <a:gs pos="20000">
                <a:schemeClr val="accent3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 dirty="0"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  <p:sp>
        <p:nvSpPr>
          <p:cNvPr id="2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1532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4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 flipH="1" flipV="1">
            <a:off x="-8709" y="-8709"/>
            <a:ext cx="8136266" cy="6875416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3202595"/>
              <a:gd name="connsiteY0" fmla="*/ 5189477 h 5189477"/>
              <a:gd name="connsiteX1" fmla="*/ 10681 w 3202595"/>
              <a:gd name="connsiteY1" fmla="*/ 0 h 5189477"/>
              <a:gd name="connsiteX2" fmla="*/ 3202595 w 3202595"/>
              <a:gd name="connsiteY2" fmla="*/ 1769932 h 5189477"/>
              <a:gd name="connsiteX3" fmla="*/ 0 w 3202595"/>
              <a:gd name="connsiteY3" fmla="*/ 5189477 h 5189477"/>
              <a:gd name="connsiteX0" fmla="*/ 2962146 w 6164741"/>
              <a:gd name="connsiteY0" fmla="*/ 5403918 h 5403918"/>
              <a:gd name="connsiteX1" fmla="*/ 3 w 6164741"/>
              <a:gd name="connsiteY1" fmla="*/ 0 h 5403918"/>
              <a:gd name="connsiteX2" fmla="*/ 6164741 w 6164741"/>
              <a:gd name="connsiteY2" fmla="*/ 1984373 h 5403918"/>
              <a:gd name="connsiteX3" fmla="*/ 2962146 w 6164741"/>
              <a:gd name="connsiteY3" fmla="*/ 5403918 h 5403918"/>
              <a:gd name="connsiteX0" fmla="*/ 2962143 w 6164738"/>
              <a:gd name="connsiteY0" fmla="*/ 5403918 h 5403918"/>
              <a:gd name="connsiteX1" fmla="*/ 0 w 6164738"/>
              <a:gd name="connsiteY1" fmla="*/ 0 h 5403918"/>
              <a:gd name="connsiteX2" fmla="*/ 6164738 w 6164738"/>
              <a:gd name="connsiteY2" fmla="*/ 1984373 h 5403918"/>
              <a:gd name="connsiteX3" fmla="*/ 2962143 w 6164738"/>
              <a:gd name="connsiteY3" fmla="*/ 5403918 h 5403918"/>
              <a:gd name="connsiteX0" fmla="*/ 2962143 w 6164738"/>
              <a:gd name="connsiteY0" fmla="*/ 5403918 h 5403918"/>
              <a:gd name="connsiteX1" fmla="*/ 0 w 6164738"/>
              <a:gd name="connsiteY1" fmla="*/ 0 h 5403918"/>
              <a:gd name="connsiteX2" fmla="*/ 6164738 w 6164738"/>
              <a:gd name="connsiteY2" fmla="*/ 1984373 h 5403918"/>
              <a:gd name="connsiteX3" fmla="*/ 2962143 w 6164738"/>
              <a:gd name="connsiteY3" fmla="*/ 5403918 h 5403918"/>
              <a:gd name="connsiteX0" fmla="*/ 2819219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1769932 h 5189477"/>
              <a:gd name="connsiteX3" fmla="*/ 2819219 w 6021814"/>
              <a:gd name="connsiteY3" fmla="*/ 5189477 h 5189477"/>
              <a:gd name="connsiteX0" fmla="*/ 2819219 w 6007522"/>
              <a:gd name="connsiteY0" fmla="*/ 5189477 h 5189477"/>
              <a:gd name="connsiteX1" fmla="*/ 0 w 6007522"/>
              <a:gd name="connsiteY1" fmla="*/ 0 h 5189477"/>
              <a:gd name="connsiteX2" fmla="*/ 6007522 w 6007522"/>
              <a:gd name="connsiteY2" fmla="*/ 3299613 h 5189477"/>
              <a:gd name="connsiteX3" fmla="*/ 2819219 w 6007522"/>
              <a:gd name="connsiteY3" fmla="*/ 5189477 h 5189477"/>
              <a:gd name="connsiteX0" fmla="*/ 2819219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19219 w 6021814"/>
              <a:gd name="connsiteY3" fmla="*/ 5189477 h 5189477"/>
              <a:gd name="connsiteX0" fmla="*/ 2862096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62096 w 6021814"/>
              <a:gd name="connsiteY3" fmla="*/ 5189477 h 5189477"/>
              <a:gd name="connsiteX0" fmla="*/ 2862096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62096 w 6021814"/>
              <a:gd name="connsiteY3" fmla="*/ 5189477 h 5189477"/>
              <a:gd name="connsiteX0" fmla="*/ 2862096 w 5993229"/>
              <a:gd name="connsiteY0" fmla="*/ 5189477 h 5189477"/>
              <a:gd name="connsiteX1" fmla="*/ 0 w 5993229"/>
              <a:gd name="connsiteY1" fmla="*/ 0 h 5189477"/>
              <a:gd name="connsiteX2" fmla="*/ 5993229 w 5993229"/>
              <a:gd name="connsiteY2" fmla="*/ 3394921 h 5189477"/>
              <a:gd name="connsiteX3" fmla="*/ 2862096 w 5993229"/>
              <a:gd name="connsiteY3" fmla="*/ 5189477 h 5189477"/>
              <a:gd name="connsiteX0" fmla="*/ 2940500 w 5993229"/>
              <a:gd name="connsiteY0" fmla="*/ 5196067 h 5196067"/>
              <a:gd name="connsiteX1" fmla="*/ 0 w 5993229"/>
              <a:gd name="connsiteY1" fmla="*/ 0 h 5196067"/>
              <a:gd name="connsiteX2" fmla="*/ 5993229 w 5993229"/>
              <a:gd name="connsiteY2" fmla="*/ 3394921 h 5196067"/>
              <a:gd name="connsiteX3" fmla="*/ 2940500 w 5993229"/>
              <a:gd name="connsiteY3" fmla="*/ 5196067 h 5196067"/>
              <a:gd name="connsiteX0" fmla="*/ 2940500 w 5999763"/>
              <a:gd name="connsiteY0" fmla="*/ 5196067 h 5196067"/>
              <a:gd name="connsiteX1" fmla="*/ 0 w 5999763"/>
              <a:gd name="connsiteY1" fmla="*/ 0 h 5196067"/>
              <a:gd name="connsiteX2" fmla="*/ 5999763 w 5999763"/>
              <a:gd name="connsiteY2" fmla="*/ 3467409 h 5196067"/>
              <a:gd name="connsiteX3" fmla="*/ 2940500 w 5999763"/>
              <a:gd name="connsiteY3" fmla="*/ 5196067 h 5196067"/>
              <a:gd name="connsiteX0" fmla="*/ 3045039 w 6104302"/>
              <a:gd name="connsiteY0" fmla="*/ 5202656 h 5202656"/>
              <a:gd name="connsiteX1" fmla="*/ 0 w 6104302"/>
              <a:gd name="connsiteY1" fmla="*/ 0 h 5202656"/>
              <a:gd name="connsiteX2" fmla="*/ 6104302 w 6104302"/>
              <a:gd name="connsiteY2" fmla="*/ 3473998 h 5202656"/>
              <a:gd name="connsiteX3" fmla="*/ 3045039 w 6104302"/>
              <a:gd name="connsiteY3" fmla="*/ 5202656 h 520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4302" h="5202656">
                <a:moveTo>
                  <a:pt x="3045039" y="5202656"/>
                </a:moveTo>
                <a:cubicBezTo>
                  <a:pt x="3034307" y="5174064"/>
                  <a:pt x="10732" y="42888"/>
                  <a:pt x="0" y="0"/>
                </a:cubicBezTo>
                <a:lnTo>
                  <a:pt x="6104302" y="3473998"/>
                </a:lnTo>
                <a:lnTo>
                  <a:pt x="3045039" y="5202656"/>
                </a:lnTo>
                <a:close/>
              </a:path>
            </a:pathLst>
          </a:custGeom>
          <a:gradFill flip="none" rotWithShape="1">
            <a:gsLst>
              <a:gs pos="22000">
                <a:schemeClr val="accent3"/>
              </a:gs>
              <a:gs pos="51000">
                <a:schemeClr val="accent2"/>
              </a:gs>
              <a:gs pos="98374">
                <a:schemeClr val="accent1"/>
              </a:gs>
            </a:gsLst>
            <a:lin ang="13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8" y="5204499"/>
            <a:ext cx="1978025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3895344"/>
            <a:ext cx="9514682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subhead/presenters names, 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9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4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 flipH="1" flipV="1">
            <a:off x="-8709" y="-8709"/>
            <a:ext cx="8136266" cy="6875416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3202595"/>
              <a:gd name="connsiteY0" fmla="*/ 5189477 h 5189477"/>
              <a:gd name="connsiteX1" fmla="*/ 10681 w 3202595"/>
              <a:gd name="connsiteY1" fmla="*/ 0 h 5189477"/>
              <a:gd name="connsiteX2" fmla="*/ 3202595 w 3202595"/>
              <a:gd name="connsiteY2" fmla="*/ 1769932 h 5189477"/>
              <a:gd name="connsiteX3" fmla="*/ 0 w 3202595"/>
              <a:gd name="connsiteY3" fmla="*/ 5189477 h 5189477"/>
              <a:gd name="connsiteX0" fmla="*/ 2962146 w 6164741"/>
              <a:gd name="connsiteY0" fmla="*/ 5403918 h 5403918"/>
              <a:gd name="connsiteX1" fmla="*/ 3 w 6164741"/>
              <a:gd name="connsiteY1" fmla="*/ 0 h 5403918"/>
              <a:gd name="connsiteX2" fmla="*/ 6164741 w 6164741"/>
              <a:gd name="connsiteY2" fmla="*/ 1984373 h 5403918"/>
              <a:gd name="connsiteX3" fmla="*/ 2962146 w 6164741"/>
              <a:gd name="connsiteY3" fmla="*/ 5403918 h 5403918"/>
              <a:gd name="connsiteX0" fmla="*/ 2962143 w 6164738"/>
              <a:gd name="connsiteY0" fmla="*/ 5403918 h 5403918"/>
              <a:gd name="connsiteX1" fmla="*/ 0 w 6164738"/>
              <a:gd name="connsiteY1" fmla="*/ 0 h 5403918"/>
              <a:gd name="connsiteX2" fmla="*/ 6164738 w 6164738"/>
              <a:gd name="connsiteY2" fmla="*/ 1984373 h 5403918"/>
              <a:gd name="connsiteX3" fmla="*/ 2962143 w 6164738"/>
              <a:gd name="connsiteY3" fmla="*/ 5403918 h 5403918"/>
              <a:gd name="connsiteX0" fmla="*/ 2962143 w 6164738"/>
              <a:gd name="connsiteY0" fmla="*/ 5403918 h 5403918"/>
              <a:gd name="connsiteX1" fmla="*/ 0 w 6164738"/>
              <a:gd name="connsiteY1" fmla="*/ 0 h 5403918"/>
              <a:gd name="connsiteX2" fmla="*/ 6164738 w 6164738"/>
              <a:gd name="connsiteY2" fmla="*/ 1984373 h 5403918"/>
              <a:gd name="connsiteX3" fmla="*/ 2962143 w 6164738"/>
              <a:gd name="connsiteY3" fmla="*/ 5403918 h 5403918"/>
              <a:gd name="connsiteX0" fmla="*/ 2819219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1769932 h 5189477"/>
              <a:gd name="connsiteX3" fmla="*/ 2819219 w 6021814"/>
              <a:gd name="connsiteY3" fmla="*/ 5189477 h 5189477"/>
              <a:gd name="connsiteX0" fmla="*/ 2819219 w 6007522"/>
              <a:gd name="connsiteY0" fmla="*/ 5189477 h 5189477"/>
              <a:gd name="connsiteX1" fmla="*/ 0 w 6007522"/>
              <a:gd name="connsiteY1" fmla="*/ 0 h 5189477"/>
              <a:gd name="connsiteX2" fmla="*/ 6007522 w 6007522"/>
              <a:gd name="connsiteY2" fmla="*/ 3299613 h 5189477"/>
              <a:gd name="connsiteX3" fmla="*/ 2819219 w 6007522"/>
              <a:gd name="connsiteY3" fmla="*/ 5189477 h 5189477"/>
              <a:gd name="connsiteX0" fmla="*/ 2819219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19219 w 6021814"/>
              <a:gd name="connsiteY3" fmla="*/ 5189477 h 5189477"/>
              <a:gd name="connsiteX0" fmla="*/ 2862096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62096 w 6021814"/>
              <a:gd name="connsiteY3" fmla="*/ 5189477 h 5189477"/>
              <a:gd name="connsiteX0" fmla="*/ 2862096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62096 w 6021814"/>
              <a:gd name="connsiteY3" fmla="*/ 5189477 h 5189477"/>
              <a:gd name="connsiteX0" fmla="*/ 2862096 w 5993229"/>
              <a:gd name="connsiteY0" fmla="*/ 5189477 h 5189477"/>
              <a:gd name="connsiteX1" fmla="*/ 0 w 5993229"/>
              <a:gd name="connsiteY1" fmla="*/ 0 h 5189477"/>
              <a:gd name="connsiteX2" fmla="*/ 5993229 w 5993229"/>
              <a:gd name="connsiteY2" fmla="*/ 3394921 h 5189477"/>
              <a:gd name="connsiteX3" fmla="*/ 2862096 w 5993229"/>
              <a:gd name="connsiteY3" fmla="*/ 5189477 h 5189477"/>
              <a:gd name="connsiteX0" fmla="*/ 2940500 w 5993229"/>
              <a:gd name="connsiteY0" fmla="*/ 5196067 h 5196067"/>
              <a:gd name="connsiteX1" fmla="*/ 0 w 5993229"/>
              <a:gd name="connsiteY1" fmla="*/ 0 h 5196067"/>
              <a:gd name="connsiteX2" fmla="*/ 5993229 w 5993229"/>
              <a:gd name="connsiteY2" fmla="*/ 3394921 h 5196067"/>
              <a:gd name="connsiteX3" fmla="*/ 2940500 w 5993229"/>
              <a:gd name="connsiteY3" fmla="*/ 5196067 h 5196067"/>
              <a:gd name="connsiteX0" fmla="*/ 2940500 w 5999763"/>
              <a:gd name="connsiteY0" fmla="*/ 5196067 h 5196067"/>
              <a:gd name="connsiteX1" fmla="*/ 0 w 5999763"/>
              <a:gd name="connsiteY1" fmla="*/ 0 h 5196067"/>
              <a:gd name="connsiteX2" fmla="*/ 5999763 w 5999763"/>
              <a:gd name="connsiteY2" fmla="*/ 3467409 h 5196067"/>
              <a:gd name="connsiteX3" fmla="*/ 2940500 w 5999763"/>
              <a:gd name="connsiteY3" fmla="*/ 5196067 h 5196067"/>
              <a:gd name="connsiteX0" fmla="*/ 3045039 w 6104302"/>
              <a:gd name="connsiteY0" fmla="*/ 5202656 h 5202656"/>
              <a:gd name="connsiteX1" fmla="*/ 0 w 6104302"/>
              <a:gd name="connsiteY1" fmla="*/ 0 h 5202656"/>
              <a:gd name="connsiteX2" fmla="*/ 6104302 w 6104302"/>
              <a:gd name="connsiteY2" fmla="*/ 3473998 h 5202656"/>
              <a:gd name="connsiteX3" fmla="*/ 3045039 w 6104302"/>
              <a:gd name="connsiteY3" fmla="*/ 5202656 h 520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4302" h="5202656">
                <a:moveTo>
                  <a:pt x="3045039" y="5202656"/>
                </a:moveTo>
                <a:cubicBezTo>
                  <a:pt x="3034307" y="5174064"/>
                  <a:pt x="10732" y="42888"/>
                  <a:pt x="0" y="0"/>
                </a:cubicBezTo>
                <a:lnTo>
                  <a:pt x="6104302" y="3473998"/>
                </a:lnTo>
                <a:lnTo>
                  <a:pt x="3045039" y="5202656"/>
                </a:lnTo>
                <a:close/>
              </a:path>
            </a:pathLst>
          </a:custGeom>
          <a:gradFill flip="none" rotWithShape="1">
            <a:gsLst>
              <a:gs pos="22000">
                <a:schemeClr val="accent3"/>
              </a:gs>
              <a:gs pos="51000">
                <a:schemeClr val="accent2"/>
              </a:gs>
              <a:gs pos="98374">
                <a:schemeClr val="accent1"/>
              </a:gs>
            </a:gsLst>
            <a:lin ang="13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9D4517-D67F-424B-8DB3-0E37797D7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2CFC67-8AE5-415F-AF70-31438D884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07B4EAF-F61B-4563-B12F-1A6D3488A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E774925-31A9-4744-9DF2-933FF3EF9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02E9-40F5-49A3-9F76-56C134AE5324}" type="datetimeFigureOut">
              <a:rPr lang="it-IT" smtClean="0"/>
              <a:t>12/05/2023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824FF85-30A2-4028-8F3C-8F2870F83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C7E470C-78BD-464C-BD0F-EBBE13B9D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8A1A-D448-45E6-8734-9F9BE9D2E3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7174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5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675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6095262" y="0"/>
            <a:ext cx="6101116" cy="6858864"/>
            <a:chOff x="6095262" y="0"/>
            <a:chExt cx="6101116" cy="6858864"/>
          </a:xfrm>
        </p:grpSpPr>
        <p:sp>
          <p:nvSpPr>
            <p:cNvPr id="8" name="Freeform 7"/>
            <p:cNvSpPr/>
            <p:nvPr userDrawn="1"/>
          </p:nvSpPr>
          <p:spPr>
            <a:xfrm>
              <a:off x="6105525" y="0"/>
              <a:ext cx="6082158" cy="6858000"/>
            </a:xfrm>
            <a:custGeom>
              <a:avLst/>
              <a:gdLst>
                <a:gd name="connsiteX0" fmla="*/ 6096000 w 6096000"/>
                <a:gd name="connsiteY0" fmla="*/ 0 h 6867525"/>
                <a:gd name="connsiteX1" fmla="*/ 0 w 6096000"/>
                <a:gd name="connsiteY1" fmla="*/ 9525 h 6867525"/>
                <a:gd name="connsiteX2" fmla="*/ 3362325 w 6096000"/>
                <a:gd name="connsiteY2" fmla="*/ 6867525 h 6867525"/>
                <a:gd name="connsiteX3" fmla="*/ 6096000 w 6096000"/>
                <a:gd name="connsiteY3" fmla="*/ 6858000 h 6867525"/>
                <a:gd name="connsiteX4" fmla="*/ 6096000 w 6096000"/>
                <a:gd name="connsiteY4" fmla="*/ 0 h 68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6867525">
                  <a:moveTo>
                    <a:pt x="6096000" y="0"/>
                  </a:moveTo>
                  <a:lnTo>
                    <a:pt x="0" y="9525"/>
                  </a:lnTo>
                  <a:lnTo>
                    <a:pt x="3362325" y="6867525"/>
                  </a:lnTo>
                  <a:lnTo>
                    <a:pt x="6096000" y="685800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3" name="Freeform 32"/>
            <p:cNvSpPr/>
            <p:nvPr userDrawn="1"/>
          </p:nvSpPr>
          <p:spPr>
            <a:xfrm flipH="1">
              <a:off x="6099048" y="0"/>
              <a:ext cx="6096736" cy="4569416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2623 w 3395129"/>
                <a:gd name="connsiteY0" fmla="*/ 652 h 3446751"/>
                <a:gd name="connsiteX1" fmla="*/ 0 w 3395129"/>
                <a:gd name="connsiteY1" fmla="*/ 3446751 h 3446751"/>
                <a:gd name="connsiteX2" fmla="*/ 3395129 w 3395129"/>
                <a:gd name="connsiteY2" fmla="*/ 0 h 3446751"/>
                <a:gd name="connsiteX3" fmla="*/ 2623 w 3395129"/>
                <a:gd name="connsiteY3" fmla="*/ 652 h 344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3446751">
                  <a:moveTo>
                    <a:pt x="2623" y="652"/>
                  </a:moveTo>
                  <a:cubicBezTo>
                    <a:pt x="1749" y="1149352"/>
                    <a:pt x="874" y="2298051"/>
                    <a:pt x="0" y="3446751"/>
                  </a:cubicBezTo>
                  <a:lnTo>
                    <a:pt x="3395129" y="0"/>
                  </a:lnTo>
                  <a:lnTo>
                    <a:pt x="2623" y="65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1"/>
                </a:gs>
              </a:gsLst>
              <a:lin ang="120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 userDrawn="1"/>
          </p:nvSpPr>
          <p:spPr>
            <a:xfrm flipH="1">
              <a:off x="9451181" y="4569416"/>
              <a:ext cx="2745197" cy="2289448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1529836 w 1529836"/>
                <a:gd name="connsiteY0" fmla="*/ 1726951 h 1726951"/>
                <a:gd name="connsiteX1" fmla="*/ 4894 w 1529836"/>
                <a:gd name="connsiteY1" fmla="*/ 0 h 1726951"/>
                <a:gd name="connsiteX2" fmla="*/ 0 w 1529836"/>
                <a:gd name="connsiteY2" fmla="*/ 1719114 h 1726951"/>
                <a:gd name="connsiteX3" fmla="*/ 1529836 w 1529836"/>
                <a:gd name="connsiteY3" fmla="*/ 1726951 h 1726951"/>
                <a:gd name="connsiteX0" fmla="*/ 1524956 w 1524956"/>
                <a:gd name="connsiteY0" fmla="*/ 1726951 h 1726951"/>
                <a:gd name="connsiteX1" fmla="*/ 14 w 1524956"/>
                <a:gd name="connsiteY1" fmla="*/ 0 h 1726951"/>
                <a:gd name="connsiteX2" fmla="*/ 139661 w 1524956"/>
                <a:gd name="connsiteY2" fmla="*/ 1496385 h 1726951"/>
                <a:gd name="connsiteX3" fmla="*/ 1524956 w 1524956"/>
                <a:gd name="connsiteY3" fmla="*/ 1726951 h 1726951"/>
                <a:gd name="connsiteX0" fmla="*/ 1525273 w 1525273"/>
                <a:gd name="connsiteY0" fmla="*/ 1726951 h 1726951"/>
                <a:gd name="connsiteX1" fmla="*/ 331 w 1525273"/>
                <a:gd name="connsiteY1" fmla="*/ 0 h 1726951"/>
                <a:gd name="connsiteX2" fmla="*/ 2068 w 1525273"/>
                <a:gd name="connsiteY2" fmla="*/ 1726299 h 1726951"/>
                <a:gd name="connsiteX3" fmla="*/ 1525273 w 1525273"/>
                <a:gd name="connsiteY3" fmla="*/ 1726951 h 172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5273" h="1726951">
                  <a:moveTo>
                    <a:pt x="1525273" y="1726951"/>
                  </a:moveTo>
                  <a:lnTo>
                    <a:pt x="331" y="0"/>
                  </a:lnTo>
                  <a:cubicBezTo>
                    <a:pt x="-1300" y="573038"/>
                    <a:pt x="3699" y="1153261"/>
                    <a:pt x="2068" y="1726299"/>
                  </a:cubicBezTo>
                  <a:lnTo>
                    <a:pt x="1525273" y="1726951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3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 userDrawn="1"/>
          </p:nvSpPr>
          <p:spPr>
            <a:xfrm flipH="1">
              <a:off x="6095262" y="0"/>
              <a:ext cx="6100521" cy="6858864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5173702">
                  <a:moveTo>
                    <a:pt x="1524942" y="5173702"/>
                  </a:moveTo>
                  <a:lnTo>
                    <a:pt x="0" y="3446751"/>
                  </a:lnTo>
                  <a:lnTo>
                    <a:pt x="3395129" y="0"/>
                  </a:lnTo>
                  <a:lnTo>
                    <a:pt x="1524942" y="517370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8" y="5204499"/>
            <a:ext cx="1978025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3895344"/>
            <a:ext cx="9514682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 subhead/presenters names, 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</p:spTree>
    <p:extLst>
      <p:ext uri="{BB962C8B-B14F-4D97-AF65-F5344CB8AC3E}">
        <p14:creationId xmlns:p14="http://schemas.microsoft.com/office/powerpoint/2010/main" val="83500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5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6095262" y="0"/>
            <a:ext cx="6101116" cy="6858864"/>
            <a:chOff x="6095262" y="0"/>
            <a:chExt cx="6101116" cy="6858864"/>
          </a:xfrm>
        </p:grpSpPr>
        <p:sp>
          <p:nvSpPr>
            <p:cNvPr id="23" name="Freeform 22"/>
            <p:cNvSpPr/>
            <p:nvPr userDrawn="1"/>
          </p:nvSpPr>
          <p:spPr>
            <a:xfrm>
              <a:off x="6105525" y="0"/>
              <a:ext cx="6082158" cy="6858000"/>
            </a:xfrm>
            <a:custGeom>
              <a:avLst/>
              <a:gdLst>
                <a:gd name="connsiteX0" fmla="*/ 6096000 w 6096000"/>
                <a:gd name="connsiteY0" fmla="*/ 0 h 6867525"/>
                <a:gd name="connsiteX1" fmla="*/ 0 w 6096000"/>
                <a:gd name="connsiteY1" fmla="*/ 9525 h 6867525"/>
                <a:gd name="connsiteX2" fmla="*/ 3362325 w 6096000"/>
                <a:gd name="connsiteY2" fmla="*/ 6867525 h 6867525"/>
                <a:gd name="connsiteX3" fmla="*/ 6096000 w 6096000"/>
                <a:gd name="connsiteY3" fmla="*/ 6858000 h 6867525"/>
                <a:gd name="connsiteX4" fmla="*/ 6096000 w 6096000"/>
                <a:gd name="connsiteY4" fmla="*/ 0 h 68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6867525">
                  <a:moveTo>
                    <a:pt x="6096000" y="0"/>
                  </a:moveTo>
                  <a:lnTo>
                    <a:pt x="0" y="9525"/>
                  </a:lnTo>
                  <a:lnTo>
                    <a:pt x="3362325" y="6867525"/>
                  </a:lnTo>
                  <a:lnTo>
                    <a:pt x="6096000" y="685800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4" name="Freeform 23"/>
            <p:cNvSpPr/>
            <p:nvPr userDrawn="1"/>
          </p:nvSpPr>
          <p:spPr>
            <a:xfrm flipH="1">
              <a:off x="6099048" y="0"/>
              <a:ext cx="6096736" cy="4569416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2623 w 3395129"/>
                <a:gd name="connsiteY0" fmla="*/ 652 h 3446751"/>
                <a:gd name="connsiteX1" fmla="*/ 0 w 3395129"/>
                <a:gd name="connsiteY1" fmla="*/ 3446751 h 3446751"/>
                <a:gd name="connsiteX2" fmla="*/ 3395129 w 3395129"/>
                <a:gd name="connsiteY2" fmla="*/ 0 h 3446751"/>
                <a:gd name="connsiteX3" fmla="*/ 2623 w 3395129"/>
                <a:gd name="connsiteY3" fmla="*/ 652 h 344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3446751">
                  <a:moveTo>
                    <a:pt x="2623" y="652"/>
                  </a:moveTo>
                  <a:cubicBezTo>
                    <a:pt x="1749" y="1149352"/>
                    <a:pt x="874" y="2298051"/>
                    <a:pt x="0" y="3446751"/>
                  </a:cubicBezTo>
                  <a:lnTo>
                    <a:pt x="3395129" y="0"/>
                  </a:lnTo>
                  <a:lnTo>
                    <a:pt x="2623" y="65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3"/>
                </a:gs>
              </a:gsLst>
              <a:lin ang="120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 userDrawn="1"/>
          </p:nvSpPr>
          <p:spPr>
            <a:xfrm flipH="1">
              <a:off x="9451181" y="4569416"/>
              <a:ext cx="2745197" cy="2289448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1529836 w 1529836"/>
                <a:gd name="connsiteY0" fmla="*/ 1726951 h 1726951"/>
                <a:gd name="connsiteX1" fmla="*/ 4894 w 1529836"/>
                <a:gd name="connsiteY1" fmla="*/ 0 h 1726951"/>
                <a:gd name="connsiteX2" fmla="*/ 0 w 1529836"/>
                <a:gd name="connsiteY2" fmla="*/ 1719114 h 1726951"/>
                <a:gd name="connsiteX3" fmla="*/ 1529836 w 1529836"/>
                <a:gd name="connsiteY3" fmla="*/ 1726951 h 1726951"/>
                <a:gd name="connsiteX0" fmla="*/ 1524956 w 1524956"/>
                <a:gd name="connsiteY0" fmla="*/ 1726951 h 1726951"/>
                <a:gd name="connsiteX1" fmla="*/ 14 w 1524956"/>
                <a:gd name="connsiteY1" fmla="*/ 0 h 1726951"/>
                <a:gd name="connsiteX2" fmla="*/ 139661 w 1524956"/>
                <a:gd name="connsiteY2" fmla="*/ 1496385 h 1726951"/>
                <a:gd name="connsiteX3" fmla="*/ 1524956 w 1524956"/>
                <a:gd name="connsiteY3" fmla="*/ 1726951 h 1726951"/>
                <a:gd name="connsiteX0" fmla="*/ 1525273 w 1525273"/>
                <a:gd name="connsiteY0" fmla="*/ 1726951 h 1726951"/>
                <a:gd name="connsiteX1" fmla="*/ 331 w 1525273"/>
                <a:gd name="connsiteY1" fmla="*/ 0 h 1726951"/>
                <a:gd name="connsiteX2" fmla="*/ 2068 w 1525273"/>
                <a:gd name="connsiteY2" fmla="*/ 1726299 h 1726951"/>
                <a:gd name="connsiteX3" fmla="*/ 1525273 w 1525273"/>
                <a:gd name="connsiteY3" fmla="*/ 1726951 h 172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5273" h="1726951">
                  <a:moveTo>
                    <a:pt x="1525273" y="1726951"/>
                  </a:moveTo>
                  <a:lnTo>
                    <a:pt x="331" y="0"/>
                  </a:lnTo>
                  <a:cubicBezTo>
                    <a:pt x="-1300" y="573038"/>
                    <a:pt x="3699" y="1153261"/>
                    <a:pt x="2068" y="1726299"/>
                  </a:cubicBezTo>
                  <a:lnTo>
                    <a:pt x="1525273" y="1726951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/>
                </a:gs>
                <a:gs pos="0">
                  <a:schemeClr val="accent3"/>
                </a:gs>
              </a:gsLst>
              <a:lin ang="13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 userDrawn="1"/>
          </p:nvSpPr>
          <p:spPr>
            <a:xfrm flipH="1">
              <a:off x="6095262" y="0"/>
              <a:ext cx="6100521" cy="6858864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5173702">
                  <a:moveTo>
                    <a:pt x="1524942" y="5173702"/>
                  </a:moveTo>
                  <a:lnTo>
                    <a:pt x="0" y="3446751"/>
                  </a:lnTo>
                  <a:lnTo>
                    <a:pt x="3395129" y="0"/>
                  </a:lnTo>
                  <a:lnTo>
                    <a:pt x="1524942" y="517370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0699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 REVERSED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9" y="0"/>
            <a:ext cx="12192001" cy="6858000"/>
          </a:xfrm>
          <a:prstGeom prst="rect">
            <a:avLst/>
          </a:prstGeom>
        </p:spPr>
      </p:pic>
      <p:sp>
        <p:nvSpPr>
          <p:cNvPr id="19" name="Freeform 18"/>
          <p:cNvSpPr/>
          <p:nvPr userDrawn="1"/>
        </p:nvSpPr>
        <p:spPr>
          <a:xfrm flipH="1" flipV="1">
            <a:off x="-18560" y="0"/>
            <a:ext cx="12188952" cy="6858000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3119359 w 9194731"/>
              <a:gd name="connsiteY0" fmla="*/ 5147756 h 5147756"/>
              <a:gd name="connsiteX1" fmla="*/ 0 w 9194731"/>
              <a:gd name="connsiteY1" fmla="*/ 0 h 5147756"/>
              <a:gd name="connsiteX2" fmla="*/ 9194731 w 9194731"/>
              <a:gd name="connsiteY2" fmla="*/ 1742507 h 5147756"/>
              <a:gd name="connsiteX3" fmla="*/ 3119359 w 9194731"/>
              <a:gd name="connsiteY3" fmla="*/ 5147756 h 5147756"/>
              <a:gd name="connsiteX0" fmla="*/ 3151267 w 9226639"/>
              <a:gd name="connsiteY0" fmla="*/ 5163714 h 5163714"/>
              <a:gd name="connsiteX1" fmla="*/ 0 w 9226639"/>
              <a:gd name="connsiteY1" fmla="*/ 0 h 5163714"/>
              <a:gd name="connsiteX2" fmla="*/ 9226639 w 9226639"/>
              <a:gd name="connsiteY2" fmla="*/ 1758465 h 5163714"/>
              <a:gd name="connsiteX3" fmla="*/ 3151267 w 9226639"/>
              <a:gd name="connsiteY3" fmla="*/ 5163714 h 5163714"/>
              <a:gd name="connsiteX0" fmla="*/ 3151267 w 9198054"/>
              <a:gd name="connsiteY0" fmla="*/ 5163714 h 5163714"/>
              <a:gd name="connsiteX1" fmla="*/ 0 w 9198054"/>
              <a:gd name="connsiteY1" fmla="*/ 0 h 5163714"/>
              <a:gd name="connsiteX2" fmla="*/ 9198054 w 9198054"/>
              <a:gd name="connsiteY2" fmla="*/ 1901426 h 5163714"/>
              <a:gd name="connsiteX3" fmla="*/ 3151267 w 9198054"/>
              <a:gd name="connsiteY3" fmla="*/ 5163714 h 5163714"/>
              <a:gd name="connsiteX0" fmla="*/ 3208437 w 9198054"/>
              <a:gd name="connsiteY0" fmla="*/ 5163714 h 5163714"/>
              <a:gd name="connsiteX1" fmla="*/ 0 w 9198054"/>
              <a:gd name="connsiteY1" fmla="*/ 0 h 5163714"/>
              <a:gd name="connsiteX2" fmla="*/ 9198054 w 9198054"/>
              <a:gd name="connsiteY2" fmla="*/ 1901426 h 5163714"/>
              <a:gd name="connsiteX3" fmla="*/ 3208437 w 9198054"/>
              <a:gd name="connsiteY3" fmla="*/ 5163714 h 5163714"/>
              <a:gd name="connsiteX0" fmla="*/ 3160796 w 9198054"/>
              <a:gd name="connsiteY0" fmla="*/ 5154183 h 5154183"/>
              <a:gd name="connsiteX1" fmla="*/ 0 w 9198054"/>
              <a:gd name="connsiteY1" fmla="*/ 0 h 5154183"/>
              <a:gd name="connsiteX2" fmla="*/ 9198054 w 9198054"/>
              <a:gd name="connsiteY2" fmla="*/ 1901426 h 5154183"/>
              <a:gd name="connsiteX3" fmla="*/ 3160796 w 9198054"/>
              <a:gd name="connsiteY3" fmla="*/ 5154183 h 5154183"/>
              <a:gd name="connsiteX0" fmla="*/ 316079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910957 h 5154183"/>
              <a:gd name="connsiteX3" fmla="*/ 3160796 w 9178997"/>
              <a:gd name="connsiteY3" fmla="*/ 5154183 h 5154183"/>
              <a:gd name="connsiteX0" fmla="*/ 304811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910957 h 5154183"/>
              <a:gd name="connsiteX3" fmla="*/ 3048116 w 9178997"/>
              <a:gd name="connsiteY3" fmla="*/ 5154183 h 5154183"/>
              <a:gd name="connsiteX0" fmla="*/ 304811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698542 h 5154183"/>
              <a:gd name="connsiteX3" fmla="*/ 3048116 w 9178997"/>
              <a:gd name="connsiteY3" fmla="*/ 5154183 h 515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8997" h="5154183">
                <a:moveTo>
                  <a:pt x="3048116" y="5154183"/>
                </a:moveTo>
                <a:lnTo>
                  <a:pt x="0" y="0"/>
                </a:lnTo>
                <a:lnTo>
                  <a:pt x="9178997" y="1698542"/>
                </a:lnTo>
                <a:lnTo>
                  <a:pt x="3048116" y="5154183"/>
                </a:lnTo>
                <a:close/>
              </a:path>
            </a:pathLst>
          </a:custGeom>
          <a:gradFill flip="none" rotWithShape="1">
            <a:gsLst>
              <a:gs pos="61000">
                <a:schemeClr val="accent2"/>
              </a:gs>
              <a:gs pos="31000">
                <a:schemeClr val="accent3"/>
              </a:gs>
              <a:gs pos="100000">
                <a:schemeClr val="accent1"/>
              </a:gs>
            </a:gsLst>
            <a:lin ang="12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8" y="2282634"/>
            <a:ext cx="9521825" cy="1051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One-line title</a:t>
            </a:r>
            <a:endParaRPr lang="en-GB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" y="3892296"/>
            <a:ext cx="9472598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subhead/presenters names, 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8" y="5204499"/>
            <a:ext cx="4449209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1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 REVERS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9" y="0"/>
            <a:ext cx="12192001" cy="685800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flipH="1" flipV="1">
            <a:off x="-18560" y="0"/>
            <a:ext cx="12188952" cy="6858000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3119359 w 9194731"/>
              <a:gd name="connsiteY0" fmla="*/ 5147756 h 5147756"/>
              <a:gd name="connsiteX1" fmla="*/ 0 w 9194731"/>
              <a:gd name="connsiteY1" fmla="*/ 0 h 5147756"/>
              <a:gd name="connsiteX2" fmla="*/ 9194731 w 9194731"/>
              <a:gd name="connsiteY2" fmla="*/ 1742507 h 5147756"/>
              <a:gd name="connsiteX3" fmla="*/ 3119359 w 9194731"/>
              <a:gd name="connsiteY3" fmla="*/ 5147756 h 5147756"/>
              <a:gd name="connsiteX0" fmla="*/ 3151267 w 9226639"/>
              <a:gd name="connsiteY0" fmla="*/ 5163714 h 5163714"/>
              <a:gd name="connsiteX1" fmla="*/ 0 w 9226639"/>
              <a:gd name="connsiteY1" fmla="*/ 0 h 5163714"/>
              <a:gd name="connsiteX2" fmla="*/ 9226639 w 9226639"/>
              <a:gd name="connsiteY2" fmla="*/ 1758465 h 5163714"/>
              <a:gd name="connsiteX3" fmla="*/ 3151267 w 9226639"/>
              <a:gd name="connsiteY3" fmla="*/ 5163714 h 5163714"/>
              <a:gd name="connsiteX0" fmla="*/ 3151267 w 9198054"/>
              <a:gd name="connsiteY0" fmla="*/ 5163714 h 5163714"/>
              <a:gd name="connsiteX1" fmla="*/ 0 w 9198054"/>
              <a:gd name="connsiteY1" fmla="*/ 0 h 5163714"/>
              <a:gd name="connsiteX2" fmla="*/ 9198054 w 9198054"/>
              <a:gd name="connsiteY2" fmla="*/ 1901426 h 5163714"/>
              <a:gd name="connsiteX3" fmla="*/ 3151267 w 9198054"/>
              <a:gd name="connsiteY3" fmla="*/ 5163714 h 5163714"/>
              <a:gd name="connsiteX0" fmla="*/ 3208437 w 9198054"/>
              <a:gd name="connsiteY0" fmla="*/ 5163714 h 5163714"/>
              <a:gd name="connsiteX1" fmla="*/ 0 w 9198054"/>
              <a:gd name="connsiteY1" fmla="*/ 0 h 5163714"/>
              <a:gd name="connsiteX2" fmla="*/ 9198054 w 9198054"/>
              <a:gd name="connsiteY2" fmla="*/ 1901426 h 5163714"/>
              <a:gd name="connsiteX3" fmla="*/ 3208437 w 9198054"/>
              <a:gd name="connsiteY3" fmla="*/ 5163714 h 5163714"/>
              <a:gd name="connsiteX0" fmla="*/ 3160796 w 9198054"/>
              <a:gd name="connsiteY0" fmla="*/ 5154183 h 5154183"/>
              <a:gd name="connsiteX1" fmla="*/ 0 w 9198054"/>
              <a:gd name="connsiteY1" fmla="*/ 0 h 5154183"/>
              <a:gd name="connsiteX2" fmla="*/ 9198054 w 9198054"/>
              <a:gd name="connsiteY2" fmla="*/ 1901426 h 5154183"/>
              <a:gd name="connsiteX3" fmla="*/ 3160796 w 9198054"/>
              <a:gd name="connsiteY3" fmla="*/ 5154183 h 5154183"/>
              <a:gd name="connsiteX0" fmla="*/ 316079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910957 h 5154183"/>
              <a:gd name="connsiteX3" fmla="*/ 3160796 w 9178997"/>
              <a:gd name="connsiteY3" fmla="*/ 5154183 h 5154183"/>
              <a:gd name="connsiteX0" fmla="*/ 304811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910957 h 5154183"/>
              <a:gd name="connsiteX3" fmla="*/ 3048116 w 9178997"/>
              <a:gd name="connsiteY3" fmla="*/ 5154183 h 5154183"/>
              <a:gd name="connsiteX0" fmla="*/ 304811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698542 h 5154183"/>
              <a:gd name="connsiteX3" fmla="*/ 3048116 w 9178997"/>
              <a:gd name="connsiteY3" fmla="*/ 5154183 h 515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8997" h="5154183">
                <a:moveTo>
                  <a:pt x="3048116" y="5154183"/>
                </a:moveTo>
                <a:lnTo>
                  <a:pt x="0" y="0"/>
                </a:lnTo>
                <a:lnTo>
                  <a:pt x="9178997" y="1698542"/>
                </a:lnTo>
                <a:lnTo>
                  <a:pt x="3048116" y="5154183"/>
                </a:lnTo>
                <a:close/>
              </a:path>
            </a:pathLst>
          </a:custGeom>
          <a:gradFill flip="none" rotWithShape="1">
            <a:gsLst>
              <a:gs pos="61000">
                <a:schemeClr val="accent2"/>
              </a:gs>
              <a:gs pos="31000">
                <a:schemeClr val="accent3"/>
              </a:gs>
              <a:gs pos="100000">
                <a:schemeClr val="accent1"/>
              </a:gs>
            </a:gsLst>
            <a:lin ang="12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8" y="2286000"/>
            <a:ext cx="9521825" cy="1051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One-line title</a:t>
            </a:r>
            <a:endParaRPr lang="en-GB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3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 REVERSED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9" y="0"/>
            <a:ext cx="12192001" cy="685800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flipH="1" flipV="1">
            <a:off x="-1" y="0"/>
            <a:ext cx="12188950" cy="6858000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6053933"/>
              <a:gd name="connsiteY0" fmla="*/ 5175181 h 5175181"/>
              <a:gd name="connsiteX1" fmla="*/ 2883458 w 6053933"/>
              <a:gd name="connsiteY1" fmla="*/ 0 h 5175181"/>
              <a:gd name="connsiteX2" fmla="*/ 6053933 w 6053933"/>
              <a:gd name="connsiteY2" fmla="*/ 1755636 h 5175181"/>
              <a:gd name="connsiteX3" fmla="*/ 0 w 6053933"/>
              <a:gd name="connsiteY3" fmla="*/ 5175181 h 5175181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762784 h 5182329"/>
              <a:gd name="connsiteX3" fmla="*/ 0 w 6053933"/>
              <a:gd name="connsiteY3" fmla="*/ 5182329 h 5182329"/>
              <a:gd name="connsiteX0" fmla="*/ 0 w 6025167"/>
              <a:gd name="connsiteY0" fmla="*/ 5182329 h 5182329"/>
              <a:gd name="connsiteX1" fmla="*/ 2869075 w 6025167"/>
              <a:gd name="connsiteY1" fmla="*/ 0 h 5182329"/>
              <a:gd name="connsiteX2" fmla="*/ 6025167 w 6025167"/>
              <a:gd name="connsiteY2" fmla="*/ 1905745 h 5182329"/>
              <a:gd name="connsiteX3" fmla="*/ 0 w 6025167"/>
              <a:gd name="connsiteY3" fmla="*/ 5182329 h 5182329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905745 h 5182329"/>
              <a:gd name="connsiteX3" fmla="*/ 0 w 6053933"/>
              <a:gd name="connsiteY3" fmla="*/ 5182329 h 5182329"/>
              <a:gd name="connsiteX0" fmla="*/ 0 w 6063522"/>
              <a:gd name="connsiteY0" fmla="*/ 5191860 h 5191860"/>
              <a:gd name="connsiteX1" fmla="*/ 2878664 w 6063522"/>
              <a:gd name="connsiteY1" fmla="*/ 0 h 5191860"/>
              <a:gd name="connsiteX2" fmla="*/ 6063522 w 6063522"/>
              <a:gd name="connsiteY2" fmla="*/ 1905745 h 5191860"/>
              <a:gd name="connsiteX3" fmla="*/ 0 w 6063522"/>
              <a:gd name="connsiteY3" fmla="*/ 5191860 h 5191860"/>
              <a:gd name="connsiteX0" fmla="*/ 0 w 6073111"/>
              <a:gd name="connsiteY0" fmla="*/ 5191860 h 5191860"/>
              <a:gd name="connsiteX1" fmla="*/ 2878664 w 6073111"/>
              <a:gd name="connsiteY1" fmla="*/ 0 h 5191860"/>
              <a:gd name="connsiteX2" fmla="*/ 6073111 w 6073111"/>
              <a:gd name="connsiteY2" fmla="*/ 1915276 h 5191860"/>
              <a:gd name="connsiteX3" fmla="*/ 0 w 6073111"/>
              <a:gd name="connsiteY3" fmla="*/ 5191860 h 5191860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420216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93450"/>
              <a:gd name="connsiteY0" fmla="*/ 5201391 h 5201391"/>
              <a:gd name="connsiteX1" fmla="*/ 4202163 w 6093450"/>
              <a:gd name="connsiteY1" fmla="*/ 0 h 5201391"/>
              <a:gd name="connsiteX2" fmla="*/ 6093450 w 6093450"/>
              <a:gd name="connsiteY2" fmla="*/ 1739044 h 5201391"/>
              <a:gd name="connsiteX3" fmla="*/ 0 w 6093450"/>
              <a:gd name="connsiteY3" fmla="*/ 5201391 h 5201391"/>
              <a:gd name="connsiteX0" fmla="*/ 0 w 6093450"/>
              <a:gd name="connsiteY0" fmla="*/ 5201391 h 5201391"/>
              <a:gd name="connsiteX1" fmla="*/ 4055721 w 6093450"/>
              <a:gd name="connsiteY1" fmla="*/ 0 h 5201391"/>
              <a:gd name="connsiteX2" fmla="*/ 6093450 w 6093450"/>
              <a:gd name="connsiteY2" fmla="*/ 1739044 h 5201391"/>
              <a:gd name="connsiteX3" fmla="*/ 0 w 6093450"/>
              <a:gd name="connsiteY3" fmla="*/ 5201391 h 520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3450" h="5201391">
                <a:moveTo>
                  <a:pt x="0" y="5201391"/>
                </a:moveTo>
                <a:lnTo>
                  <a:pt x="4055721" y="0"/>
                </a:lnTo>
                <a:lnTo>
                  <a:pt x="6093450" y="1739044"/>
                </a:lnTo>
                <a:lnTo>
                  <a:pt x="0" y="5201391"/>
                </a:lnTo>
                <a:close/>
              </a:path>
            </a:pathLst>
          </a:custGeom>
          <a:gradFill flip="none" rotWithShape="1">
            <a:gsLst>
              <a:gs pos="52000">
                <a:schemeClr val="accent2"/>
              </a:gs>
              <a:gs pos="100000">
                <a:schemeClr val="accent1"/>
              </a:gs>
              <a:gs pos="20000">
                <a:schemeClr val="accent3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" y="3892296"/>
            <a:ext cx="9472598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subhead/presenters names, 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5204499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4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 REVERS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9" y="0"/>
            <a:ext cx="12192001" cy="685800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flipH="1" flipV="1">
            <a:off x="-1" y="0"/>
            <a:ext cx="12188950" cy="6858000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6053933"/>
              <a:gd name="connsiteY0" fmla="*/ 5175181 h 5175181"/>
              <a:gd name="connsiteX1" fmla="*/ 2883458 w 6053933"/>
              <a:gd name="connsiteY1" fmla="*/ 0 h 5175181"/>
              <a:gd name="connsiteX2" fmla="*/ 6053933 w 6053933"/>
              <a:gd name="connsiteY2" fmla="*/ 1755636 h 5175181"/>
              <a:gd name="connsiteX3" fmla="*/ 0 w 6053933"/>
              <a:gd name="connsiteY3" fmla="*/ 5175181 h 5175181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762784 h 5182329"/>
              <a:gd name="connsiteX3" fmla="*/ 0 w 6053933"/>
              <a:gd name="connsiteY3" fmla="*/ 5182329 h 5182329"/>
              <a:gd name="connsiteX0" fmla="*/ 0 w 6025167"/>
              <a:gd name="connsiteY0" fmla="*/ 5182329 h 5182329"/>
              <a:gd name="connsiteX1" fmla="*/ 2869075 w 6025167"/>
              <a:gd name="connsiteY1" fmla="*/ 0 h 5182329"/>
              <a:gd name="connsiteX2" fmla="*/ 6025167 w 6025167"/>
              <a:gd name="connsiteY2" fmla="*/ 1905745 h 5182329"/>
              <a:gd name="connsiteX3" fmla="*/ 0 w 6025167"/>
              <a:gd name="connsiteY3" fmla="*/ 5182329 h 5182329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905745 h 5182329"/>
              <a:gd name="connsiteX3" fmla="*/ 0 w 6053933"/>
              <a:gd name="connsiteY3" fmla="*/ 5182329 h 5182329"/>
              <a:gd name="connsiteX0" fmla="*/ 0 w 6063522"/>
              <a:gd name="connsiteY0" fmla="*/ 5191860 h 5191860"/>
              <a:gd name="connsiteX1" fmla="*/ 2878664 w 6063522"/>
              <a:gd name="connsiteY1" fmla="*/ 0 h 5191860"/>
              <a:gd name="connsiteX2" fmla="*/ 6063522 w 6063522"/>
              <a:gd name="connsiteY2" fmla="*/ 1905745 h 5191860"/>
              <a:gd name="connsiteX3" fmla="*/ 0 w 6063522"/>
              <a:gd name="connsiteY3" fmla="*/ 5191860 h 5191860"/>
              <a:gd name="connsiteX0" fmla="*/ 0 w 6073111"/>
              <a:gd name="connsiteY0" fmla="*/ 5191860 h 5191860"/>
              <a:gd name="connsiteX1" fmla="*/ 2878664 w 6073111"/>
              <a:gd name="connsiteY1" fmla="*/ 0 h 5191860"/>
              <a:gd name="connsiteX2" fmla="*/ 6073111 w 6073111"/>
              <a:gd name="connsiteY2" fmla="*/ 1915276 h 5191860"/>
              <a:gd name="connsiteX3" fmla="*/ 0 w 6073111"/>
              <a:gd name="connsiteY3" fmla="*/ 5191860 h 5191860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420216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93450"/>
              <a:gd name="connsiteY0" fmla="*/ 5201391 h 5201391"/>
              <a:gd name="connsiteX1" fmla="*/ 4202163 w 6093450"/>
              <a:gd name="connsiteY1" fmla="*/ 0 h 5201391"/>
              <a:gd name="connsiteX2" fmla="*/ 6093450 w 6093450"/>
              <a:gd name="connsiteY2" fmla="*/ 1739044 h 5201391"/>
              <a:gd name="connsiteX3" fmla="*/ 0 w 6093450"/>
              <a:gd name="connsiteY3" fmla="*/ 5201391 h 5201391"/>
              <a:gd name="connsiteX0" fmla="*/ 0 w 6093450"/>
              <a:gd name="connsiteY0" fmla="*/ 5201391 h 5201391"/>
              <a:gd name="connsiteX1" fmla="*/ 4055721 w 6093450"/>
              <a:gd name="connsiteY1" fmla="*/ 0 h 5201391"/>
              <a:gd name="connsiteX2" fmla="*/ 6093450 w 6093450"/>
              <a:gd name="connsiteY2" fmla="*/ 1739044 h 5201391"/>
              <a:gd name="connsiteX3" fmla="*/ 0 w 6093450"/>
              <a:gd name="connsiteY3" fmla="*/ 5201391 h 520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3450" h="5201391">
                <a:moveTo>
                  <a:pt x="0" y="5201391"/>
                </a:moveTo>
                <a:lnTo>
                  <a:pt x="4055721" y="0"/>
                </a:lnTo>
                <a:lnTo>
                  <a:pt x="6093450" y="1739044"/>
                </a:lnTo>
                <a:lnTo>
                  <a:pt x="0" y="5201391"/>
                </a:lnTo>
                <a:close/>
              </a:path>
            </a:pathLst>
          </a:custGeom>
          <a:gradFill flip="none" rotWithShape="1">
            <a:gsLst>
              <a:gs pos="52000">
                <a:schemeClr val="accent2"/>
              </a:gs>
              <a:gs pos="100000">
                <a:schemeClr val="accent1"/>
              </a:gs>
              <a:gs pos="20000">
                <a:schemeClr val="accent3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84048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9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3 REVERSED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D8D5B6-0A41-AE5B-F271-1DC28B7129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" y="4"/>
            <a:ext cx="12190474" cy="6858857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flipH="1" flipV="1">
            <a:off x="0" y="17339"/>
            <a:ext cx="8130732" cy="6875419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6053933"/>
              <a:gd name="connsiteY0" fmla="*/ 5175181 h 5175181"/>
              <a:gd name="connsiteX1" fmla="*/ 2883458 w 6053933"/>
              <a:gd name="connsiteY1" fmla="*/ 0 h 5175181"/>
              <a:gd name="connsiteX2" fmla="*/ 6053933 w 6053933"/>
              <a:gd name="connsiteY2" fmla="*/ 1755636 h 5175181"/>
              <a:gd name="connsiteX3" fmla="*/ 0 w 6053933"/>
              <a:gd name="connsiteY3" fmla="*/ 5175181 h 5175181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762784 h 5182329"/>
              <a:gd name="connsiteX3" fmla="*/ 0 w 6053933"/>
              <a:gd name="connsiteY3" fmla="*/ 5182329 h 5182329"/>
              <a:gd name="connsiteX0" fmla="*/ 0 w 6025167"/>
              <a:gd name="connsiteY0" fmla="*/ 5182329 h 5182329"/>
              <a:gd name="connsiteX1" fmla="*/ 2869075 w 6025167"/>
              <a:gd name="connsiteY1" fmla="*/ 0 h 5182329"/>
              <a:gd name="connsiteX2" fmla="*/ 6025167 w 6025167"/>
              <a:gd name="connsiteY2" fmla="*/ 1905745 h 5182329"/>
              <a:gd name="connsiteX3" fmla="*/ 0 w 6025167"/>
              <a:gd name="connsiteY3" fmla="*/ 5182329 h 5182329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905745 h 5182329"/>
              <a:gd name="connsiteX3" fmla="*/ 0 w 6053933"/>
              <a:gd name="connsiteY3" fmla="*/ 5182329 h 5182329"/>
              <a:gd name="connsiteX0" fmla="*/ 0 w 6063522"/>
              <a:gd name="connsiteY0" fmla="*/ 5191860 h 5191860"/>
              <a:gd name="connsiteX1" fmla="*/ 2878664 w 6063522"/>
              <a:gd name="connsiteY1" fmla="*/ 0 h 5191860"/>
              <a:gd name="connsiteX2" fmla="*/ 6063522 w 6063522"/>
              <a:gd name="connsiteY2" fmla="*/ 1905745 h 5191860"/>
              <a:gd name="connsiteX3" fmla="*/ 0 w 6063522"/>
              <a:gd name="connsiteY3" fmla="*/ 5191860 h 5191860"/>
              <a:gd name="connsiteX0" fmla="*/ 0 w 6073111"/>
              <a:gd name="connsiteY0" fmla="*/ 5191860 h 5191860"/>
              <a:gd name="connsiteX1" fmla="*/ 2878664 w 6073111"/>
              <a:gd name="connsiteY1" fmla="*/ 0 h 5191860"/>
              <a:gd name="connsiteX2" fmla="*/ 6073111 w 6073111"/>
              <a:gd name="connsiteY2" fmla="*/ 1915276 h 5191860"/>
              <a:gd name="connsiteX3" fmla="*/ 0 w 6073111"/>
              <a:gd name="connsiteY3" fmla="*/ 5191860 h 5191860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973730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112562"/>
              <a:gd name="connsiteY0" fmla="*/ 5201391 h 5201391"/>
              <a:gd name="connsiteX1" fmla="*/ 3013181 w 6112562"/>
              <a:gd name="connsiteY1" fmla="*/ 0 h 5201391"/>
              <a:gd name="connsiteX2" fmla="*/ 6112562 w 6112562"/>
              <a:gd name="connsiteY2" fmla="*/ 1739869 h 5201391"/>
              <a:gd name="connsiteX3" fmla="*/ 0 w 6112562"/>
              <a:gd name="connsiteY3" fmla="*/ 5201391 h 5201391"/>
              <a:gd name="connsiteX0" fmla="*/ 0 w 6138863"/>
              <a:gd name="connsiteY0" fmla="*/ 5214602 h 5214602"/>
              <a:gd name="connsiteX1" fmla="*/ 3039482 w 6138863"/>
              <a:gd name="connsiteY1" fmla="*/ 0 h 5214602"/>
              <a:gd name="connsiteX2" fmla="*/ 6138863 w 6138863"/>
              <a:gd name="connsiteY2" fmla="*/ 1739869 h 5214602"/>
              <a:gd name="connsiteX3" fmla="*/ 0 w 6138863"/>
              <a:gd name="connsiteY3" fmla="*/ 5214602 h 521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863" h="5214602">
                <a:moveTo>
                  <a:pt x="0" y="5214602"/>
                </a:moveTo>
                <a:lnTo>
                  <a:pt x="3039482" y="0"/>
                </a:lnTo>
                <a:lnTo>
                  <a:pt x="6138863" y="1739869"/>
                </a:lnTo>
                <a:lnTo>
                  <a:pt x="0" y="5214602"/>
                </a:lnTo>
                <a:close/>
              </a:path>
            </a:pathLst>
          </a:custGeom>
          <a:gradFill flip="none" rotWithShape="1">
            <a:gsLst>
              <a:gs pos="52000">
                <a:schemeClr val="accent2"/>
              </a:gs>
              <a:gs pos="100000">
                <a:schemeClr val="accent1"/>
              </a:gs>
              <a:gs pos="20000">
                <a:schemeClr val="accent3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" y="3892296"/>
            <a:ext cx="9472598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subhead/presenters names, 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5204499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7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3 REVERS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9" y="0"/>
            <a:ext cx="12192001" cy="685800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flipH="1" flipV="1">
            <a:off x="1" y="-17420"/>
            <a:ext cx="8130732" cy="6875419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6053933"/>
              <a:gd name="connsiteY0" fmla="*/ 5175181 h 5175181"/>
              <a:gd name="connsiteX1" fmla="*/ 2883458 w 6053933"/>
              <a:gd name="connsiteY1" fmla="*/ 0 h 5175181"/>
              <a:gd name="connsiteX2" fmla="*/ 6053933 w 6053933"/>
              <a:gd name="connsiteY2" fmla="*/ 1755636 h 5175181"/>
              <a:gd name="connsiteX3" fmla="*/ 0 w 6053933"/>
              <a:gd name="connsiteY3" fmla="*/ 5175181 h 5175181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762784 h 5182329"/>
              <a:gd name="connsiteX3" fmla="*/ 0 w 6053933"/>
              <a:gd name="connsiteY3" fmla="*/ 5182329 h 5182329"/>
              <a:gd name="connsiteX0" fmla="*/ 0 w 6025167"/>
              <a:gd name="connsiteY0" fmla="*/ 5182329 h 5182329"/>
              <a:gd name="connsiteX1" fmla="*/ 2869075 w 6025167"/>
              <a:gd name="connsiteY1" fmla="*/ 0 h 5182329"/>
              <a:gd name="connsiteX2" fmla="*/ 6025167 w 6025167"/>
              <a:gd name="connsiteY2" fmla="*/ 1905745 h 5182329"/>
              <a:gd name="connsiteX3" fmla="*/ 0 w 6025167"/>
              <a:gd name="connsiteY3" fmla="*/ 5182329 h 5182329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905745 h 5182329"/>
              <a:gd name="connsiteX3" fmla="*/ 0 w 6053933"/>
              <a:gd name="connsiteY3" fmla="*/ 5182329 h 5182329"/>
              <a:gd name="connsiteX0" fmla="*/ 0 w 6063522"/>
              <a:gd name="connsiteY0" fmla="*/ 5191860 h 5191860"/>
              <a:gd name="connsiteX1" fmla="*/ 2878664 w 6063522"/>
              <a:gd name="connsiteY1" fmla="*/ 0 h 5191860"/>
              <a:gd name="connsiteX2" fmla="*/ 6063522 w 6063522"/>
              <a:gd name="connsiteY2" fmla="*/ 1905745 h 5191860"/>
              <a:gd name="connsiteX3" fmla="*/ 0 w 6063522"/>
              <a:gd name="connsiteY3" fmla="*/ 5191860 h 5191860"/>
              <a:gd name="connsiteX0" fmla="*/ 0 w 6073111"/>
              <a:gd name="connsiteY0" fmla="*/ 5191860 h 5191860"/>
              <a:gd name="connsiteX1" fmla="*/ 2878664 w 6073111"/>
              <a:gd name="connsiteY1" fmla="*/ 0 h 5191860"/>
              <a:gd name="connsiteX2" fmla="*/ 6073111 w 6073111"/>
              <a:gd name="connsiteY2" fmla="*/ 1915276 h 5191860"/>
              <a:gd name="connsiteX3" fmla="*/ 0 w 6073111"/>
              <a:gd name="connsiteY3" fmla="*/ 5191860 h 5191860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973730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112562"/>
              <a:gd name="connsiteY0" fmla="*/ 5201391 h 5201391"/>
              <a:gd name="connsiteX1" fmla="*/ 3013181 w 6112562"/>
              <a:gd name="connsiteY1" fmla="*/ 0 h 5201391"/>
              <a:gd name="connsiteX2" fmla="*/ 6112562 w 6112562"/>
              <a:gd name="connsiteY2" fmla="*/ 1739869 h 5201391"/>
              <a:gd name="connsiteX3" fmla="*/ 0 w 6112562"/>
              <a:gd name="connsiteY3" fmla="*/ 5201391 h 5201391"/>
              <a:gd name="connsiteX0" fmla="*/ 0 w 6138863"/>
              <a:gd name="connsiteY0" fmla="*/ 5214602 h 5214602"/>
              <a:gd name="connsiteX1" fmla="*/ 3039482 w 6138863"/>
              <a:gd name="connsiteY1" fmla="*/ 0 h 5214602"/>
              <a:gd name="connsiteX2" fmla="*/ 6138863 w 6138863"/>
              <a:gd name="connsiteY2" fmla="*/ 1739869 h 5214602"/>
              <a:gd name="connsiteX3" fmla="*/ 0 w 6138863"/>
              <a:gd name="connsiteY3" fmla="*/ 5214602 h 521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863" h="5214602">
                <a:moveTo>
                  <a:pt x="0" y="5214602"/>
                </a:moveTo>
                <a:lnTo>
                  <a:pt x="3039482" y="0"/>
                </a:lnTo>
                <a:lnTo>
                  <a:pt x="6138863" y="1739869"/>
                </a:lnTo>
                <a:lnTo>
                  <a:pt x="0" y="5214602"/>
                </a:lnTo>
                <a:close/>
              </a:path>
            </a:pathLst>
          </a:custGeom>
          <a:gradFill flip="none" rotWithShape="1">
            <a:gsLst>
              <a:gs pos="52000">
                <a:schemeClr val="accent2"/>
              </a:gs>
              <a:gs pos="100000">
                <a:schemeClr val="accent1"/>
              </a:gs>
              <a:gs pos="20000">
                <a:schemeClr val="accent3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1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4 REVERSED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9" y="0"/>
            <a:ext cx="12192001" cy="6858000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 flipH="1" flipV="1">
            <a:off x="-8709" y="-8709"/>
            <a:ext cx="8136266" cy="6875416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3202595"/>
              <a:gd name="connsiteY0" fmla="*/ 5189477 h 5189477"/>
              <a:gd name="connsiteX1" fmla="*/ 10681 w 3202595"/>
              <a:gd name="connsiteY1" fmla="*/ 0 h 5189477"/>
              <a:gd name="connsiteX2" fmla="*/ 3202595 w 3202595"/>
              <a:gd name="connsiteY2" fmla="*/ 1769932 h 5189477"/>
              <a:gd name="connsiteX3" fmla="*/ 0 w 3202595"/>
              <a:gd name="connsiteY3" fmla="*/ 5189477 h 5189477"/>
              <a:gd name="connsiteX0" fmla="*/ 2962146 w 6164741"/>
              <a:gd name="connsiteY0" fmla="*/ 5403918 h 5403918"/>
              <a:gd name="connsiteX1" fmla="*/ 3 w 6164741"/>
              <a:gd name="connsiteY1" fmla="*/ 0 h 5403918"/>
              <a:gd name="connsiteX2" fmla="*/ 6164741 w 6164741"/>
              <a:gd name="connsiteY2" fmla="*/ 1984373 h 5403918"/>
              <a:gd name="connsiteX3" fmla="*/ 2962146 w 6164741"/>
              <a:gd name="connsiteY3" fmla="*/ 5403918 h 5403918"/>
              <a:gd name="connsiteX0" fmla="*/ 2962143 w 6164738"/>
              <a:gd name="connsiteY0" fmla="*/ 5403918 h 5403918"/>
              <a:gd name="connsiteX1" fmla="*/ 0 w 6164738"/>
              <a:gd name="connsiteY1" fmla="*/ 0 h 5403918"/>
              <a:gd name="connsiteX2" fmla="*/ 6164738 w 6164738"/>
              <a:gd name="connsiteY2" fmla="*/ 1984373 h 5403918"/>
              <a:gd name="connsiteX3" fmla="*/ 2962143 w 6164738"/>
              <a:gd name="connsiteY3" fmla="*/ 5403918 h 5403918"/>
              <a:gd name="connsiteX0" fmla="*/ 2962143 w 6164738"/>
              <a:gd name="connsiteY0" fmla="*/ 5403918 h 5403918"/>
              <a:gd name="connsiteX1" fmla="*/ 0 w 6164738"/>
              <a:gd name="connsiteY1" fmla="*/ 0 h 5403918"/>
              <a:gd name="connsiteX2" fmla="*/ 6164738 w 6164738"/>
              <a:gd name="connsiteY2" fmla="*/ 1984373 h 5403918"/>
              <a:gd name="connsiteX3" fmla="*/ 2962143 w 6164738"/>
              <a:gd name="connsiteY3" fmla="*/ 5403918 h 5403918"/>
              <a:gd name="connsiteX0" fmla="*/ 2819219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1769932 h 5189477"/>
              <a:gd name="connsiteX3" fmla="*/ 2819219 w 6021814"/>
              <a:gd name="connsiteY3" fmla="*/ 5189477 h 5189477"/>
              <a:gd name="connsiteX0" fmla="*/ 2819219 w 6007522"/>
              <a:gd name="connsiteY0" fmla="*/ 5189477 h 5189477"/>
              <a:gd name="connsiteX1" fmla="*/ 0 w 6007522"/>
              <a:gd name="connsiteY1" fmla="*/ 0 h 5189477"/>
              <a:gd name="connsiteX2" fmla="*/ 6007522 w 6007522"/>
              <a:gd name="connsiteY2" fmla="*/ 3299613 h 5189477"/>
              <a:gd name="connsiteX3" fmla="*/ 2819219 w 6007522"/>
              <a:gd name="connsiteY3" fmla="*/ 5189477 h 5189477"/>
              <a:gd name="connsiteX0" fmla="*/ 2819219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19219 w 6021814"/>
              <a:gd name="connsiteY3" fmla="*/ 5189477 h 5189477"/>
              <a:gd name="connsiteX0" fmla="*/ 2862096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62096 w 6021814"/>
              <a:gd name="connsiteY3" fmla="*/ 5189477 h 5189477"/>
              <a:gd name="connsiteX0" fmla="*/ 2862096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62096 w 6021814"/>
              <a:gd name="connsiteY3" fmla="*/ 5189477 h 5189477"/>
              <a:gd name="connsiteX0" fmla="*/ 2862096 w 5993229"/>
              <a:gd name="connsiteY0" fmla="*/ 5189477 h 5189477"/>
              <a:gd name="connsiteX1" fmla="*/ 0 w 5993229"/>
              <a:gd name="connsiteY1" fmla="*/ 0 h 5189477"/>
              <a:gd name="connsiteX2" fmla="*/ 5993229 w 5993229"/>
              <a:gd name="connsiteY2" fmla="*/ 3394921 h 5189477"/>
              <a:gd name="connsiteX3" fmla="*/ 2862096 w 5993229"/>
              <a:gd name="connsiteY3" fmla="*/ 5189477 h 5189477"/>
              <a:gd name="connsiteX0" fmla="*/ 2940500 w 5993229"/>
              <a:gd name="connsiteY0" fmla="*/ 5196067 h 5196067"/>
              <a:gd name="connsiteX1" fmla="*/ 0 w 5993229"/>
              <a:gd name="connsiteY1" fmla="*/ 0 h 5196067"/>
              <a:gd name="connsiteX2" fmla="*/ 5993229 w 5993229"/>
              <a:gd name="connsiteY2" fmla="*/ 3394921 h 5196067"/>
              <a:gd name="connsiteX3" fmla="*/ 2940500 w 5993229"/>
              <a:gd name="connsiteY3" fmla="*/ 5196067 h 5196067"/>
              <a:gd name="connsiteX0" fmla="*/ 2940500 w 5999763"/>
              <a:gd name="connsiteY0" fmla="*/ 5196067 h 5196067"/>
              <a:gd name="connsiteX1" fmla="*/ 0 w 5999763"/>
              <a:gd name="connsiteY1" fmla="*/ 0 h 5196067"/>
              <a:gd name="connsiteX2" fmla="*/ 5999763 w 5999763"/>
              <a:gd name="connsiteY2" fmla="*/ 3467409 h 5196067"/>
              <a:gd name="connsiteX3" fmla="*/ 2940500 w 5999763"/>
              <a:gd name="connsiteY3" fmla="*/ 5196067 h 5196067"/>
              <a:gd name="connsiteX0" fmla="*/ 3045039 w 6104302"/>
              <a:gd name="connsiteY0" fmla="*/ 5202656 h 5202656"/>
              <a:gd name="connsiteX1" fmla="*/ 0 w 6104302"/>
              <a:gd name="connsiteY1" fmla="*/ 0 h 5202656"/>
              <a:gd name="connsiteX2" fmla="*/ 6104302 w 6104302"/>
              <a:gd name="connsiteY2" fmla="*/ 3473998 h 5202656"/>
              <a:gd name="connsiteX3" fmla="*/ 3045039 w 6104302"/>
              <a:gd name="connsiteY3" fmla="*/ 5202656 h 520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4302" h="5202656">
                <a:moveTo>
                  <a:pt x="3045039" y="5202656"/>
                </a:moveTo>
                <a:cubicBezTo>
                  <a:pt x="3034307" y="5174064"/>
                  <a:pt x="10732" y="42888"/>
                  <a:pt x="0" y="0"/>
                </a:cubicBezTo>
                <a:lnTo>
                  <a:pt x="6104302" y="3473998"/>
                </a:lnTo>
                <a:lnTo>
                  <a:pt x="3045039" y="5202656"/>
                </a:lnTo>
                <a:close/>
              </a:path>
            </a:pathLst>
          </a:custGeom>
          <a:gradFill flip="none" rotWithShape="1">
            <a:gsLst>
              <a:gs pos="22000">
                <a:schemeClr val="accent3"/>
              </a:gs>
              <a:gs pos="51000">
                <a:schemeClr val="accent2"/>
              </a:gs>
              <a:gs pos="98374">
                <a:schemeClr val="accent1"/>
              </a:gs>
            </a:gsLst>
            <a:lin ang="13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8" y="5204499"/>
            <a:ext cx="1978025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3895344"/>
            <a:ext cx="9514682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subhead/presenters names, 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1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4 REVERS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163DF0-C543-27B5-CF22-0FA17C1C0C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" y="4"/>
            <a:ext cx="12190474" cy="6858857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 flipH="1" flipV="1">
            <a:off x="-8709" y="-8709"/>
            <a:ext cx="8136266" cy="6875416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3202595"/>
              <a:gd name="connsiteY0" fmla="*/ 5189477 h 5189477"/>
              <a:gd name="connsiteX1" fmla="*/ 10681 w 3202595"/>
              <a:gd name="connsiteY1" fmla="*/ 0 h 5189477"/>
              <a:gd name="connsiteX2" fmla="*/ 3202595 w 3202595"/>
              <a:gd name="connsiteY2" fmla="*/ 1769932 h 5189477"/>
              <a:gd name="connsiteX3" fmla="*/ 0 w 3202595"/>
              <a:gd name="connsiteY3" fmla="*/ 5189477 h 5189477"/>
              <a:gd name="connsiteX0" fmla="*/ 2962146 w 6164741"/>
              <a:gd name="connsiteY0" fmla="*/ 5403918 h 5403918"/>
              <a:gd name="connsiteX1" fmla="*/ 3 w 6164741"/>
              <a:gd name="connsiteY1" fmla="*/ 0 h 5403918"/>
              <a:gd name="connsiteX2" fmla="*/ 6164741 w 6164741"/>
              <a:gd name="connsiteY2" fmla="*/ 1984373 h 5403918"/>
              <a:gd name="connsiteX3" fmla="*/ 2962146 w 6164741"/>
              <a:gd name="connsiteY3" fmla="*/ 5403918 h 5403918"/>
              <a:gd name="connsiteX0" fmla="*/ 2962143 w 6164738"/>
              <a:gd name="connsiteY0" fmla="*/ 5403918 h 5403918"/>
              <a:gd name="connsiteX1" fmla="*/ 0 w 6164738"/>
              <a:gd name="connsiteY1" fmla="*/ 0 h 5403918"/>
              <a:gd name="connsiteX2" fmla="*/ 6164738 w 6164738"/>
              <a:gd name="connsiteY2" fmla="*/ 1984373 h 5403918"/>
              <a:gd name="connsiteX3" fmla="*/ 2962143 w 6164738"/>
              <a:gd name="connsiteY3" fmla="*/ 5403918 h 5403918"/>
              <a:gd name="connsiteX0" fmla="*/ 2962143 w 6164738"/>
              <a:gd name="connsiteY0" fmla="*/ 5403918 h 5403918"/>
              <a:gd name="connsiteX1" fmla="*/ 0 w 6164738"/>
              <a:gd name="connsiteY1" fmla="*/ 0 h 5403918"/>
              <a:gd name="connsiteX2" fmla="*/ 6164738 w 6164738"/>
              <a:gd name="connsiteY2" fmla="*/ 1984373 h 5403918"/>
              <a:gd name="connsiteX3" fmla="*/ 2962143 w 6164738"/>
              <a:gd name="connsiteY3" fmla="*/ 5403918 h 5403918"/>
              <a:gd name="connsiteX0" fmla="*/ 2819219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1769932 h 5189477"/>
              <a:gd name="connsiteX3" fmla="*/ 2819219 w 6021814"/>
              <a:gd name="connsiteY3" fmla="*/ 5189477 h 5189477"/>
              <a:gd name="connsiteX0" fmla="*/ 2819219 w 6007522"/>
              <a:gd name="connsiteY0" fmla="*/ 5189477 h 5189477"/>
              <a:gd name="connsiteX1" fmla="*/ 0 w 6007522"/>
              <a:gd name="connsiteY1" fmla="*/ 0 h 5189477"/>
              <a:gd name="connsiteX2" fmla="*/ 6007522 w 6007522"/>
              <a:gd name="connsiteY2" fmla="*/ 3299613 h 5189477"/>
              <a:gd name="connsiteX3" fmla="*/ 2819219 w 6007522"/>
              <a:gd name="connsiteY3" fmla="*/ 5189477 h 5189477"/>
              <a:gd name="connsiteX0" fmla="*/ 2819219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19219 w 6021814"/>
              <a:gd name="connsiteY3" fmla="*/ 5189477 h 5189477"/>
              <a:gd name="connsiteX0" fmla="*/ 2862096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62096 w 6021814"/>
              <a:gd name="connsiteY3" fmla="*/ 5189477 h 5189477"/>
              <a:gd name="connsiteX0" fmla="*/ 2862096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62096 w 6021814"/>
              <a:gd name="connsiteY3" fmla="*/ 5189477 h 5189477"/>
              <a:gd name="connsiteX0" fmla="*/ 2862096 w 5993229"/>
              <a:gd name="connsiteY0" fmla="*/ 5189477 h 5189477"/>
              <a:gd name="connsiteX1" fmla="*/ 0 w 5993229"/>
              <a:gd name="connsiteY1" fmla="*/ 0 h 5189477"/>
              <a:gd name="connsiteX2" fmla="*/ 5993229 w 5993229"/>
              <a:gd name="connsiteY2" fmla="*/ 3394921 h 5189477"/>
              <a:gd name="connsiteX3" fmla="*/ 2862096 w 5993229"/>
              <a:gd name="connsiteY3" fmla="*/ 5189477 h 5189477"/>
              <a:gd name="connsiteX0" fmla="*/ 2940500 w 5993229"/>
              <a:gd name="connsiteY0" fmla="*/ 5196067 h 5196067"/>
              <a:gd name="connsiteX1" fmla="*/ 0 w 5993229"/>
              <a:gd name="connsiteY1" fmla="*/ 0 h 5196067"/>
              <a:gd name="connsiteX2" fmla="*/ 5993229 w 5993229"/>
              <a:gd name="connsiteY2" fmla="*/ 3394921 h 5196067"/>
              <a:gd name="connsiteX3" fmla="*/ 2940500 w 5993229"/>
              <a:gd name="connsiteY3" fmla="*/ 5196067 h 5196067"/>
              <a:gd name="connsiteX0" fmla="*/ 2940500 w 5999763"/>
              <a:gd name="connsiteY0" fmla="*/ 5196067 h 5196067"/>
              <a:gd name="connsiteX1" fmla="*/ 0 w 5999763"/>
              <a:gd name="connsiteY1" fmla="*/ 0 h 5196067"/>
              <a:gd name="connsiteX2" fmla="*/ 5999763 w 5999763"/>
              <a:gd name="connsiteY2" fmla="*/ 3467409 h 5196067"/>
              <a:gd name="connsiteX3" fmla="*/ 2940500 w 5999763"/>
              <a:gd name="connsiteY3" fmla="*/ 5196067 h 5196067"/>
              <a:gd name="connsiteX0" fmla="*/ 3045039 w 6104302"/>
              <a:gd name="connsiteY0" fmla="*/ 5202656 h 5202656"/>
              <a:gd name="connsiteX1" fmla="*/ 0 w 6104302"/>
              <a:gd name="connsiteY1" fmla="*/ 0 h 5202656"/>
              <a:gd name="connsiteX2" fmla="*/ 6104302 w 6104302"/>
              <a:gd name="connsiteY2" fmla="*/ 3473998 h 5202656"/>
              <a:gd name="connsiteX3" fmla="*/ 3045039 w 6104302"/>
              <a:gd name="connsiteY3" fmla="*/ 5202656 h 520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4302" h="5202656">
                <a:moveTo>
                  <a:pt x="3045039" y="5202656"/>
                </a:moveTo>
                <a:cubicBezTo>
                  <a:pt x="3034307" y="5174064"/>
                  <a:pt x="10732" y="42888"/>
                  <a:pt x="0" y="0"/>
                </a:cubicBezTo>
                <a:lnTo>
                  <a:pt x="6104302" y="3473998"/>
                </a:lnTo>
                <a:lnTo>
                  <a:pt x="3045039" y="5202656"/>
                </a:lnTo>
                <a:close/>
              </a:path>
            </a:pathLst>
          </a:custGeom>
          <a:gradFill flip="none" rotWithShape="1">
            <a:gsLst>
              <a:gs pos="22000">
                <a:schemeClr val="accent3"/>
              </a:gs>
              <a:gs pos="51000">
                <a:schemeClr val="accent2"/>
              </a:gs>
              <a:gs pos="98374">
                <a:schemeClr val="accent1"/>
              </a:gs>
            </a:gsLst>
            <a:lin ang="13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5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B44250-17D3-4DCA-99A7-CDAFC71E7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CBBF8B-51D6-4098-961F-5099A97C2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0DBAF96-62A9-4586-B8A6-2CA840232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839504F-DBD7-4511-8B5F-5D5C46B884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7EBFF72-34EE-49FE-938B-D1A02F802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7C41449-954D-4215-9435-C2AE06396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02E9-40F5-49A3-9F76-56C134AE5324}" type="datetimeFigureOut">
              <a:rPr lang="it-IT" smtClean="0"/>
              <a:t>12/05/2023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08A710F-FEBD-49E7-AABA-C69D642E2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EEF445F-31B3-4445-955D-DBF8FEDE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8A1A-D448-45E6-8734-9F9BE9D2E3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26612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5 REVERSED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9" y="0"/>
            <a:ext cx="12192001" cy="6858000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6095262" y="0"/>
            <a:ext cx="6101116" cy="6858864"/>
            <a:chOff x="6095262" y="0"/>
            <a:chExt cx="6101116" cy="6858864"/>
          </a:xfrm>
        </p:grpSpPr>
        <p:sp>
          <p:nvSpPr>
            <p:cNvPr id="8" name="Freeform 7"/>
            <p:cNvSpPr/>
            <p:nvPr userDrawn="1"/>
          </p:nvSpPr>
          <p:spPr>
            <a:xfrm>
              <a:off x="6105525" y="0"/>
              <a:ext cx="6082158" cy="6858000"/>
            </a:xfrm>
            <a:custGeom>
              <a:avLst/>
              <a:gdLst>
                <a:gd name="connsiteX0" fmla="*/ 6096000 w 6096000"/>
                <a:gd name="connsiteY0" fmla="*/ 0 h 6867525"/>
                <a:gd name="connsiteX1" fmla="*/ 0 w 6096000"/>
                <a:gd name="connsiteY1" fmla="*/ 9525 h 6867525"/>
                <a:gd name="connsiteX2" fmla="*/ 3362325 w 6096000"/>
                <a:gd name="connsiteY2" fmla="*/ 6867525 h 6867525"/>
                <a:gd name="connsiteX3" fmla="*/ 6096000 w 6096000"/>
                <a:gd name="connsiteY3" fmla="*/ 6858000 h 6867525"/>
                <a:gd name="connsiteX4" fmla="*/ 6096000 w 6096000"/>
                <a:gd name="connsiteY4" fmla="*/ 0 h 68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6867525">
                  <a:moveTo>
                    <a:pt x="6096000" y="0"/>
                  </a:moveTo>
                  <a:lnTo>
                    <a:pt x="0" y="9525"/>
                  </a:lnTo>
                  <a:lnTo>
                    <a:pt x="3362325" y="6867525"/>
                  </a:lnTo>
                  <a:lnTo>
                    <a:pt x="6096000" y="685800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3" name="Freeform 32"/>
            <p:cNvSpPr/>
            <p:nvPr userDrawn="1"/>
          </p:nvSpPr>
          <p:spPr>
            <a:xfrm flipH="1">
              <a:off x="6099048" y="0"/>
              <a:ext cx="6096736" cy="4569416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2623 w 3395129"/>
                <a:gd name="connsiteY0" fmla="*/ 652 h 3446751"/>
                <a:gd name="connsiteX1" fmla="*/ 0 w 3395129"/>
                <a:gd name="connsiteY1" fmla="*/ 3446751 h 3446751"/>
                <a:gd name="connsiteX2" fmla="*/ 3395129 w 3395129"/>
                <a:gd name="connsiteY2" fmla="*/ 0 h 3446751"/>
                <a:gd name="connsiteX3" fmla="*/ 2623 w 3395129"/>
                <a:gd name="connsiteY3" fmla="*/ 652 h 344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3446751">
                  <a:moveTo>
                    <a:pt x="2623" y="652"/>
                  </a:moveTo>
                  <a:cubicBezTo>
                    <a:pt x="1749" y="1149352"/>
                    <a:pt x="874" y="2298051"/>
                    <a:pt x="0" y="3446751"/>
                  </a:cubicBezTo>
                  <a:lnTo>
                    <a:pt x="3395129" y="0"/>
                  </a:lnTo>
                  <a:lnTo>
                    <a:pt x="2623" y="65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1"/>
                </a:gs>
              </a:gsLst>
              <a:lin ang="120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 userDrawn="1"/>
          </p:nvSpPr>
          <p:spPr>
            <a:xfrm flipH="1">
              <a:off x="9451181" y="4569416"/>
              <a:ext cx="2745197" cy="2289448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1529836 w 1529836"/>
                <a:gd name="connsiteY0" fmla="*/ 1726951 h 1726951"/>
                <a:gd name="connsiteX1" fmla="*/ 4894 w 1529836"/>
                <a:gd name="connsiteY1" fmla="*/ 0 h 1726951"/>
                <a:gd name="connsiteX2" fmla="*/ 0 w 1529836"/>
                <a:gd name="connsiteY2" fmla="*/ 1719114 h 1726951"/>
                <a:gd name="connsiteX3" fmla="*/ 1529836 w 1529836"/>
                <a:gd name="connsiteY3" fmla="*/ 1726951 h 1726951"/>
                <a:gd name="connsiteX0" fmla="*/ 1524956 w 1524956"/>
                <a:gd name="connsiteY0" fmla="*/ 1726951 h 1726951"/>
                <a:gd name="connsiteX1" fmla="*/ 14 w 1524956"/>
                <a:gd name="connsiteY1" fmla="*/ 0 h 1726951"/>
                <a:gd name="connsiteX2" fmla="*/ 139661 w 1524956"/>
                <a:gd name="connsiteY2" fmla="*/ 1496385 h 1726951"/>
                <a:gd name="connsiteX3" fmla="*/ 1524956 w 1524956"/>
                <a:gd name="connsiteY3" fmla="*/ 1726951 h 1726951"/>
                <a:gd name="connsiteX0" fmla="*/ 1525273 w 1525273"/>
                <a:gd name="connsiteY0" fmla="*/ 1726951 h 1726951"/>
                <a:gd name="connsiteX1" fmla="*/ 331 w 1525273"/>
                <a:gd name="connsiteY1" fmla="*/ 0 h 1726951"/>
                <a:gd name="connsiteX2" fmla="*/ 2068 w 1525273"/>
                <a:gd name="connsiteY2" fmla="*/ 1726299 h 1726951"/>
                <a:gd name="connsiteX3" fmla="*/ 1525273 w 1525273"/>
                <a:gd name="connsiteY3" fmla="*/ 1726951 h 172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5273" h="1726951">
                  <a:moveTo>
                    <a:pt x="1525273" y="1726951"/>
                  </a:moveTo>
                  <a:lnTo>
                    <a:pt x="331" y="0"/>
                  </a:lnTo>
                  <a:cubicBezTo>
                    <a:pt x="-1300" y="573038"/>
                    <a:pt x="3699" y="1153261"/>
                    <a:pt x="2068" y="1726299"/>
                  </a:cubicBezTo>
                  <a:lnTo>
                    <a:pt x="1525273" y="1726951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3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 userDrawn="1"/>
          </p:nvSpPr>
          <p:spPr>
            <a:xfrm flipH="1">
              <a:off x="6095262" y="0"/>
              <a:ext cx="6100521" cy="6858864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5173702">
                  <a:moveTo>
                    <a:pt x="1524942" y="5173702"/>
                  </a:moveTo>
                  <a:lnTo>
                    <a:pt x="0" y="3446751"/>
                  </a:lnTo>
                  <a:lnTo>
                    <a:pt x="3395129" y="0"/>
                  </a:lnTo>
                  <a:lnTo>
                    <a:pt x="1524942" y="517370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8" y="5204499"/>
            <a:ext cx="1978025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3895344"/>
            <a:ext cx="9514682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subhead/presenters names, 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</p:spTree>
    <p:extLst>
      <p:ext uri="{BB962C8B-B14F-4D97-AF65-F5344CB8AC3E}">
        <p14:creationId xmlns:p14="http://schemas.microsoft.com/office/powerpoint/2010/main" val="58425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5 REVERS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9" y="0"/>
            <a:ext cx="12192001" cy="6858000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6095262" y="0"/>
            <a:ext cx="6101116" cy="6858864"/>
            <a:chOff x="6095262" y="0"/>
            <a:chExt cx="6101116" cy="6858864"/>
          </a:xfrm>
        </p:grpSpPr>
        <p:sp>
          <p:nvSpPr>
            <p:cNvPr id="23" name="Freeform 22"/>
            <p:cNvSpPr/>
            <p:nvPr userDrawn="1"/>
          </p:nvSpPr>
          <p:spPr>
            <a:xfrm>
              <a:off x="6105525" y="0"/>
              <a:ext cx="6082158" cy="6858000"/>
            </a:xfrm>
            <a:custGeom>
              <a:avLst/>
              <a:gdLst>
                <a:gd name="connsiteX0" fmla="*/ 6096000 w 6096000"/>
                <a:gd name="connsiteY0" fmla="*/ 0 h 6867525"/>
                <a:gd name="connsiteX1" fmla="*/ 0 w 6096000"/>
                <a:gd name="connsiteY1" fmla="*/ 9525 h 6867525"/>
                <a:gd name="connsiteX2" fmla="*/ 3362325 w 6096000"/>
                <a:gd name="connsiteY2" fmla="*/ 6867525 h 6867525"/>
                <a:gd name="connsiteX3" fmla="*/ 6096000 w 6096000"/>
                <a:gd name="connsiteY3" fmla="*/ 6858000 h 6867525"/>
                <a:gd name="connsiteX4" fmla="*/ 6096000 w 6096000"/>
                <a:gd name="connsiteY4" fmla="*/ 0 h 68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6867525">
                  <a:moveTo>
                    <a:pt x="6096000" y="0"/>
                  </a:moveTo>
                  <a:lnTo>
                    <a:pt x="0" y="9525"/>
                  </a:lnTo>
                  <a:lnTo>
                    <a:pt x="3362325" y="6867525"/>
                  </a:lnTo>
                  <a:lnTo>
                    <a:pt x="6096000" y="685800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4" name="Freeform 23"/>
            <p:cNvSpPr/>
            <p:nvPr userDrawn="1"/>
          </p:nvSpPr>
          <p:spPr>
            <a:xfrm flipH="1">
              <a:off x="6099048" y="0"/>
              <a:ext cx="6096736" cy="4569416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2623 w 3395129"/>
                <a:gd name="connsiteY0" fmla="*/ 652 h 3446751"/>
                <a:gd name="connsiteX1" fmla="*/ 0 w 3395129"/>
                <a:gd name="connsiteY1" fmla="*/ 3446751 h 3446751"/>
                <a:gd name="connsiteX2" fmla="*/ 3395129 w 3395129"/>
                <a:gd name="connsiteY2" fmla="*/ 0 h 3446751"/>
                <a:gd name="connsiteX3" fmla="*/ 2623 w 3395129"/>
                <a:gd name="connsiteY3" fmla="*/ 652 h 344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3446751">
                  <a:moveTo>
                    <a:pt x="2623" y="652"/>
                  </a:moveTo>
                  <a:cubicBezTo>
                    <a:pt x="1749" y="1149352"/>
                    <a:pt x="874" y="2298051"/>
                    <a:pt x="0" y="3446751"/>
                  </a:cubicBezTo>
                  <a:lnTo>
                    <a:pt x="3395129" y="0"/>
                  </a:lnTo>
                  <a:lnTo>
                    <a:pt x="2623" y="65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3"/>
                </a:gs>
              </a:gsLst>
              <a:lin ang="120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 userDrawn="1"/>
          </p:nvSpPr>
          <p:spPr>
            <a:xfrm flipH="1">
              <a:off x="9451181" y="4569416"/>
              <a:ext cx="2745197" cy="2289448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1529836 w 1529836"/>
                <a:gd name="connsiteY0" fmla="*/ 1726951 h 1726951"/>
                <a:gd name="connsiteX1" fmla="*/ 4894 w 1529836"/>
                <a:gd name="connsiteY1" fmla="*/ 0 h 1726951"/>
                <a:gd name="connsiteX2" fmla="*/ 0 w 1529836"/>
                <a:gd name="connsiteY2" fmla="*/ 1719114 h 1726951"/>
                <a:gd name="connsiteX3" fmla="*/ 1529836 w 1529836"/>
                <a:gd name="connsiteY3" fmla="*/ 1726951 h 1726951"/>
                <a:gd name="connsiteX0" fmla="*/ 1524956 w 1524956"/>
                <a:gd name="connsiteY0" fmla="*/ 1726951 h 1726951"/>
                <a:gd name="connsiteX1" fmla="*/ 14 w 1524956"/>
                <a:gd name="connsiteY1" fmla="*/ 0 h 1726951"/>
                <a:gd name="connsiteX2" fmla="*/ 139661 w 1524956"/>
                <a:gd name="connsiteY2" fmla="*/ 1496385 h 1726951"/>
                <a:gd name="connsiteX3" fmla="*/ 1524956 w 1524956"/>
                <a:gd name="connsiteY3" fmla="*/ 1726951 h 1726951"/>
                <a:gd name="connsiteX0" fmla="*/ 1525273 w 1525273"/>
                <a:gd name="connsiteY0" fmla="*/ 1726951 h 1726951"/>
                <a:gd name="connsiteX1" fmla="*/ 331 w 1525273"/>
                <a:gd name="connsiteY1" fmla="*/ 0 h 1726951"/>
                <a:gd name="connsiteX2" fmla="*/ 2068 w 1525273"/>
                <a:gd name="connsiteY2" fmla="*/ 1726299 h 1726951"/>
                <a:gd name="connsiteX3" fmla="*/ 1525273 w 1525273"/>
                <a:gd name="connsiteY3" fmla="*/ 1726951 h 172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5273" h="1726951">
                  <a:moveTo>
                    <a:pt x="1525273" y="1726951"/>
                  </a:moveTo>
                  <a:lnTo>
                    <a:pt x="331" y="0"/>
                  </a:lnTo>
                  <a:cubicBezTo>
                    <a:pt x="-1300" y="573038"/>
                    <a:pt x="3699" y="1153261"/>
                    <a:pt x="2068" y="1726299"/>
                  </a:cubicBezTo>
                  <a:lnTo>
                    <a:pt x="1525273" y="1726951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/>
                </a:gs>
                <a:gs pos="0">
                  <a:schemeClr val="accent3"/>
                </a:gs>
              </a:gsLst>
              <a:lin ang="13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 userDrawn="1"/>
          </p:nvSpPr>
          <p:spPr>
            <a:xfrm flipH="1">
              <a:off x="6095262" y="0"/>
              <a:ext cx="6100521" cy="6858864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5173702">
                  <a:moveTo>
                    <a:pt x="1524942" y="5173702"/>
                  </a:moveTo>
                  <a:lnTo>
                    <a:pt x="0" y="3446751"/>
                  </a:lnTo>
                  <a:lnTo>
                    <a:pt x="3395129" y="0"/>
                  </a:lnTo>
                  <a:lnTo>
                    <a:pt x="1524942" y="517370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8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 lin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8" y="2286000"/>
            <a:ext cx="9521825" cy="1051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One-line title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4257741"/>
            <a:ext cx="1978025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8AA114E-591A-5CC3-0B71-EC060D19CDBB}"/>
              </a:ext>
            </a:extLst>
          </p:cNvPr>
          <p:cNvGrpSpPr/>
          <p:nvPr userDrawn="1"/>
        </p:nvGrpSpPr>
        <p:grpSpPr>
          <a:xfrm>
            <a:off x="-264086" y="6621801"/>
            <a:ext cx="3214875" cy="184155"/>
            <a:chOff x="-264086" y="6596401"/>
            <a:chExt cx="3214875" cy="184155"/>
          </a:xfrm>
        </p:grpSpPr>
        <p:grpSp>
          <p:nvGrpSpPr>
            <p:cNvPr id="4" name="Group 22">
              <a:extLst>
                <a:ext uri="{FF2B5EF4-FFF2-40B4-BE49-F238E27FC236}">
                  <a16:creationId xmlns:a16="http://schemas.microsoft.com/office/drawing/2014/main" id="{B64A8E7C-1A99-3E67-DC61-617056DF51D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264086" y="6596401"/>
              <a:ext cx="2147228" cy="184155"/>
              <a:chOff x="9374212" y="6574531"/>
              <a:chExt cx="2147228" cy="18288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E618D41-E74C-44BA-B705-E77EAAE683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74212" y="6574531"/>
                <a:ext cx="2147228" cy="182883"/>
                <a:chOff x="9378677" y="6574531"/>
                <a:chExt cx="2147228" cy="182883"/>
              </a:xfrm>
            </p:grpSpPr>
            <p:sp>
              <p:nvSpPr>
                <p:cNvPr id="9" name="Footer Placeholder 3">
                  <a:extLst>
                    <a:ext uri="{FF2B5EF4-FFF2-40B4-BE49-F238E27FC236}">
                      <a16:creationId xmlns:a16="http://schemas.microsoft.com/office/drawing/2014/main" id="{C04B9EB0-5D20-4520-4542-E1973D8543F6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0461203" y="6574537"/>
                  <a:ext cx="1064702" cy="1828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/>
                <a:lstStyle>
                  <a:lvl1pPr defTabSz="912813" eaLnBrk="0" hangingPunct="0"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742950" indent="-285750" defTabSz="912813" eaLnBrk="0" hangingPunct="0"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 defTabSz="912813" eaLnBrk="0" hangingPunct="0"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 defTabSz="912813" eaLnBrk="0" hangingPunct="0"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 defTabSz="912813" eaLnBrk="0" hangingPunct="0"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798513" algn="r"/>
                    </a:tabLst>
                    <a:defRPr/>
                  </a:pPr>
                  <a:r>
                    <a: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3M Circular TT Book" panose="020B0604020101020102" pitchFamily="34" charset="0"/>
                      <a:ea typeface="ＭＳ Ｐゴシック" charset="0"/>
                      <a:cs typeface="3M Circular TT Book" panose="020B0604020101020102" pitchFamily="34" charset="0"/>
                    </a:rPr>
                    <a:t>. All Rights Reserved.</a:t>
                  </a:r>
                </a:p>
              </p:txBody>
            </p:sp>
            <p:sp>
              <p:nvSpPr>
                <p:cNvPr id="11" name="TextBox 25">
                  <a:extLst>
                    <a:ext uri="{FF2B5EF4-FFF2-40B4-BE49-F238E27FC236}">
                      <a16:creationId xmlns:a16="http://schemas.microsoft.com/office/drawing/2014/main" id="{1A9FE636-7AA0-0BAA-8690-7BD1CD686D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378677" y="6574531"/>
                  <a:ext cx="1177925" cy="18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defTabSz="91281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742950" indent="-285750" defTabSz="91281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 defTabSz="91281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 defTabSz="91281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 defTabSz="91281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fld id="{75980DF0-75D0-FD4C-983E-614B6986212F}" type="datetime3">
                    <a:rPr kumimoji="0" lang="en-US" sz="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3M Circular TT Book" panose="020B0604020101020102" pitchFamily="34" charset="0"/>
                      <a:ea typeface="ＭＳ Ｐゴシック" charset="0"/>
                      <a:cs typeface="3M Circular TT Book" panose="020B0604020101020102" pitchFamily="34" charset="0"/>
                    </a:rPr>
                    <a:pPr marL="0" marR="0" lvl="0" indent="0" algn="r" defTabSz="912813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t>12 May 2023</a:t>
                  </a:fld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endParaRPr>
                </a:p>
              </p:txBody>
            </p:sp>
            <p:sp>
              <p:nvSpPr>
                <p:cNvPr id="12" name="Rectangle 26">
                  <a:extLst>
                    <a:ext uri="{FF2B5EF4-FFF2-40B4-BE49-F238E27FC236}">
                      <a16:creationId xmlns:a16="http://schemas.microsoft.com/office/drawing/2014/main" id="{13AF470B-F45C-F52F-4FC8-D4C3B81EFC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13906" y="6589264"/>
                  <a:ext cx="812067" cy="153425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 charset="0"/>
                    <a:cs typeface="3M Circular TT Book" panose="020B0604020101020102" pitchFamily="34" charset="0"/>
                  </a:endParaRPr>
                </a:p>
              </p:txBody>
            </p:sp>
          </p:grpSp>
          <p:sp>
            <p:nvSpPr>
              <p:cNvPr id="8" name="TextBox 24">
                <a:extLst>
                  <a:ext uri="{FF2B5EF4-FFF2-40B4-BE49-F238E27FC236}">
                    <a16:creationId xmlns:a16="http://schemas.microsoft.com/office/drawing/2014/main" id="{FB15741B-1E73-70CF-1E4C-34A92A7C49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17092" y="6574536"/>
                <a:ext cx="353517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© 3M</a:t>
                </a:r>
              </a:p>
            </p:txBody>
          </p:sp>
        </p:grpSp>
        <p:sp>
          <p:nvSpPr>
            <p:cNvPr id="5" name="Footer Placeholder 3">
              <a:extLst>
                <a:ext uri="{FF2B5EF4-FFF2-40B4-BE49-F238E27FC236}">
                  <a16:creationId xmlns:a16="http://schemas.microsoft.com/office/drawing/2014/main" id="{B3C86766-402D-1E51-6DE5-2CB65D65895F}"/>
                </a:ext>
              </a:extLst>
            </p:cNvPr>
            <p:cNvSpPr txBox="1">
              <a:spLocks/>
            </p:cNvSpPr>
            <p:nvPr userDrawn="1"/>
          </p:nvSpPr>
          <p:spPr bwMode="auto">
            <a:xfrm>
              <a:off x="1944949" y="6596401"/>
              <a:ext cx="100584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567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22301"/>
            <a:ext cx="10566400" cy="4937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1" y="1373188"/>
            <a:ext cx="9613900" cy="4216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70651"/>
            <a:ext cx="4546600" cy="285749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© 3M 2023. 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8517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22301"/>
            <a:ext cx="10566400" cy="4937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373188"/>
            <a:ext cx="4705351" cy="421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2951" y="1373188"/>
            <a:ext cx="4705349" cy="421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B5BD8D2-9F0C-8964-6723-07E8D00A6703}"/>
              </a:ext>
            </a:extLst>
          </p:cNvPr>
          <p:cNvGrpSpPr/>
          <p:nvPr userDrawn="1"/>
        </p:nvGrpSpPr>
        <p:grpSpPr>
          <a:xfrm>
            <a:off x="-264086" y="6596401"/>
            <a:ext cx="3214875" cy="184155"/>
            <a:chOff x="-264086" y="6596401"/>
            <a:chExt cx="3214875" cy="184155"/>
          </a:xfrm>
        </p:grpSpPr>
        <p:grpSp>
          <p:nvGrpSpPr>
            <p:cNvPr id="7" name="Group 22">
              <a:extLst>
                <a:ext uri="{FF2B5EF4-FFF2-40B4-BE49-F238E27FC236}">
                  <a16:creationId xmlns:a16="http://schemas.microsoft.com/office/drawing/2014/main" id="{70C37B46-BEFC-7EEA-ED74-D0994F74EF8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264086" y="6596401"/>
              <a:ext cx="2147228" cy="184155"/>
              <a:chOff x="9374212" y="6574531"/>
              <a:chExt cx="2147228" cy="18288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46DA649-F3E8-017C-DDA8-696E79D942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74212" y="6574531"/>
                <a:ext cx="2147228" cy="182883"/>
                <a:chOff x="9378677" y="6574531"/>
                <a:chExt cx="2147228" cy="182883"/>
              </a:xfrm>
            </p:grpSpPr>
            <p:sp>
              <p:nvSpPr>
                <p:cNvPr id="11" name="Footer Placeholder 3">
                  <a:extLst>
                    <a:ext uri="{FF2B5EF4-FFF2-40B4-BE49-F238E27FC236}">
                      <a16:creationId xmlns:a16="http://schemas.microsoft.com/office/drawing/2014/main" id="{D243E729-5480-BFAB-6E5E-BF804E5FDAB7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0461203" y="6574537"/>
                  <a:ext cx="1064702" cy="1828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/>
                <a:lstStyle>
                  <a:lvl1pPr defTabSz="912813" eaLnBrk="0" hangingPunct="0"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742950" indent="-285750" defTabSz="912813" eaLnBrk="0" hangingPunct="0"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 defTabSz="912813" eaLnBrk="0" hangingPunct="0"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 defTabSz="912813" eaLnBrk="0" hangingPunct="0"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 defTabSz="912813" eaLnBrk="0" hangingPunct="0"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798513" algn="r"/>
                    </a:tabLst>
                    <a:defRPr/>
                  </a:pPr>
                  <a:r>
                    <a: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3M Circular TT Book" panose="020B0604020101020102" pitchFamily="34" charset="0"/>
                      <a:ea typeface="ＭＳ Ｐゴシック" charset="0"/>
                      <a:cs typeface="3M Circular TT Book" panose="020B0604020101020102" pitchFamily="34" charset="0"/>
                    </a:rPr>
                    <a:t>. All Rights Reserved.</a:t>
                  </a:r>
                </a:p>
              </p:txBody>
            </p:sp>
            <p:sp>
              <p:nvSpPr>
                <p:cNvPr id="12" name="TextBox 25">
                  <a:extLst>
                    <a:ext uri="{FF2B5EF4-FFF2-40B4-BE49-F238E27FC236}">
                      <a16:creationId xmlns:a16="http://schemas.microsoft.com/office/drawing/2014/main" id="{9BF01BA4-6ECF-1972-FE00-0601A15231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378677" y="6574531"/>
                  <a:ext cx="1177925" cy="18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defTabSz="91281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742950" indent="-285750" defTabSz="91281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 defTabSz="91281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 defTabSz="91281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 defTabSz="91281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fld id="{75980DF0-75D0-FD4C-983E-614B6986212F}" type="datetime3">
                    <a:rPr kumimoji="0" lang="en-US" sz="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3M Circular TT Book" panose="020B0604020101020102" pitchFamily="34" charset="0"/>
                      <a:ea typeface="ＭＳ Ｐゴシック" charset="0"/>
                      <a:cs typeface="3M Circular TT Book" panose="020B0604020101020102" pitchFamily="34" charset="0"/>
                    </a:rPr>
                    <a:pPr marL="0" marR="0" lvl="0" indent="0" algn="r" defTabSz="912813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t>12 May 2023</a:t>
                  </a:fld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endParaRPr>
                </a:p>
              </p:txBody>
            </p:sp>
            <p:sp>
              <p:nvSpPr>
                <p:cNvPr id="13" name="Rectangle 26">
                  <a:extLst>
                    <a:ext uri="{FF2B5EF4-FFF2-40B4-BE49-F238E27FC236}">
                      <a16:creationId xmlns:a16="http://schemas.microsoft.com/office/drawing/2014/main" id="{C2B9E9F1-7177-1F93-4B01-F6812C1E8F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13906" y="6589264"/>
                  <a:ext cx="812067" cy="153425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 charset="0"/>
                    <a:cs typeface="3M Circular TT Book" panose="020B0604020101020102" pitchFamily="34" charset="0"/>
                  </a:endParaRPr>
                </a:p>
              </p:txBody>
            </p:sp>
          </p:grpSp>
          <p:sp>
            <p:nvSpPr>
              <p:cNvPr id="10" name="TextBox 24">
                <a:extLst>
                  <a:ext uri="{FF2B5EF4-FFF2-40B4-BE49-F238E27FC236}">
                    <a16:creationId xmlns:a16="http://schemas.microsoft.com/office/drawing/2014/main" id="{5F931B16-26DC-3ED9-2C4D-C8BD426AE5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17092" y="6574536"/>
                <a:ext cx="353517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© 3M</a:t>
                </a:r>
              </a:p>
            </p:txBody>
          </p:sp>
        </p:grpSp>
        <p:sp>
          <p:nvSpPr>
            <p:cNvPr id="8" name="Footer Placeholder 3">
              <a:extLst>
                <a:ext uri="{FF2B5EF4-FFF2-40B4-BE49-F238E27FC236}">
                  <a16:creationId xmlns:a16="http://schemas.microsoft.com/office/drawing/2014/main" id="{94B86392-6895-CE6B-22C5-2F95A414A547}"/>
                </a:ext>
              </a:extLst>
            </p:cNvPr>
            <p:cNvSpPr txBox="1">
              <a:spLocks/>
            </p:cNvSpPr>
            <p:nvPr userDrawn="1"/>
          </p:nvSpPr>
          <p:spPr bwMode="auto">
            <a:xfrm>
              <a:off x="1944949" y="6596401"/>
              <a:ext cx="100584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259943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-9845" y="-7221"/>
            <a:ext cx="12210731" cy="6884165"/>
            <a:chOff x="-9845" y="-7221"/>
            <a:chExt cx="12210731" cy="6884165"/>
          </a:xfrm>
        </p:grpSpPr>
        <p:sp>
          <p:nvSpPr>
            <p:cNvPr id="6" name="Freeform 5"/>
            <p:cNvSpPr/>
            <p:nvPr/>
          </p:nvSpPr>
          <p:spPr>
            <a:xfrm>
              <a:off x="-6314" y="3602940"/>
              <a:ext cx="3593122" cy="3267566"/>
            </a:xfrm>
            <a:custGeom>
              <a:avLst/>
              <a:gdLst>
                <a:gd name="connsiteX0" fmla="*/ 1392248 w 3580909"/>
                <a:gd name="connsiteY0" fmla="*/ 0 h 3209249"/>
                <a:gd name="connsiteX1" fmla="*/ 0 w 3580909"/>
                <a:gd name="connsiteY1" fmla="*/ 3209249 h 3209249"/>
                <a:gd name="connsiteX2" fmla="*/ 3580909 w 3580909"/>
                <a:gd name="connsiteY2" fmla="*/ 1215267 h 3209249"/>
                <a:gd name="connsiteX3" fmla="*/ 1392248 w 3580909"/>
                <a:gd name="connsiteY3" fmla="*/ 0 h 3209249"/>
                <a:gd name="connsiteX0" fmla="*/ 1406371 w 3595032"/>
                <a:gd name="connsiteY0" fmla="*/ 0 h 3209249"/>
                <a:gd name="connsiteX1" fmla="*/ 0 w 3595032"/>
                <a:gd name="connsiteY1" fmla="*/ 3209249 h 3209249"/>
                <a:gd name="connsiteX2" fmla="*/ 3595032 w 3595032"/>
                <a:gd name="connsiteY2" fmla="*/ 1215267 h 3209249"/>
                <a:gd name="connsiteX3" fmla="*/ 1406371 w 3595032"/>
                <a:gd name="connsiteY3" fmla="*/ 0 h 3209249"/>
                <a:gd name="connsiteX0" fmla="*/ 1399310 w 3587971"/>
                <a:gd name="connsiteY0" fmla="*/ 0 h 3209249"/>
                <a:gd name="connsiteX1" fmla="*/ 0 w 3587971"/>
                <a:gd name="connsiteY1" fmla="*/ 3209249 h 3209249"/>
                <a:gd name="connsiteX2" fmla="*/ 3587971 w 3587971"/>
                <a:gd name="connsiteY2" fmla="*/ 1215267 h 3209249"/>
                <a:gd name="connsiteX3" fmla="*/ 1399310 w 3587971"/>
                <a:gd name="connsiteY3" fmla="*/ 0 h 3209249"/>
                <a:gd name="connsiteX0" fmla="*/ 1399310 w 3587971"/>
                <a:gd name="connsiteY0" fmla="*/ 0 h 3252111"/>
                <a:gd name="connsiteX1" fmla="*/ 0 w 3587971"/>
                <a:gd name="connsiteY1" fmla="*/ 3252111 h 3252111"/>
                <a:gd name="connsiteX2" fmla="*/ 3587971 w 3587971"/>
                <a:gd name="connsiteY2" fmla="*/ 1258129 h 3252111"/>
                <a:gd name="connsiteX3" fmla="*/ 1399310 w 3587971"/>
                <a:gd name="connsiteY3" fmla="*/ 0 h 3252111"/>
                <a:gd name="connsiteX0" fmla="*/ 1396734 w 3585395"/>
                <a:gd name="connsiteY0" fmla="*/ 0 h 3264990"/>
                <a:gd name="connsiteX1" fmla="*/ 0 w 3585395"/>
                <a:gd name="connsiteY1" fmla="*/ 3264990 h 3264990"/>
                <a:gd name="connsiteX2" fmla="*/ 3585395 w 3585395"/>
                <a:gd name="connsiteY2" fmla="*/ 1258129 h 3264990"/>
                <a:gd name="connsiteX3" fmla="*/ 1396734 w 3585395"/>
                <a:gd name="connsiteY3" fmla="*/ 0 h 3264990"/>
                <a:gd name="connsiteX0" fmla="*/ 1404461 w 3593122"/>
                <a:gd name="connsiteY0" fmla="*/ 0 h 3267566"/>
                <a:gd name="connsiteX1" fmla="*/ 0 w 3593122"/>
                <a:gd name="connsiteY1" fmla="*/ 3267566 h 3267566"/>
                <a:gd name="connsiteX2" fmla="*/ 3593122 w 3593122"/>
                <a:gd name="connsiteY2" fmla="*/ 1258129 h 3267566"/>
                <a:gd name="connsiteX3" fmla="*/ 1404461 w 3593122"/>
                <a:gd name="connsiteY3" fmla="*/ 0 h 326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3122" h="3267566">
                  <a:moveTo>
                    <a:pt x="1404461" y="0"/>
                  </a:moveTo>
                  <a:lnTo>
                    <a:pt x="0" y="3267566"/>
                  </a:lnTo>
                  <a:lnTo>
                    <a:pt x="3593122" y="1258129"/>
                  </a:lnTo>
                  <a:lnTo>
                    <a:pt x="1404461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390330" y="1741468"/>
              <a:ext cx="2199979" cy="3164694"/>
            </a:xfrm>
            <a:custGeom>
              <a:avLst/>
              <a:gdLst>
                <a:gd name="connsiteX0" fmla="*/ 1739462 w 2186152"/>
                <a:gd name="connsiteY0" fmla="*/ 0 h 3095296"/>
                <a:gd name="connsiteX1" fmla="*/ 0 w 2186152"/>
                <a:gd name="connsiteY1" fmla="*/ 1891862 h 3095296"/>
                <a:gd name="connsiteX2" fmla="*/ 2186152 w 2186152"/>
                <a:gd name="connsiteY2" fmla="*/ 3095296 h 3095296"/>
                <a:gd name="connsiteX3" fmla="*/ 1739462 w 2186152"/>
                <a:gd name="connsiteY3" fmla="*/ 0 h 3095296"/>
                <a:gd name="connsiteX0" fmla="*/ 1733563 w 2186152"/>
                <a:gd name="connsiteY0" fmla="*/ 0 h 3112994"/>
                <a:gd name="connsiteX1" fmla="*/ 0 w 2186152"/>
                <a:gd name="connsiteY1" fmla="*/ 1909560 h 3112994"/>
                <a:gd name="connsiteX2" fmla="*/ 2186152 w 2186152"/>
                <a:gd name="connsiteY2" fmla="*/ 3112994 h 3112994"/>
                <a:gd name="connsiteX3" fmla="*/ 1733563 w 2186152"/>
                <a:gd name="connsiteY3" fmla="*/ 0 h 3112994"/>
                <a:gd name="connsiteX0" fmla="*/ 1752613 w 2186152"/>
                <a:gd name="connsiteY0" fmla="*/ 0 h 3108232"/>
                <a:gd name="connsiteX1" fmla="*/ 0 w 2186152"/>
                <a:gd name="connsiteY1" fmla="*/ 1904798 h 3108232"/>
                <a:gd name="connsiteX2" fmla="*/ 2186152 w 2186152"/>
                <a:gd name="connsiteY2" fmla="*/ 3108232 h 3108232"/>
                <a:gd name="connsiteX3" fmla="*/ 1752613 w 2186152"/>
                <a:gd name="connsiteY3" fmla="*/ 0 h 3108232"/>
                <a:gd name="connsiteX0" fmla="*/ 1738326 w 2186152"/>
                <a:gd name="connsiteY0" fmla="*/ 0 h 3108232"/>
                <a:gd name="connsiteX1" fmla="*/ 0 w 2186152"/>
                <a:gd name="connsiteY1" fmla="*/ 1904798 h 3108232"/>
                <a:gd name="connsiteX2" fmla="*/ 2186152 w 2186152"/>
                <a:gd name="connsiteY2" fmla="*/ 3108232 h 3108232"/>
                <a:gd name="connsiteX3" fmla="*/ 1738326 w 2186152"/>
                <a:gd name="connsiteY3" fmla="*/ 0 h 3108232"/>
                <a:gd name="connsiteX0" fmla="*/ 1724039 w 2186152"/>
                <a:gd name="connsiteY0" fmla="*/ 0 h 3089182"/>
                <a:gd name="connsiteX1" fmla="*/ 0 w 2186152"/>
                <a:gd name="connsiteY1" fmla="*/ 1885748 h 3089182"/>
                <a:gd name="connsiteX2" fmla="*/ 2186152 w 2186152"/>
                <a:gd name="connsiteY2" fmla="*/ 3089182 h 3089182"/>
                <a:gd name="connsiteX3" fmla="*/ 1724039 w 2186152"/>
                <a:gd name="connsiteY3" fmla="*/ 0 h 3089182"/>
                <a:gd name="connsiteX0" fmla="*/ 1743089 w 2205202"/>
                <a:gd name="connsiteY0" fmla="*/ 0 h 3089182"/>
                <a:gd name="connsiteX1" fmla="*/ 0 w 2205202"/>
                <a:gd name="connsiteY1" fmla="*/ 1861935 h 3089182"/>
                <a:gd name="connsiteX2" fmla="*/ 2205202 w 2205202"/>
                <a:gd name="connsiteY2" fmla="*/ 3089182 h 3089182"/>
                <a:gd name="connsiteX3" fmla="*/ 1743089 w 2205202"/>
                <a:gd name="connsiteY3" fmla="*/ 0 h 3089182"/>
                <a:gd name="connsiteX0" fmla="*/ 1733564 w 2205202"/>
                <a:gd name="connsiteY0" fmla="*/ 0 h 3079657"/>
                <a:gd name="connsiteX1" fmla="*/ 0 w 2205202"/>
                <a:gd name="connsiteY1" fmla="*/ 1852410 h 3079657"/>
                <a:gd name="connsiteX2" fmla="*/ 2205202 w 2205202"/>
                <a:gd name="connsiteY2" fmla="*/ 3079657 h 3079657"/>
                <a:gd name="connsiteX3" fmla="*/ 1733564 w 2205202"/>
                <a:gd name="connsiteY3" fmla="*/ 0 h 3079657"/>
                <a:gd name="connsiteX0" fmla="*/ 1695464 w 2167102"/>
                <a:gd name="connsiteY0" fmla="*/ 0 h 3079657"/>
                <a:gd name="connsiteX1" fmla="*/ 0 w 2167102"/>
                <a:gd name="connsiteY1" fmla="*/ 1871460 h 3079657"/>
                <a:gd name="connsiteX2" fmla="*/ 2167102 w 2167102"/>
                <a:gd name="connsiteY2" fmla="*/ 3079657 h 3079657"/>
                <a:gd name="connsiteX3" fmla="*/ 1695464 w 2167102"/>
                <a:gd name="connsiteY3" fmla="*/ 0 h 3079657"/>
                <a:gd name="connsiteX0" fmla="*/ 1724039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24039 w 2195677"/>
                <a:gd name="connsiteY3" fmla="*/ 0 h 3079657"/>
                <a:gd name="connsiteX0" fmla="*/ 1746073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46073 w 2195677"/>
                <a:gd name="connsiteY3" fmla="*/ 0 h 3079657"/>
                <a:gd name="connsiteX0" fmla="*/ 1714323 w 2195677"/>
                <a:gd name="connsiteY0" fmla="*/ 0 h 3098707"/>
                <a:gd name="connsiteX1" fmla="*/ 0 w 2195677"/>
                <a:gd name="connsiteY1" fmla="*/ 1885748 h 3098707"/>
                <a:gd name="connsiteX2" fmla="*/ 2195677 w 2195677"/>
                <a:gd name="connsiteY2" fmla="*/ 3098707 h 3098707"/>
                <a:gd name="connsiteX3" fmla="*/ 1714323 w 2195677"/>
                <a:gd name="connsiteY3" fmla="*/ 0 h 3098707"/>
                <a:gd name="connsiteX0" fmla="*/ 1720673 w 2195677"/>
                <a:gd name="connsiteY0" fmla="*/ 0 h 3092357"/>
                <a:gd name="connsiteX1" fmla="*/ 0 w 2195677"/>
                <a:gd name="connsiteY1" fmla="*/ 1879398 h 3092357"/>
                <a:gd name="connsiteX2" fmla="*/ 2195677 w 2195677"/>
                <a:gd name="connsiteY2" fmla="*/ 3092357 h 3092357"/>
                <a:gd name="connsiteX3" fmla="*/ 1720673 w 2195677"/>
                <a:gd name="connsiteY3" fmla="*/ 0 h 3092357"/>
                <a:gd name="connsiteX0" fmla="*/ 1739723 w 2195677"/>
                <a:gd name="connsiteY0" fmla="*/ 0 h 3086007"/>
                <a:gd name="connsiteX1" fmla="*/ 0 w 2195677"/>
                <a:gd name="connsiteY1" fmla="*/ 1873048 h 3086007"/>
                <a:gd name="connsiteX2" fmla="*/ 2195677 w 2195677"/>
                <a:gd name="connsiteY2" fmla="*/ 3086007 h 3086007"/>
                <a:gd name="connsiteX3" fmla="*/ 1739723 w 2195677"/>
                <a:gd name="connsiteY3" fmla="*/ 0 h 3086007"/>
                <a:gd name="connsiteX0" fmla="*/ 1720673 w 2195677"/>
                <a:gd name="connsiteY0" fmla="*/ 0 h 3155857"/>
                <a:gd name="connsiteX1" fmla="*/ 0 w 2195677"/>
                <a:gd name="connsiteY1" fmla="*/ 1942898 h 3155857"/>
                <a:gd name="connsiteX2" fmla="*/ 2195677 w 2195677"/>
                <a:gd name="connsiteY2" fmla="*/ 3155857 h 3155857"/>
                <a:gd name="connsiteX3" fmla="*/ 1720673 w 2195677"/>
                <a:gd name="connsiteY3" fmla="*/ 0 h 3155857"/>
                <a:gd name="connsiteX0" fmla="*/ 1720673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20673 w 2195677"/>
                <a:gd name="connsiteY3" fmla="*/ 0 h 3079657"/>
                <a:gd name="connsiteX0" fmla="*/ 1720673 w 2195677"/>
                <a:gd name="connsiteY0" fmla="*/ 0 h 3149507"/>
                <a:gd name="connsiteX1" fmla="*/ 0 w 2195677"/>
                <a:gd name="connsiteY1" fmla="*/ 1936548 h 3149507"/>
                <a:gd name="connsiteX2" fmla="*/ 2195677 w 2195677"/>
                <a:gd name="connsiteY2" fmla="*/ 3149507 h 3149507"/>
                <a:gd name="connsiteX3" fmla="*/ 1720673 w 2195677"/>
                <a:gd name="connsiteY3" fmla="*/ 0 h 3149507"/>
                <a:gd name="connsiteX0" fmla="*/ 1739723 w 2214727"/>
                <a:gd name="connsiteY0" fmla="*/ 0 h 3149507"/>
                <a:gd name="connsiteX1" fmla="*/ 0 w 2214727"/>
                <a:gd name="connsiteY1" fmla="*/ 1936548 h 3149507"/>
                <a:gd name="connsiteX2" fmla="*/ 2214727 w 2214727"/>
                <a:gd name="connsiteY2" fmla="*/ 3149507 h 3149507"/>
                <a:gd name="connsiteX3" fmla="*/ 1739723 w 2214727"/>
                <a:gd name="connsiteY3" fmla="*/ 0 h 3149507"/>
                <a:gd name="connsiteX0" fmla="*/ 1739723 w 2214727"/>
                <a:gd name="connsiteY0" fmla="*/ 0 h 3149507"/>
                <a:gd name="connsiteX1" fmla="*/ 0 w 2214727"/>
                <a:gd name="connsiteY1" fmla="*/ 1936548 h 3149507"/>
                <a:gd name="connsiteX2" fmla="*/ 2214727 w 2214727"/>
                <a:gd name="connsiteY2" fmla="*/ 3149507 h 3149507"/>
                <a:gd name="connsiteX3" fmla="*/ 1739723 w 2214727"/>
                <a:gd name="connsiteY3" fmla="*/ 0 h 3149507"/>
                <a:gd name="connsiteX0" fmla="*/ 1724975 w 2199979"/>
                <a:gd name="connsiteY0" fmla="*/ 0 h 3149507"/>
                <a:gd name="connsiteX1" fmla="*/ 0 w 2199979"/>
                <a:gd name="connsiteY1" fmla="*/ 1921800 h 3149507"/>
                <a:gd name="connsiteX2" fmla="*/ 2199979 w 2199979"/>
                <a:gd name="connsiteY2" fmla="*/ 3149507 h 3149507"/>
                <a:gd name="connsiteX3" fmla="*/ 1724975 w 2199979"/>
                <a:gd name="connsiteY3" fmla="*/ 0 h 3149507"/>
                <a:gd name="connsiteX0" fmla="*/ 1722399 w 2199979"/>
                <a:gd name="connsiteY0" fmla="*/ 0 h 3072234"/>
                <a:gd name="connsiteX1" fmla="*/ 0 w 2199979"/>
                <a:gd name="connsiteY1" fmla="*/ 1844527 h 3072234"/>
                <a:gd name="connsiteX2" fmla="*/ 2199979 w 2199979"/>
                <a:gd name="connsiteY2" fmla="*/ 3072234 h 3072234"/>
                <a:gd name="connsiteX3" fmla="*/ 1722399 w 2199979"/>
                <a:gd name="connsiteY3" fmla="*/ 0 h 3072234"/>
                <a:gd name="connsiteX0" fmla="*/ 1722399 w 2199979"/>
                <a:gd name="connsiteY0" fmla="*/ 0 h 3123750"/>
                <a:gd name="connsiteX1" fmla="*/ 0 w 2199979"/>
                <a:gd name="connsiteY1" fmla="*/ 1896043 h 3123750"/>
                <a:gd name="connsiteX2" fmla="*/ 2199979 w 2199979"/>
                <a:gd name="connsiteY2" fmla="*/ 3123750 h 3123750"/>
                <a:gd name="connsiteX3" fmla="*/ 1722399 w 2199979"/>
                <a:gd name="connsiteY3" fmla="*/ 0 h 3123750"/>
                <a:gd name="connsiteX0" fmla="*/ 1736047 w 2199979"/>
                <a:gd name="connsiteY0" fmla="*/ 0 h 3164694"/>
                <a:gd name="connsiteX1" fmla="*/ 0 w 2199979"/>
                <a:gd name="connsiteY1" fmla="*/ 1936987 h 3164694"/>
                <a:gd name="connsiteX2" fmla="*/ 2199979 w 2199979"/>
                <a:gd name="connsiteY2" fmla="*/ 3164694 h 3164694"/>
                <a:gd name="connsiteX3" fmla="*/ 1736047 w 2199979"/>
                <a:gd name="connsiteY3" fmla="*/ 0 h 316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979" h="3164694">
                  <a:moveTo>
                    <a:pt x="1736047" y="0"/>
                  </a:moveTo>
                  <a:lnTo>
                    <a:pt x="0" y="1936987"/>
                  </a:lnTo>
                  <a:lnTo>
                    <a:pt x="2199979" y="3164694"/>
                  </a:lnTo>
                  <a:lnTo>
                    <a:pt x="1736047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6375805" y="1"/>
              <a:ext cx="4644129" cy="1222744"/>
            </a:xfrm>
            <a:custGeom>
              <a:avLst/>
              <a:gdLst>
                <a:gd name="connsiteX0" fmla="*/ 0 w 4550735"/>
                <a:gd name="connsiteY0" fmla="*/ 0 h 1222745"/>
                <a:gd name="connsiteX1" fmla="*/ 1222744 w 4550735"/>
                <a:gd name="connsiteY1" fmla="*/ 1222745 h 1222745"/>
                <a:gd name="connsiteX2" fmla="*/ 4550735 w 4550735"/>
                <a:gd name="connsiteY2" fmla="*/ 10633 h 1222745"/>
                <a:gd name="connsiteX3" fmla="*/ 0 w 4550735"/>
                <a:gd name="connsiteY3" fmla="*/ 0 h 1222745"/>
                <a:gd name="connsiteX0" fmla="*/ 0 w 4582633"/>
                <a:gd name="connsiteY0" fmla="*/ 10633 h 1212112"/>
                <a:gd name="connsiteX1" fmla="*/ 1254642 w 4582633"/>
                <a:gd name="connsiteY1" fmla="*/ 1212112 h 1212112"/>
                <a:gd name="connsiteX2" fmla="*/ 4582633 w 4582633"/>
                <a:gd name="connsiteY2" fmla="*/ 0 h 1212112"/>
                <a:gd name="connsiteX3" fmla="*/ 0 w 4582633"/>
                <a:gd name="connsiteY3" fmla="*/ 10633 h 1212112"/>
                <a:gd name="connsiteX0" fmla="*/ 0 w 4566685"/>
                <a:gd name="connsiteY0" fmla="*/ 0 h 1228061"/>
                <a:gd name="connsiteX1" fmla="*/ 1238694 w 4566685"/>
                <a:gd name="connsiteY1" fmla="*/ 1228061 h 1228061"/>
                <a:gd name="connsiteX2" fmla="*/ 4566685 w 4566685"/>
                <a:gd name="connsiteY2" fmla="*/ 15949 h 1228061"/>
                <a:gd name="connsiteX3" fmla="*/ 0 w 4566685"/>
                <a:gd name="connsiteY3" fmla="*/ 0 h 1228061"/>
                <a:gd name="connsiteX0" fmla="*/ 0 w 4566685"/>
                <a:gd name="connsiteY0" fmla="*/ 0 h 1217428"/>
                <a:gd name="connsiteX1" fmla="*/ 1238694 w 4566685"/>
                <a:gd name="connsiteY1" fmla="*/ 1217428 h 1217428"/>
                <a:gd name="connsiteX2" fmla="*/ 4566685 w 4566685"/>
                <a:gd name="connsiteY2" fmla="*/ 5316 h 1217428"/>
                <a:gd name="connsiteX3" fmla="*/ 0 w 4566685"/>
                <a:gd name="connsiteY3" fmla="*/ 0 h 1217428"/>
                <a:gd name="connsiteX0" fmla="*/ 0 w 4614532"/>
                <a:gd name="connsiteY0" fmla="*/ 0 h 1217428"/>
                <a:gd name="connsiteX1" fmla="*/ 1238694 w 4614532"/>
                <a:gd name="connsiteY1" fmla="*/ 1217428 h 1217428"/>
                <a:gd name="connsiteX2" fmla="*/ 4614532 w 4614532"/>
                <a:gd name="connsiteY2" fmla="*/ 5316 h 1217428"/>
                <a:gd name="connsiteX3" fmla="*/ 0 w 4614532"/>
                <a:gd name="connsiteY3" fmla="*/ 0 h 1217428"/>
                <a:gd name="connsiteX0" fmla="*/ 0 w 4614532"/>
                <a:gd name="connsiteY0" fmla="*/ 0 h 1228060"/>
                <a:gd name="connsiteX1" fmla="*/ 1286541 w 4614532"/>
                <a:gd name="connsiteY1" fmla="*/ 1228060 h 1228060"/>
                <a:gd name="connsiteX2" fmla="*/ 4614532 w 4614532"/>
                <a:gd name="connsiteY2" fmla="*/ 5316 h 1228060"/>
                <a:gd name="connsiteX3" fmla="*/ 0 w 4614532"/>
                <a:gd name="connsiteY3" fmla="*/ 0 h 1228060"/>
                <a:gd name="connsiteX0" fmla="*/ 0 w 4614532"/>
                <a:gd name="connsiteY0" fmla="*/ 10633 h 1222744"/>
                <a:gd name="connsiteX1" fmla="*/ 1286541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10633 h 1222744"/>
                <a:gd name="connsiteX0" fmla="*/ 0 w 4614532"/>
                <a:gd name="connsiteY0" fmla="*/ 10633 h 1201479"/>
                <a:gd name="connsiteX1" fmla="*/ 1238695 w 4614532"/>
                <a:gd name="connsiteY1" fmla="*/ 1201479 h 1201479"/>
                <a:gd name="connsiteX2" fmla="*/ 4614532 w 4614532"/>
                <a:gd name="connsiteY2" fmla="*/ 0 h 1201479"/>
                <a:gd name="connsiteX3" fmla="*/ 0 w 4614532"/>
                <a:gd name="connsiteY3" fmla="*/ 10633 h 1201479"/>
                <a:gd name="connsiteX0" fmla="*/ 0 w 4614532"/>
                <a:gd name="connsiteY0" fmla="*/ 10633 h 1222744"/>
                <a:gd name="connsiteX1" fmla="*/ 1249328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10633 h 1222744"/>
                <a:gd name="connsiteX0" fmla="*/ 0 w 4614532"/>
                <a:gd name="connsiteY0" fmla="*/ 0 h 1222744"/>
                <a:gd name="connsiteX1" fmla="*/ 1249328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0 h 1222744"/>
                <a:gd name="connsiteX0" fmla="*/ 0 w 4630481"/>
                <a:gd name="connsiteY0" fmla="*/ 0 h 1222744"/>
                <a:gd name="connsiteX1" fmla="*/ 1249328 w 4630481"/>
                <a:gd name="connsiteY1" fmla="*/ 1222744 h 1222744"/>
                <a:gd name="connsiteX2" fmla="*/ 4630481 w 4630481"/>
                <a:gd name="connsiteY2" fmla="*/ 0 h 1222744"/>
                <a:gd name="connsiteX3" fmla="*/ 0 w 4630481"/>
                <a:gd name="connsiteY3" fmla="*/ 0 h 1222744"/>
                <a:gd name="connsiteX0" fmla="*/ 0 w 4671425"/>
                <a:gd name="connsiteY0" fmla="*/ 0 h 1222744"/>
                <a:gd name="connsiteX1" fmla="*/ 1290272 w 4671425"/>
                <a:gd name="connsiteY1" fmla="*/ 1222744 h 1222744"/>
                <a:gd name="connsiteX2" fmla="*/ 4671425 w 4671425"/>
                <a:gd name="connsiteY2" fmla="*/ 0 h 1222744"/>
                <a:gd name="connsiteX3" fmla="*/ 0 w 4671425"/>
                <a:gd name="connsiteY3" fmla="*/ 0 h 1222744"/>
                <a:gd name="connsiteX0" fmla="*/ 0 w 4671425"/>
                <a:gd name="connsiteY0" fmla="*/ 0 h 1222744"/>
                <a:gd name="connsiteX1" fmla="*/ 1290272 w 4671425"/>
                <a:gd name="connsiteY1" fmla="*/ 1222744 h 1222744"/>
                <a:gd name="connsiteX2" fmla="*/ 4671425 w 4671425"/>
                <a:gd name="connsiteY2" fmla="*/ 614149 h 1222744"/>
                <a:gd name="connsiteX3" fmla="*/ 0 w 4671425"/>
                <a:gd name="connsiteY3" fmla="*/ 0 h 1222744"/>
                <a:gd name="connsiteX0" fmla="*/ 0 w 4657777"/>
                <a:gd name="connsiteY0" fmla="*/ 13648 h 1236392"/>
                <a:gd name="connsiteX1" fmla="*/ 1290272 w 4657777"/>
                <a:gd name="connsiteY1" fmla="*/ 1236392 h 1236392"/>
                <a:gd name="connsiteX2" fmla="*/ 4657777 w 4657777"/>
                <a:gd name="connsiteY2" fmla="*/ 0 h 1236392"/>
                <a:gd name="connsiteX3" fmla="*/ 0 w 4657777"/>
                <a:gd name="connsiteY3" fmla="*/ 13648 h 1236392"/>
                <a:gd name="connsiteX0" fmla="*/ 0 w 4644129"/>
                <a:gd name="connsiteY0" fmla="*/ 0 h 1222744"/>
                <a:gd name="connsiteX1" fmla="*/ 1290272 w 4644129"/>
                <a:gd name="connsiteY1" fmla="*/ 1222744 h 1222744"/>
                <a:gd name="connsiteX2" fmla="*/ 4644129 w 4644129"/>
                <a:gd name="connsiteY2" fmla="*/ 0 h 1222744"/>
                <a:gd name="connsiteX3" fmla="*/ 0 w 4644129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4129" h="1222744">
                  <a:moveTo>
                    <a:pt x="0" y="0"/>
                  </a:moveTo>
                  <a:lnTo>
                    <a:pt x="1290272" y="1222744"/>
                  </a:lnTo>
                  <a:lnTo>
                    <a:pt x="464412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5000">
                  <a:schemeClr val="accent2"/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052439" y="2989173"/>
              <a:ext cx="3708351" cy="2971471"/>
            </a:xfrm>
            <a:custGeom>
              <a:avLst/>
              <a:gdLst>
                <a:gd name="connsiteX0" fmla="*/ 2291255 w 3641834"/>
                <a:gd name="connsiteY0" fmla="*/ 0 h 2958662"/>
                <a:gd name="connsiteX1" fmla="*/ 3641834 w 3641834"/>
                <a:gd name="connsiteY1" fmla="*/ 1692165 h 2958662"/>
                <a:gd name="connsiteX2" fmla="*/ 0 w 3641834"/>
                <a:gd name="connsiteY2" fmla="*/ 2958662 h 2958662"/>
                <a:gd name="connsiteX3" fmla="*/ 2291255 w 3641834"/>
                <a:gd name="connsiteY3" fmla="*/ 0 h 2958662"/>
                <a:gd name="connsiteX0" fmla="*/ 2291255 w 3641834"/>
                <a:gd name="connsiteY0" fmla="*/ 0 h 2963917"/>
                <a:gd name="connsiteX1" fmla="*/ 3641834 w 3641834"/>
                <a:gd name="connsiteY1" fmla="*/ 1697420 h 2963917"/>
                <a:gd name="connsiteX2" fmla="*/ 0 w 3641834"/>
                <a:gd name="connsiteY2" fmla="*/ 2963917 h 2963917"/>
                <a:gd name="connsiteX3" fmla="*/ 2291255 w 3641834"/>
                <a:gd name="connsiteY3" fmla="*/ 0 h 2963917"/>
                <a:gd name="connsiteX0" fmla="*/ 2301765 w 3641834"/>
                <a:gd name="connsiteY0" fmla="*/ 0 h 2948152"/>
                <a:gd name="connsiteX1" fmla="*/ 3641834 w 3641834"/>
                <a:gd name="connsiteY1" fmla="*/ 1681655 h 2948152"/>
                <a:gd name="connsiteX2" fmla="*/ 0 w 3641834"/>
                <a:gd name="connsiteY2" fmla="*/ 2948152 h 2948152"/>
                <a:gd name="connsiteX3" fmla="*/ 2301765 w 3641834"/>
                <a:gd name="connsiteY3" fmla="*/ 0 h 2948152"/>
                <a:gd name="connsiteX0" fmla="*/ 2293452 w 3641834"/>
                <a:gd name="connsiteY0" fmla="*/ 0 h 2948152"/>
                <a:gd name="connsiteX1" fmla="*/ 3641834 w 3641834"/>
                <a:gd name="connsiteY1" fmla="*/ 1681655 h 2948152"/>
                <a:gd name="connsiteX2" fmla="*/ 0 w 3641834"/>
                <a:gd name="connsiteY2" fmla="*/ 2948152 h 2948152"/>
                <a:gd name="connsiteX3" fmla="*/ 2293452 w 3641834"/>
                <a:gd name="connsiteY3" fmla="*/ 0 h 2948152"/>
                <a:gd name="connsiteX0" fmla="*/ 2305379 w 3653761"/>
                <a:gd name="connsiteY0" fmla="*/ 0 h 2944176"/>
                <a:gd name="connsiteX1" fmla="*/ 3653761 w 3653761"/>
                <a:gd name="connsiteY1" fmla="*/ 1681655 h 2944176"/>
                <a:gd name="connsiteX2" fmla="*/ 0 w 3653761"/>
                <a:gd name="connsiteY2" fmla="*/ 2944176 h 2944176"/>
                <a:gd name="connsiteX3" fmla="*/ 2305379 w 3653761"/>
                <a:gd name="connsiteY3" fmla="*/ 0 h 2944176"/>
                <a:gd name="connsiteX0" fmla="*/ 2291731 w 3653761"/>
                <a:gd name="connsiteY0" fmla="*/ 0 h 2944176"/>
                <a:gd name="connsiteX1" fmla="*/ 3653761 w 3653761"/>
                <a:gd name="connsiteY1" fmla="*/ 1681655 h 2944176"/>
                <a:gd name="connsiteX2" fmla="*/ 0 w 3653761"/>
                <a:gd name="connsiteY2" fmla="*/ 2944176 h 2944176"/>
                <a:gd name="connsiteX3" fmla="*/ 2291731 w 3653761"/>
                <a:gd name="connsiteY3" fmla="*/ 0 h 2944176"/>
                <a:gd name="connsiteX0" fmla="*/ 2305378 w 3653761"/>
                <a:gd name="connsiteY0" fmla="*/ 0 h 2971471"/>
                <a:gd name="connsiteX1" fmla="*/ 3653761 w 3653761"/>
                <a:gd name="connsiteY1" fmla="*/ 1708950 h 2971471"/>
                <a:gd name="connsiteX2" fmla="*/ 0 w 3653761"/>
                <a:gd name="connsiteY2" fmla="*/ 2971471 h 2971471"/>
                <a:gd name="connsiteX3" fmla="*/ 2305378 w 3653761"/>
                <a:gd name="connsiteY3" fmla="*/ 0 h 2971471"/>
                <a:gd name="connsiteX0" fmla="*/ 2305378 w 3694704"/>
                <a:gd name="connsiteY0" fmla="*/ 0 h 2971471"/>
                <a:gd name="connsiteX1" fmla="*/ 3694704 w 3694704"/>
                <a:gd name="connsiteY1" fmla="*/ 1722598 h 2971471"/>
                <a:gd name="connsiteX2" fmla="*/ 0 w 3694704"/>
                <a:gd name="connsiteY2" fmla="*/ 2971471 h 2971471"/>
                <a:gd name="connsiteX3" fmla="*/ 2305378 w 3694704"/>
                <a:gd name="connsiteY3" fmla="*/ 0 h 2971471"/>
                <a:gd name="connsiteX0" fmla="*/ 2319025 w 3708351"/>
                <a:gd name="connsiteY0" fmla="*/ 0 h 2971471"/>
                <a:gd name="connsiteX1" fmla="*/ 3708351 w 3708351"/>
                <a:gd name="connsiteY1" fmla="*/ 1722598 h 2971471"/>
                <a:gd name="connsiteX2" fmla="*/ 0 w 3708351"/>
                <a:gd name="connsiteY2" fmla="*/ 2971471 h 2971471"/>
                <a:gd name="connsiteX3" fmla="*/ 2319025 w 3708351"/>
                <a:gd name="connsiteY3" fmla="*/ 0 h 297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8351" h="2971471">
                  <a:moveTo>
                    <a:pt x="2319025" y="0"/>
                  </a:moveTo>
                  <a:lnTo>
                    <a:pt x="3708351" y="1722598"/>
                  </a:lnTo>
                  <a:lnTo>
                    <a:pt x="0" y="2971471"/>
                  </a:lnTo>
                  <a:lnTo>
                    <a:pt x="231902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3085" y="0"/>
              <a:ext cx="3366670" cy="1804474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346198"/>
                <a:gd name="connsiteY0" fmla="*/ 0 h 1771137"/>
                <a:gd name="connsiteX1" fmla="*/ 3346198 w 3346198"/>
                <a:gd name="connsiteY1" fmla="*/ 3282 h 1771137"/>
                <a:gd name="connsiteX2" fmla="*/ 3153403 w 3346198"/>
                <a:gd name="connsiteY2" fmla="*/ 1771137 h 1771137"/>
                <a:gd name="connsiteX3" fmla="*/ 0 w 3346198"/>
                <a:gd name="connsiteY3" fmla="*/ 0 h 1771137"/>
                <a:gd name="connsiteX0" fmla="*/ 0 w 3346198"/>
                <a:gd name="connsiteY0" fmla="*/ 0 h 1766374"/>
                <a:gd name="connsiteX1" fmla="*/ 3346198 w 3346198"/>
                <a:gd name="connsiteY1" fmla="*/ 3282 h 1766374"/>
                <a:gd name="connsiteX2" fmla="*/ 3110540 w 3346198"/>
                <a:gd name="connsiteY2" fmla="*/ 1766374 h 1766374"/>
                <a:gd name="connsiteX3" fmla="*/ 0 w 3346198"/>
                <a:gd name="connsiteY3" fmla="*/ 0 h 1766374"/>
                <a:gd name="connsiteX0" fmla="*/ 0 w 3346198"/>
                <a:gd name="connsiteY0" fmla="*/ 0 h 1780662"/>
                <a:gd name="connsiteX1" fmla="*/ 3346198 w 3346198"/>
                <a:gd name="connsiteY1" fmla="*/ 3282 h 1780662"/>
                <a:gd name="connsiteX2" fmla="*/ 3091490 w 3346198"/>
                <a:gd name="connsiteY2" fmla="*/ 1780662 h 1780662"/>
                <a:gd name="connsiteX3" fmla="*/ 0 w 3346198"/>
                <a:gd name="connsiteY3" fmla="*/ 0 h 1780662"/>
                <a:gd name="connsiteX0" fmla="*/ 0 w 3346198"/>
                <a:gd name="connsiteY0" fmla="*/ 0 h 1804474"/>
                <a:gd name="connsiteX1" fmla="*/ 3346198 w 3346198"/>
                <a:gd name="connsiteY1" fmla="*/ 3282 h 1804474"/>
                <a:gd name="connsiteX2" fmla="*/ 3115303 w 3346198"/>
                <a:gd name="connsiteY2" fmla="*/ 1804474 h 1804474"/>
                <a:gd name="connsiteX3" fmla="*/ 0 w 3346198"/>
                <a:gd name="connsiteY3" fmla="*/ 0 h 1804474"/>
                <a:gd name="connsiteX0" fmla="*/ 0 w 3346198"/>
                <a:gd name="connsiteY0" fmla="*/ 10366 h 1801192"/>
                <a:gd name="connsiteX1" fmla="*/ 3346198 w 3346198"/>
                <a:gd name="connsiteY1" fmla="*/ 0 h 1801192"/>
                <a:gd name="connsiteX2" fmla="*/ 3115303 w 3346198"/>
                <a:gd name="connsiteY2" fmla="*/ 1801192 h 1801192"/>
                <a:gd name="connsiteX3" fmla="*/ 0 w 3346198"/>
                <a:gd name="connsiteY3" fmla="*/ 10366 h 1801192"/>
                <a:gd name="connsiteX0" fmla="*/ 0 w 3366670"/>
                <a:gd name="connsiteY0" fmla="*/ 0 h 1818122"/>
                <a:gd name="connsiteX1" fmla="*/ 3366670 w 3366670"/>
                <a:gd name="connsiteY1" fmla="*/ 16930 h 1818122"/>
                <a:gd name="connsiteX2" fmla="*/ 3135775 w 3366670"/>
                <a:gd name="connsiteY2" fmla="*/ 1818122 h 1818122"/>
                <a:gd name="connsiteX3" fmla="*/ 0 w 3366670"/>
                <a:gd name="connsiteY3" fmla="*/ 0 h 1818122"/>
                <a:gd name="connsiteX0" fmla="*/ 0 w 3363258"/>
                <a:gd name="connsiteY0" fmla="*/ 0 h 1811298"/>
                <a:gd name="connsiteX1" fmla="*/ 3363258 w 3363258"/>
                <a:gd name="connsiteY1" fmla="*/ 10106 h 1811298"/>
                <a:gd name="connsiteX2" fmla="*/ 3132363 w 3363258"/>
                <a:gd name="connsiteY2" fmla="*/ 1811298 h 1811298"/>
                <a:gd name="connsiteX3" fmla="*/ 0 w 3363258"/>
                <a:gd name="connsiteY3" fmla="*/ 0 h 1811298"/>
                <a:gd name="connsiteX0" fmla="*/ 0 w 3363258"/>
                <a:gd name="connsiteY0" fmla="*/ 0 h 1807886"/>
                <a:gd name="connsiteX1" fmla="*/ 3363258 w 3363258"/>
                <a:gd name="connsiteY1" fmla="*/ 6694 h 1807886"/>
                <a:gd name="connsiteX2" fmla="*/ 3132363 w 3363258"/>
                <a:gd name="connsiteY2" fmla="*/ 1807886 h 1807886"/>
                <a:gd name="connsiteX3" fmla="*/ 0 w 3363258"/>
                <a:gd name="connsiteY3" fmla="*/ 0 h 1807886"/>
                <a:gd name="connsiteX0" fmla="*/ 0 w 3363258"/>
                <a:gd name="connsiteY0" fmla="*/ 3542 h 1801192"/>
                <a:gd name="connsiteX1" fmla="*/ 3363258 w 3363258"/>
                <a:gd name="connsiteY1" fmla="*/ 0 h 1801192"/>
                <a:gd name="connsiteX2" fmla="*/ 3132363 w 3363258"/>
                <a:gd name="connsiteY2" fmla="*/ 1801192 h 1801192"/>
                <a:gd name="connsiteX3" fmla="*/ 0 w 3363258"/>
                <a:gd name="connsiteY3" fmla="*/ 3542 h 1801192"/>
                <a:gd name="connsiteX0" fmla="*/ 0 w 3366670"/>
                <a:gd name="connsiteY0" fmla="*/ 0 h 1804474"/>
                <a:gd name="connsiteX1" fmla="*/ 3366670 w 3366670"/>
                <a:gd name="connsiteY1" fmla="*/ 3282 h 1804474"/>
                <a:gd name="connsiteX2" fmla="*/ 3135775 w 3366670"/>
                <a:gd name="connsiteY2" fmla="*/ 1804474 h 1804474"/>
                <a:gd name="connsiteX3" fmla="*/ 0 w 3366670"/>
                <a:gd name="connsiteY3" fmla="*/ 0 h 180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6670" h="1804474">
                  <a:moveTo>
                    <a:pt x="0" y="0"/>
                  </a:moveTo>
                  <a:lnTo>
                    <a:pt x="3366670" y="3282"/>
                  </a:lnTo>
                  <a:lnTo>
                    <a:pt x="3135775" y="180447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9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111696" y="1778988"/>
              <a:ext cx="3269644" cy="3085357"/>
            </a:xfrm>
            <a:custGeom>
              <a:avLst/>
              <a:gdLst>
                <a:gd name="connsiteX0" fmla="*/ 0 w 3237186"/>
                <a:gd name="connsiteY0" fmla="*/ 0 h 3095296"/>
                <a:gd name="connsiteX1" fmla="*/ 441434 w 3237186"/>
                <a:gd name="connsiteY1" fmla="*/ 3095296 h 3095296"/>
                <a:gd name="connsiteX2" fmla="*/ 3237186 w 3237186"/>
                <a:gd name="connsiteY2" fmla="*/ 1255986 h 3095296"/>
                <a:gd name="connsiteX3" fmla="*/ 0 w 3237186"/>
                <a:gd name="connsiteY3" fmla="*/ 0 h 3095296"/>
                <a:gd name="connsiteX0" fmla="*/ 0 w 3237186"/>
                <a:gd name="connsiteY0" fmla="*/ 0 h 3109584"/>
                <a:gd name="connsiteX1" fmla="*/ 441434 w 3237186"/>
                <a:gd name="connsiteY1" fmla="*/ 3109584 h 3109584"/>
                <a:gd name="connsiteX2" fmla="*/ 3237186 w 3237186"/>
                <a:gd name="connsiteY2" fmla="*/ 1270274 h 3109584"/>
                <a:gd name="connsiteX3" fmla="*/ 0 w 3237186"/>
                <a:gd name="connsiteY3" fmla="*/ 0 h 3109584"/>
                <a:gd name="connsiteX0" fmla="*/ 0 w 3237186"/>
                <a:gd name="connsiteY0" fmla="*/ 0 h 3085764"/>
                <a:gd name="connsiteX1" fmla="*/ 441434 w 3237186"/>
                <a:gd name="connsiteY1" fmla="*/ 3085764 h 3085764"/>
                <a:gd name="connsiteX2" fmla="*/ 3237186 w 3237186"/>
                <a:gd name="connsiteY2" fmla="*/ 1246454 h 3085764"/>
                <a:gd name="connsiteX3" fmla="*/ 0 w 3237186"/>
                <a:gd name="connsiteY3" fmla="*/ 0 h 3085764"/>
                <a:gd name="connsiteX0" fmla="*/ 0 w 3255520"/>
                <a:gd name="connsiteY0" fmla="*/ 0 h 3085764"/>
                <a:gd name="connsiteX1" fmla="*/ 441434 w 3255520"/>
                <a:gd name="connsiteY1" fmla="*/ 3085764 h 3085764"/>
                <a:gd name="connsiteX2" fmla="*/ 3255520 w 3255520"/>
                <a:gd name="connsiteY2" fmla="*/ 1239108 h 3085764"/>
                <a:gd name="connsiteX3" fmla="*/ 0 w 3255520"/>
                <a:gd name="connsiteY3" fmla="*/ 0 h 3085764"/>
                <a:gd name="connsiteX0" fmla="*/ 0 w 3255520"/>
                <a:gd name="connsiteY0" fmla="*/ 0 h 3088940"/>
                <a:gd name="connsiteX1" fmla="*/ 460457 w 3255520"/>
                <a:gd name="connsiteY1" fmla="*/ 3088940 h 3088940"/>
                <a:gd name="connsiteX2" fmla="*/ 3255520 w 3255520"/>
                <a:gd name="connsiteY2" fmla="*/ 1239108 h 3088940"/>
                <a:gd name="connsiteX3" fmla="*/ 0 w 3255520"/>
                <a:gd name="connsiteY3" fmla="*/ 0 h 3088940"/>
                <a:gd name="connsiteX0" fmla="*/ 0 w 3262334"/>
                <a:gd name="connsiteY0" fmla="*/ 0 h 3088940"/>
                <a:gd name="connsiteX1" fmla="*/ 460457 w 3262334"/>
                <a:gd name="connsiteY1" fmla="*/ 3088940 h 3088940"/>
                <a:gd name="connsiteX2" fmla="*/ 3262334 w 3262334"/>
                <a:gd name="connsiteY2" fmla="*/ 1239108 h 3088940"/>
                <a:gd name="connsiteX3" fmla="*/ 0 w 3262334"/>
                <a:gd name="connsiteY3" fmla="*/ 0 h 3088940"/>
                <a:gd name="connsiteX0" fmla="*/ 0 w 3264905"/>
                <a:gd name="connsiteY0" fmla="*/ 0 h 3086363"/>
                <a:gd name="connsiteX1" fmla="*/ 463028 w 3264905"/>
                <a:gd name="connsiteY1" fmla="*/ 3086363 h 3086363"/>
                <a:gd name="connsiteX2" fmla="*/ 3264905 w 3264905"/>
                <a:gd name="connsiteY2" fmla="*/ 1236531 h 3086363"/>
                <a:gd name="connsiteX3" fmla="*/ 0 w 3264905"/>
                <a:gd name="connsiteY3" fmla="*/ 0 h 30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4905" h="3086363">
                  <a:moveTo>
                    <a:pt x="0" y="0"/>
                  </a:moveTo>
                  <a:lnTo>
                    <a:pt x="463028" y="3086363"/>
                  </a:lnTo>
                  <a:lnTo>
                    <a:pt x="3264905" y="123653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713406" y="2411362"/>
              <a:ext cx="1983659" cy="4457360"/>
            </a:xfrm>
            <a:custGeom>
              <a:avLst/>
              <a:gdLst>
                <a:gd name="connsiteX0" fmla="*/ 1983659 w 1983659"/>
                <a:gd name="connsiteY0" fmla="*/ 0 h 4431891"/>
                <a:gd name="connsiteX1" fmla="*/ 1032388 w 1983659"/>
                <a:gd name="connsiteY1" fmla="*/ 4431891 h 4431891"/>
                <a:gd name="connsiteX2" fmla="*/ 0 w 1983659"/>
                <a:gd name="connsiteY2" fmla="*/ 2286000 h 4431891"/>
                <a:gd name="connsiteX3" fmla="*/ 1983659 w 1983659"/>
                <a:gd name="connsiteY3" fmla="*/ 0 h 4431891"/>
                <a:gd name="connsiteX0" fmla="*/ 1983659 w 1983659"/>
                <a:gd name="connsiteY0" fmla="*/ 0 h 4439842"/>
                <a:gd name="connsiteX1" fmla="*/ 1000583 w 1983659"/>
                <a:gd name="connsiteY1" fmla="*/ 4439842 h 4439842"/>
                <a:gd name="connsiteX2" fmla="*/ 0 w 1983659"/>
                <a:gd name="connsiteY2" fmla="*/ 2286000 h 4439842"/>
                <a:gd name="connsiteX3" fmla="*/ 1983659 w 1983659"/>
                <a:gd name="connsiteY3" fmla="*/ 0 h 4439842"/>
                <a:gd name="connsiteX0" fmla="*/ 1983659 w 1983659"/>
                <a:gd name="connsiteY0" fmla="*/ 0 h 4447794"/>
                <a:gd name="connsiteX1" fmla="*/ 1000583 w 1983659"/>
                <a:gd name="connsiteY1" fmla="*/ 4447794 h 4447794"/>
                <a:gd name="connsiteX2" fmla="*/ 0 w 1983659"/>
                <a:gd name="connsiteY2" fmla="*/ 2286000 h 4447794"/>
                <a:gd name="connsiteX3" fmla="*/ 1983659 w 1983659"/>
                <a:gd name="connsiteY3" fmla="*/ 0 h 4447794"/>
                <a:gd name="connsiteX0" fmla="*/ 1983659 w 1983659"/>
                <a:gd name="connsiteY0" fmla="*/ 0 h 4471648"/>
                <a:gd name="connsiteX1" fmla="*/ 1000583 w 1983659"/>
                <a:gd name="connsiteY1" fmla="*/ 4471648 h 4471648"/>
                <a:gd name="connsiteX2" fmla="*/ 0 w 1983659"/>
                <a:gd name="connsiteY2" fmla="*/ 2286000 h 4471648"/>
                <a:gd name="connsiteX3" fmla="*/ 1983659 w 1983659"/>
                <a:gd name="connsiteY3" fmla="*/ 0 h 4471648"/>
                <a:gd name="connsiteX0" fmla="*/ 1983659 w 1983659"/>
                <a:gd name="connsiteY0" fmla="*/ 0 h 4457360"/>
                <a:gd name="connsiteX1" fmla="*/ 995820 w 1983659"/>
                <a:gd name="connsiteY1" fmla="*/ 4457360 h 4457360"/>
                <a:gd name="connsiteX2" fmla="*/ 0 w 1983659"/>
                <a:gd name="connsiteY2" fmla="*/ 2286000 h 4457360"/>
                <a:gd name="connsiteX3" fmla="*/ 1983659 w 1983659"/>
                <a:gd name="connsiteY3" fmla="*/ 0 h 4457360"/>
                <a:gd name="connsiteX0" fmla="*/ 1983659 w 1983659"/>
                <a:gd name="connsiteY0" fmla="*/ 0 h 4457360"/>
                <a:gd name="connsiteX1" fmla="*/ 991058 w 1983659"/>
                <a:gd name="connsiteY1" fmla="*/ 4457360 h 4457360"/>
                <a:gd name="connsiteX2" fmla="*/ 0 w 1983659"/>
                <a:gd name="connsiteY2" fmla="*/ 2286000 h 4457360"/>
                <a:gd name="connsiteX3" fmla="*/ 1983659 w 1983659"/>
                <a:gd name="connsiteY3" fmla="*/ 0 h 445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3659" h="4457360">
                  <a:moveTo>
                    <a:pt x="1983659" y="0"/>
                  </a:moveTo>
                  <a:lnTo>
                    <a:pt x="991058" y="4457360"/>
                  </a:lnTo>
                  <a:lnTo>
                    <a:pt x="0" y="2286000"/>
                  </a:lnTo>
                  <a:lnTo>
                    <a:pt x="1983659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6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341757" y="1209676"/>
              <a:ext cx="3359456" cy="1822946"/>
            </a:xfrm>
            <a:custGeom>
              <a:avLst/>
              <a:gdLst>
                <a:gd name="connsiteX0" fmla="*/ 1271587 w 3305175"/>
                <a:gd name="connsiteY0" fmla="*/ 0 h 1809750"/>
                <a:gd name="connsiteX1" fmla="*/ 3305175 w 3305175"/>
                <a:gd name="connsiteY1" fmla="*/ 1233487 h 1809750"/>
                <a:gd name="connsiteX2" fmla="*/ 0 w 3305175"/>
                <a:gd name="connsiteY2" fmla="*/ 1809750 h 1809750"/>
                <a:gd name="connsiteX3" fmla="*/ 1271587 w 3305175"/>
                <a:gd name="connsiteY3" fmla="*/ 0 h 1809750"/>
                <a:gd name="connsiteX0" fmla="*/ 1281112 w 3314700"/>
                <a:gd name="connsiteY0" fmla="*/ 0 h 1828800"/>
                <a:gd name="connsiteX1" fmla="*/ 3314700 w 3314700"/>
                <a:gd name="connsiteY1" fmla="*/ 1233487 h 1828800"/>
                <a:gd name="connsiteX2" fmla="*/ 0 w 3314700"/>
                <a:gd name="connsiteY2" fmla="*/ 1828800 h 1828800"/>
                <a:gd name="connsiteX3" fmla="*/ 1281112 w 3314700"/>
                <a:gd name="connsiteY3" fmla="*/ 0 h 1828800"/>
                <a:gd name="connsiteX0" fmla="*/ 1300162 w 3333750"/>
                <a:gd name="connsiteY0" fmla="*/ 0 h 1824037"/>
                <a:gd name="connsiteX1" fmla="*/ 3333750 w 3333750"/>
                <a:gd name="connsiteY1" fmla="*/ 1233487 h 1824037"/>
                <a:gd name="connsiteX2" fmla="*/ 0 w 3333750"/>
                <a:gd name="connsiteY2" fmla="*/ 1824037 h 1824037"/>
                <a:gd name="connsiteX3" fmla="*/ 1300162 w 3333750"/>
                <a:gd name="connsiteY3" fmla="*/ 0 h 1824037"/>
                <a:gd name="connsiteX0" fmla="*/ 1314449 w 3333750"/>
                <a:gd name="connsiteY0" fmla="*/ 0 h 1381124"/>
                <a:gd name="connsiteX1" fmla="*/ 3333750 w 3333750"/>
                <a:gd name="connsiteY1" fmla="*/ 790574 h 1381124"/>
                <a:gd name="connsiteX2" fmla="*/ 0 w 3333750"/>
                <a:gd name="connsiteY2" fmla="*/ 1381124 h 1381124"/>
                <a:gd name="connsiteX3" fmla="*/ 1314449 w 3333750"/>
                <a:gd name="connsiteY3" fmla="*/ 0 h 1381124"/>
                <a:gd name="connsiteX0" fmla="*/ 1300162 w 3333750"/>
                <a:gd name="connsiteY0" fmla="*/ 0 h 1819274"/>
                <a:gd name="connsiteX1" fmla="*/ 3333750 w 3333750"/>
                <a:gd name="connsiteY1" fmla="*/ 1228724 h 1819274"/>
                <a:gd name="connsiteX2" fmla="*/ 0 w 3333750"/>
                <a:gd name="connsiteY2" fmla="*/ 1819274 h 1819274"/>
                <a:gd name="connsiteX3" fmla="*/ 1300162 w 3333750"/>
                <a:gd name="connsiteY3" fmla="*/ 0 h 1819274"/>
                <a:gd name="connsiteX0" fmla="*/ 1300162 w 3333750"/>
                <a:gd name="connsiteY0" fmla="*/ 0 h 1819274"/>
                <a:gd name="connsiteX1" fmla="*/ 3333750 w 3333750"/>
                <a:gd name="connsiteY1" fmla="*/ 1228724 h 1819274"/>
                <a:gd name="connsiteX2" fmla="*/ 0 w 3333750"/>
                <a:gd name="connsiteY2" fmla="*/ 1819274 h 1819274"/>
                <a:gd name="connsiteX3" fmla="*/ 1300162 w 3333750"/>
                <a:gd name="connsiteY3" fmla="*/ 0 h 1819274"/>
                <a:gd name="connsiteX0" fmla="*/ 1325868 w 3359456"/>
                <a:gd name="connsiteY0" fmla="*/ 0 h 1822946"/>
                <a:gd name="connsiteX1" fmla="*/ 3359456 w 3359456"/>
                <a:gd name="connsiteY1" fmla="*/ 1228724 h 1822946"/>
                <a:gd name="connsiteX2" fmla="*/ 0 w 3359456"/>
                <a:gd name="connsiteY2" fmla="*/ 1822946 h 1822946"/>
                <a:gd name="connsiteX3" fmla="*/ 1325868 w 3359456"/>
                <a:gd name="connsiteY3" fmla="*/ 0 h 1822946"/>
                <a:gd name="connsiteX0" fmla="*/ 1325868 w 3359456"/>
                <a:gd name="connsiteY0" fmla="*/ 0 h 1822946"/>
                <a:gd name="connsiteX1" fmla="*/ 3359456 w 3359456"/>
                <a:gd name="connsiteY1" fmla="*/ 1228724 h 1822946"/>
                <a:gd name="connsiteX2" fmla="*/ 0 w 3359456"/>
                <a:gd name="connsiteY2" fmla="*/ 1822946 h 1822946"/>
                <a:gd name="connsiteX3" fmla="*/ 1325868 w 3359456"/>
                <a:gd name="connsiteY3" fmla="*/ 0 h 182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9456" h="1822946">
                  <a:moveTo>
                    <a:pt x="1325868" y="0"/>
                  </a:moveTo>
                  <a:lnTo>
                    <a:pt x="3359456" y="1228724"/>
                  </a:lnTo>
                  <a:lnTo>
                    <a:pt x="0" y="1822946"/>
                  </a:lnTo>
                  <a:lnTo>
                    <a:pt x="132586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227" y="-2"/>
              <a:ext cx="1040749" cy="6875699"/>
            </a:xfrm>
            <a:custGeom>
              <a:avLst/>
              <a:gdLst>
                <a:gd name="connsiteX0" fmla="*/ 0 w 1076445"/>
                <a:gd name="connsiteY0" fmla="*/ 0 h 6817489"/>
                <a:gd name="connsiteX1" fmla="*/ 1076445 w 1076445"/>
                <a:gd name="connsiteY1" fmla="*/ 1805651 h 6817489"/>
                <a:gd name="connsiteX2" fmla="*/ 11574 w 1076445"/>
                <a:gd name="connsiteY2" fmla="*/ 6817489 h 6817489"/>
                <a:gd name="connsiteX3" fmla="*/ 0 w 1076445"/>
                <a:gd name="connsiteY3" fmla="*/ 0 h 6817489"/>
                <a:gd name="connsiteX0" fmla="*/ 0 w 873245"/>
                <a:gd name="connsiteY0" fmla="*/ 0 h 6817489"/>
                <a:gd name="connsiteX1" fmla="*/ 873245 w 873245"/>
                <a:gd name="connsiteY1" fmla="*/ 1764376 h 6817489"/>
                <a:gd name="connsiteX2" fmla="*/ 11574 w 873245"/>
                <a:gd name="connsiteY2" fmla="*/ 6817489 h 6817489"/>
                <a:gd name="connsiteX3" fmla="*/ 0 w 873245"/>
                <a:gd name="connsiteY3" fmla="*/ 0 h 6817489"/>
                <a:gd name="connsiteX0" fmla="*/ 0 w 1047870"/>
                <a:gd name="connsiteY0" fmla="*/ 0 h 6817489"/>
                <a:gd name="connsiteX1" fmla="*/ 1047870 w 1047870"/>
                <a:gd name="connsiteY1" fmla="*/ 1770726 h 6817489"/>
                <a:gd name="connsiteX2" fmla="*/ 11574 w 1047870"/>
                <a:gd name="connsiteY2" fmla="*/ 6817489 h 6817489"/>
                <a:gd name="connsiteX3" fmla="*/ 0 w 1047870"/>
                <a:gd name="connsiteY3" fmla="*/ 0 h 6817489"/>
                <a:gd name="connsiteX0" fmla="*/ 0 w 698013"/>
                <a:gd name="connsiteY0" fmla="*/ 0 h 6817489"/>
                <a:gd name="connsiteX1" fmla="*/ 698013 w 698013"/>
                <a:gd name="connsiteY1" fmla="*/ 2181752 h 6817489"/>
                <a:gd name="connsiteX2" fmla="*/ 11574 w 698013"/>
                <a:gd name="connsiteY2" fmla="*/ 6817489 h 6817489"/>
                <a:gd name="connsiteX3" fmla="*/ 0 w 698013"/>
                <a:gd name="connsiteY3" fmla="*/ 0 h 6817489"/>
                <a:gd name="connsiteX0" fmla="*/ 0 w 1039919"/>
                <a:gd name="connsiteY0" fmla="*/ 0 h 6817489"/>
                <a:gd name="connsiteX1" fmla="*/ 1039919 w 1039919"/>
                <a:gd name="connsiteY1" fmla="*/ 1762823 h 6817489"/>
                <a:gd name="connsiteX2" fmla="*/ 11574 w 1039919"/>
                <a:gd name="connsiteY2" fmla="*/ 6817489 h 6817489"/>
                <a:gd name="connsiteX3" fmla="*/ 0 w 1039919"/>
                <a:gd name="connsiteY3" fmla="*/ 0 h 6817489"/>
                <a:gd name="connsiteX0" fmla="*/ 0 w 823788"/>
                <a:gd name="connsiteY0" fmla="*/ 0 h 6817489"/>
                <a:gd name="connsiteX1" fmla="*/ 823788 w 823788"/>
                <a:gd name="connsiteY1" fmla="*/ 1820668 h 6817489"/>
                <a:gd name="connsiteX2" fmla="*/ 11574 w 823788"/>
                <a:gd name="connsiteY2" fmla="*/ 6817489 h 6817489"/>
                <a:gd name="connsiteX3" fmla="*/ 0 w 823788"/>
                <a:gd name="connsiteY3" fmla="*/ 0 h 6817489"/>
                <a:gd name="connsiteX0" fmla="*/ 0 w 1035762"/>
                <a:gd name="connsiteY0" fmla="*/ 0 h 6817489"/>
                <a:gd name="connsiteX1" fmla="*/ 1035762 w 1035762"/>
                <a:gd name="connsiteY1" fmla="*/ 1766955 h 6817489"/>
                <a:gd name="connsiteX2" fmla="*/ 11574 w 1035762"/>
                <a:gd name="connsiteY2" fmla="*/ 6817489 h 6817489"/>
                <a:gd name="connsiteX3" fmla="*/ 0 w 1035762"/>
                <a:gd name="connsiteY3" fmla="*/ 0 h 6817489"/>
                <a:gd name="connsiteX0" fmla="*/ 0 w 1040524"/>
                <a:gd name="connsiteY0" fmla="*/ 0 h 6817489"/>
                <a:gd name="connsiteX1" fmla="*/ 1040524 w 1040524"/>
                <a:gd name="connsiteY1" fmla="*/ 1762221 h 6817489"/>
                <a:gd name="connsiteX2" fmla="*/ 11574 w 1040524"/>
                <a:gd name="connsiteY2" fmla="*/ 6817489 h 6817489"/>
                <a:gd name="connsiteX3" fmla="*/ 0 w 1040524"/>
                <a:gd name="connsiteY3" fmla="*/ 0 h 6817489"/>
                <a:gd name="connsiteX0" fmla="*/ 225 w 1040749"/>
                <a:gd name="connsiteY0" fmla="*/ 0 h 6858541"/>
                <a:gd name="connsiteX1" fmla="*/ 1040749 w 1040749"/>
                <a:gd name="connsiteY1" fmla="*/ 1762221 h 6858541"/>
                <a:gd name="connsiteX2" fmla="*/ 0 w 1040749"/>
                <a:gd name="connsiteY2" fmla="*/ 6858541 h 6858541"/>
                <a:gd name="connsiteX3" fmla="*/ 225 w 1040749"/>
                <a:gd name="connsiteY3" fmla="*/ 0 h 6858541"/>
                <a:gd name="connsiteX0" fmla="*/ 225 w 1040749"/>
                <a:gd name="connsiteY0" fmla="*/ 0 h 6835083"/>
                <a:gd name="connsiteX1" fmla="*/ 1040749 w 1040749"/>
                <a:gd name="connsiteY1" fmla="*/ 1762221 h 6835083"/>
                <a:gd name="connsiteX2" fmla="*/ 0 w 1040749"/>
                <a:gd name="connsiteY2" fmla="*/ 6835083 h 6835083"/>
                <a:gd name="connsiteX3" fmla="*/ 225 w 1040749"/>
                <a:gd name="connsiteY3" fmla="*/ 0 h 683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749" h="6835083">
                  <a:moveTo>
                    <a:pt x="225" y="0"/>
                  </a:moveTo>
                  <a:lnTo>
                    <a:pt x="1040749" y="1762221"/>
                  </a:lnTo>
                  <a:lnTo>
                    <a:pt x="0" y="6835083"/>
                  </a:lnTo>
                  <a:lnTo>
                    <a:pt x="225" y="0"/>
                  </a:lnTo>
                  <a:close/>
                </a:path>
              </a:pathLst>
            </a:custGeom>
            <a:gradFill>
              <a:gsLst>
                <a:gs pos="96000">
                  <a:schemeClr val="accent3"/>
                </a:gs>
                <a:gs pos="18000">
                  <a:schemeClr val="accent2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119436" y="-1"/>
              <a:ext cx="3260163" cy="3022037"/>
            </a:xfrm>
            <a:custGeom>
              <a:avLst/>
              <a:gdLst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185737 w 3228975"/>
                <a:gd name="connsiteY3" fmla="*/ 0 h 3024188"/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1976437 w 3228975"/>
                <a:gd name="connsiteY3" fmla="*/ 1776413 h 3024188"/>
                <a:gd name="connsiteX4" fmla="*/ 185737 w 3228975"/>
                <a:gd name="connsiteY4" fmla="*/ 0 h 3024188"/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2733674 w 3228975"/>
                <a:gd name="connsiteY3" fmla="*/ 1281113 h 3024188"/>
                <a:gd name="connsiteX4" fmla="*/ 185737 w 3228975"/>
                <a:gd name="connsiteY4" fmla="*/ 0 h 3024188"/>
                <a:gd name="connsiteX0" fmla="*/ 185737 w 3181350"/>
                <a:gd name="connsiteY0" fmla="*/ 0 h 2481263"/>
                <a:gd name="connsiteX1" fmla="*/ 0 w 3181350"/>
                <a:gd name="connsiteY1" fmla="*/ 1771650 h 2481263"/>
                <a:gd name="connsiteX2" fmla="*/ 3181350 w 3181350"/>
                <a:gd name="connsiteY2" fmla="*/ 2481263 h 2481263"/>
                <a:gd name="connsiteX3" fmla="*/ 2733674 w 3181350"/>
                <a:gd name="connsiteY3" fmla="*/ 1281113 h 2481263"/>
                <a:gd name="connsiteX4" fmla="*/ 185737 w 3181350"/>
                <a:gd name="connsiteY4" fmla="*/ 0 h 24812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2733674 w 3214688"/>
                <a:gd name="connsiteY3" fmla="*/ 1281113 h 3014663"/>
                <a:gd name="connsiteX4" fmla="*/ 185737 w 3214688"/>
                <a:gd name="connsiteY4" fmla="*/ 0 h 30146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2733674 w 3214688"/>
                <a:gd name="connsiteY3" fmla="*/ 1285876 h 3014663"/>
                <a:gd name="connsiteX4" fmla="*/ 185737 w 3214688"/>
                <a:gd name="connsiteY4" fmla="*/ 0 h 30146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185737 w 3214688"/>
                <a:gd name="connsiteY3" fmla="*/ 0 h 3014663"/>
                <a:gd name="connsiteX0" fmla="*/ 190500 w 3219451"/>
                <a:gd name="connsiteY0" fmla="*/ 0 h 3014663"/>
                <a:gd name="connsiteX1" fmla="*/ 0 w 3219451"/>
                <a:gd name="connsiteY1" fmla="*/ 1781175 h 3014663"/>
                <a:gd name="connsiteX2" fmla="*/ 3219451 w 3219451"/>
                <a:gd name="connsiteY2" fmla="*/ 3014663 h 3014663"/>
                <a:gd name="connsiteX3" fmla="*/ 190500 w 3219451"/>
                <a:gd name="connsiteY3" fmla="*/ 0 h 3014663"/>
                <a:gd name="connsiteX0" fmla="*/ 190500 w 3219451"/>
                <a:gd name="connsiteY0" fmla="*/ 0 h 3014663"/>
                <a:gd name="connsiteX1" fmla="*/ 0 w 3219451"/>
                <a:gd name="connsiteY1" fmla="*/ 1766887 h 3014663"/>
                <a:gd name="connsiteX2" fmla="*/ 3219451 w 3219451"/>
                <a:gd name="connsiteY2" fmla="*/ 3014663 h 3014663"/>
                <a:gd name="connsiteX3" fmla="*/ 190500 w 3219451"/>
                <a:gd name="connsiteY3" fmla="*/ 0 h 3014663"/>
                <a:gd name="connsiteX0" fmla="*/ 223838 w 3252789"/>
                <a:gd name="connsiteY0" fmla="*/ 0 h 3014663"/>
                <a:gd name="connsiteX1" fmla="*/ 0 w 3252789"/>
                <a:gd name="connsiteY1" fmla="*/ 1771650 h 3014663"/>
                <a:gd name="connsiteX2" fmla="*/ 3252789 w 3252789"/>
                <a:gd name="connsiteY2" fmla="*/ 3014663 h 3014663"/>
                <a:gd name="connsiteX3" fmla="*/ 223838 w 3252789"/>
                <a:gd name="connsiteY3" fmla="*/ 0 h 3014663"/>
                <a:gd name="connsiteX0" fmla="*/ 223838 w 3252789"/>
                <a:gd name="connsiteY0" fmla="*/ 0 h 3014663"/>
                <a:gd name="connsiteX1" fmla="*/ 0 w 3252789"/>
                <a:gd name="connsiteY1" fmla="*/ 1790700 h 3014663"/>
                <a:gd name="connsiteX2" fmla="*/ 3252789 w 3252789"/>
                <a:gd name="connsiteY2" fmla="*/ 3014663 h 3014663"/>
                <a:gd name="connsiteX3" fmla="*/ 223838 w 3252789"/>
                <a:gd name="connsiteY3" fmla="*/ 0 h 3014663"/>
                <a:gd name="connsiteX0" fmla="*/ 223838 w 3252789"/>
                <a:gd name="connsiteY0" fmla="*/ 0 h 3022037"/>
                <a:gd name="connsiteX1" fmla="*/ 0 w 3252789"/>
                <a:gd name="connsiteY1" fmla="*/ 1790700 h 3022037"/>
                <a:gd name="connsiteX2" fmla="*/ 3252789 w 3252789"/>
                <a:gd name="connsiteY2" fmla="*/ 3022037 h 3022037"/>
                <a:gd name="connsiteX3" fmla="*/ 223838 w 3252789"/>
                <a:gd name="connsiteY3" fmla="*/ 0 h 3022037"/>
                <a:gd name="connsiteX0" fmla="*/ 223838 w 3260163"/>
                <a:gd name="connsiteY0" fmla="*/ 0 h 3014663"/>
                <a:gd name="connsiteX1" fmla="*/ 0 w 3260163"/>
                <a:gd name="connsiteY1" fmla="*/ 1790700 h 3014663"/>
                <a:gd name="connsiteX2" fmla="*/ 3260163 w 3260163"/>
                <a:gd name="connsiteY2" fmla="*/ 3014663 h 3014663"/>
                <a:gd name="connsiteX3" fmla="*/ 223838 w 3260163"/>
                <a:gd name="connsiteY3" fmla="*/ 0 h 3014663"/>
                <a:gd name="connsiteX0" fmla="*/ 223838 w 3260163"/>
                <a:gd name="connsiteY0" fmla="*/ 0 h 3022037"/>
                <a:gd name="connsiteX1" fmla="*/ 0 w 3260163"/>
                <a:gd name="connsiteY1" fmla="*/ 1790700 h 3022037"/>
                <a:gd name="connsiteX2" fmla="*/ 3260163 w 3260163"/>
                <a:gd name="connsiteY2" fmla="*/ 3022037 h 3022037"/>
                <a:gd name="connsiteX3" fmla="*/ 223838 w 3260163"/>
                <a:gd name="connsiteY3" fmla="*/ 0 h 302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0163" h="3022037">
                  <a:moveTo>
                    <a:pt x="223838" y="0"/>
                  </a:moveTo>
                  <a:lnTo>
                    <a:pt x="0" y="1790700"/>
                  </a:lnTo>
                  <a:lnTo>
                    <a:pt x="3260163" y="3022037"/>
                  </a:lnTo>
                  <a:lnTo>
                    <a:pt x="22383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6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343275" y="0"/>
              <a:ext cx="4337998" cy="3019426"/>
            </a:xfrm>
            <a:custGeom>
              <a:avLst/>
              <a:gdLst>
                <a:gd name="connsiteX0" fmla="*/ 0 w 4324350"/>
                <a:gd name="connsiteY0" fmla="*/ 0 h 3019426"/>
                <a:gd name="connsiteX1" fmla="*/ 4324350 w 4324350"/>
                <a:gd name="connsiteY1" fmla="*/ 1214438 h 3019426"/>
                <a:gd name="connsiteX2" fmla="*/ 3028950 w 4324350"/>
                <a:gd name="connsiteY2" fmla="*/ 3019426 h 3019426"/>
                <a:gd name="connsiteX3" fmla="*/ 0 w 4324350"/>
                <a:gd name="connsiteY3" fmla="*/ 0 h 3019426"/>
                <a:gd name="connsiteX0" fmla="*/ 0 w 4324350"/>
                <a:gd name="connsiteY0" fmla="*/ 0 h 3019426"/>
                <a:gd name="connsiteX1" fmla="*/ 4324350 w 4324350"/>
                <a:gd name="connsiteY1" fmla="*/ 1214438 h 3019426"/>
                <a:gd name="connsiteX2" fmla="*/ 3028950 w 4324350"/>
                <a:gd name="connsiteY2" fmla="*/ 3019426 h 3019426"/>
                <a:gd name="connsiteX3" fmla="*/ 0 w 4324350"/>
                <a:gd name="connsiteY3" fmla="*/ 0 h 3019426"/>
                <a:gd name="connsiteX0" fmla="*/ 0 w 4337998"/>
                <a:gd name="connsiteY0" fmla="*/ 0 h 3019426"/>
                <a:gd name="connsiteX1" fmla="*/ 4337998 w 4337998"/>
                <a:gd name="connsiteY1" fmla="*/ 1214438 h 3019426"/>
                <a:gd name="connsiteX2" fmla="*/ 3028950 w 4337998"/>
                <a:gd name="connsiteY2" fmla="*/ 3019426 h 3019426"/>
                <a:gd name="connsiteX3" fmla="*/ 0 w 4337998"/>
                <a:gd name="connsiteY3" fmla="*/ 0 h 3019426"/>
                <a:gd name="connsiteX0" fmla="*/ 0 w 4337998"/>
                <a:gd name="connsiteY0" fmla="*/ 0 h 3019426"/>
                <a:gd name="connsiteX1" fmla="*/ 4337998 w 4337998"/>
                <a:gd name="connsiteY1" fmla="*/ 1214438 h 3019426"/>
                <a:gd name="connsiteX2" fmla="*/ 3015303 w 4337998"/>
                <a:gd name="connsiteY2" fmla="*/ 3019426 h 3019426"/>
                <a:gd name="connsiteX3" fmla="*/ 0 w 4337998"/>
                <a:gd name="connsiteY3" fmla="*/ 0 h 301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7998" h="3019426">
                  <a:moveTo>
                    <a:pt x="0" y="0"/>
                  </a:moveTo>
                  <a:lnTo>
                    <a:pt x="4337998" y="1214438"/>
                  </a:lnTo>
                  <a:lnTo>
                    <a:pt x="3015303" y="301942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r>
                <a:rPr lang="en-US" sz="2000"/>
                <a:t>s</a:t>
              </a:r>
              <a:endParaRPr lang="en-US" sz="20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667625" y="1"/>
              <a:ext cx="4533261" cy="1214438"/>
            </a:xfrm>
            <a:custGeom>
              <a:avLst/>
              <a:gdLst>
                <a:gd name="connsiteX0" fmla="*/ 3367088 w 4524375"/>
                <a:gd name="connsiteY0" fmla="*/ 0 h 1223963"/>
                <a:gd name="connsiteX1" fmla="*/ 0 w 4524375"/>
                <a:gd name="connsiteY1" fmla="*/ 1223963 h 1223963"/>
                <a:gd name="connsiteX2" fmla="*/ 4524375 w 4524375"/>
                <a:gd name="connsiteY2" fmla="*/ 1071563 h 1223963"/>
                <a:gd name="connsiteX3" fmla="*/ 3367088 w 4524375"/>
                <a:gd name="connsiteY3" fmla="*/ 0 h 1223963"/>
                <a:gd name="connsiteX0" fmla="*/ 3352800 w 4524375"/>
                <a:gd name="connsiteY0" fmla="*/ 0 h 1233489"/>
                <a:gd name="connsiteX1" fmla="*/ 0 w 4524375"/>
                <a:gd name="connsiteY1" fmla="*/ 1233489 h 1233489"/>
                <a:gd name="connsiteX2" fmla="*/ 4524375 w 4524375"/>
                <a:gd name="connsiteY2" fmla="*/ 1081089 h 1233489"/>
                <a:gd name="connsiteX3" fmla="*/ 3352800 w 4524375"/>
                <a:gd name="connsiteY3" fmla="*/ 0 h 1233489"/>
                <a:gd name="connsiteX0" fmla="*/ 3352800 w 4524375"/>
                <a:gd name="connsiteY0" fmla="*/ 0 h 1228726"/>
                <a:gd name="connsiteX1" fmla="*/ 0 w 4524375"/>
                <a:gd name="connsiteY1" fmla="*/ 1228726 h 1228726"/>
                <a:gd name="connsiteX2" fmla="*/ 4524375 w 4524375"/>
                <a:gd name="connsiteY2" fmla="*/ 1076326 h 1228726"/>
                <a:gd name="connsiteX3" fmla="*/ 3352800 w 4524375"/>
                <a:gd name="connsiteY3" fmla="*/ 0 h 1228726"/>
                <a:gd name="connsiteX0" fmla="*/ 3357563 w 4524375"/>
                <a:gd name="connsiteY0" fmla="*/ 0 h 1223963"/>
                <a:gd name="connsiteX1" fmla="*/ 0 w 4524375"/>
                <a:gd name="connsiteY1" fmla="*/ 1223963 h 1223963"/>
                <a:gd name="connsiteX2" fmla="*/ 4524375 w 4524375"/>
                <a:gd name="connsiteY2" fmla="*/ 1071563 h 1223963"/>
                <a:gd name="connsiteX3" fmla="*/ 3357563 w 4524375"/>
                <a:gd name="connsiteY3" fmla="*/ 0 h 1223963"/>
                <a:gd name="connsiteX0" fmla="*/ 3371851 w 4538663"/>
                <a:gd name="connsiteY0" fmla="*/ 0 h 1219200"/>
                <a:gd name="connsiteX1" fmla="*/ 0 w 4538663"/>
                <a:gd name="connsiteY1" fmla="*/ 1219200 h 1219200"/>
                <a:gd name="connsiteX2" fmla="*/ 4538663 w 4538663"/>
                <a:gd name="connsiteY2" fmla="*/ 1071563 h 1219200"/>
                <a:gd name="connsiteX3" fmla="*/ 3371851 w 4538663"/>
                <a:gd name="connsiteY3" fmla="*/ 0 h 1219200"/>
                <a:gd name="connsiteX0" fmla="*/ 3243264 w 4410076"/>
                <a:gd name="connsiteY0" fmla="*/ 0 h 1071563"/>
                <a:gd name="connsiteX1" fmla="*/ 0 w 4410076"/>
                <a:gd name="connsiteY1" fmla="*/ 1033463 h 1071563"/>
                <a:gd name="connsiteX2" fmla="*/ 4410076 w 4410076"/>
                <a:gd name="connsiteY2" fmla="*/ 1071563 h 1071563"/>
                <a:gd name="connsiteX3" fmla="*/ 3243264 w 4410076"/>
                <a:gd name="connsiteY3" fmla="*/ 0 h 1071563"/>
                <a:gd name="connsiteX0" fmla="*/ 3352801 w 4519613"/>
                <a:gd name="connsiteY0" fmla="*/ 0 h 1214438"/>
                <a:gd name="connsiteX1" fmla="*/ 0 w 4519613"/>
                <a:gd name="connsiteY1" fmla="*/ 1214438 h 1214438"/>
                <a:gd name="connsiteX2" fmla="*/ 4519613 w 4519613"/>
                <a:gd name="connsiteY2" fmla="*/ 1071563 h 1214438"/>
                <a:gd name="connsiteX3" fmla="*/ 3352801 w 4519613"/>
                <a:gd name="connsiteY3" fmla="*/ 0 h 1214438"/>
                <a:gd name="connsiteX0" fmla="*/ 3352801 w 4533261"/>
                <a:gd name="connsiteY0" fmla="*/ 0 h 1214438"/>
                <a:gd name="connsiteX1" fmla="*/ 0 w 4533261"/>
                <a:gd name="connsiteY1" fmla="*/ 1214438 h 1214438"/>
                <a:gd name="connsiteX2" fmla="*/ 4533261 w 4533261"/>
                <a:gd name="connsiteY2" fmla="*/ 1071563 h 1214438"/>
                <a:gd name="connsiteX3" fmla="*/ 3352801 w 4533261"/>
                <a:gd name="connsiteY3" fmla="*/ 0 h 1214438"/>
                <a:gd name="connsiteX0" fmla="*/ 3352801 w 4533261"/>
                <a:gd name="connsiteY0" fmla="*/ 0 h 1214438"/>
                <a:gd name="connsiteX1" fmla="*/ 0 w 4533261"/>
                <a:gd name="connsiteY1" fmla="*/ 1214438 h 1214438"/>
                <a:gd name="connsiteX2" fmla="*/ 4533261 w 4533261"/>
                <a:gd name="connsiteY2" fmla="*/ 1098859 h 1214438"/>
                <a:gd name="connsiteX3" fmla="*/ 3352801 w 4533261"/>
                <a:gd name="connsiteY3" fmla="*/ 0 h 121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3261" h="1214438">
                  <a:moveTo>
                    <a:pt x="3352801" y="0"/>
                  </a:moveTo>
                  <a:lnTo>
                    <a:pt x="0" y="1214438"/>
                  </a:lnTo>
                  <a:lnTo>
                    <a:pt x="4533261" y="1098859"/>
                  </a:lnTo>
                  <a:lnTo>
                    <a:pt x="3352801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1015664" y="1"/>
              <a:ext cx="1176841" cy="1098080"/>
            </a:xfrm>
            <a:custGeom>
              <a:avLst/>
              <a:gdLst>
                <a:gd name="connsiteX0" fmla="*/ 0 w 1171575"/>
                <a:gd name="connsiteY0" fmla="*/ 0 h 1076325"/>
                <a:gd name="connsiteX1" fmla="*/ 1171575 w 1171575"/>
                <a:gd name="connsiteY1" fmla="*/ 1076325 h 1076325"/>
                <a:gd name="connsiteX2" fmla="*/ 1171575 w 1171575"/>
                <a:gd name="connsiteY2" fmla="*/ 0 h 1076325"/>
                <a:gd name="connsiteX3" fmla="*/ 0 w 1171575"/>
                <a:gd name="connsiteY3" fmla="*/ 0 h 1076325"/>
                <a:gd name="connsiteX0" fmla="*/ 0 w 1171575"/>
                <a:gd name="connsiteY0" fmla="*/ 0 h 1076325"/>
                <a:gd name="connsiteX1" fmla="*/ 1171575 w 1171575"/>
                <a:gd name="connsiteY1" fmla="*/ 1076325 h 1076325"/>
                <a:gd name="connsiteX2" fmla="*/ 1171575 w 1171575"/>
                <a:gd name="connsiteY2" fmla="*/ 0 h 1076325"/>
                <a:gd name="connsiteX3" fmla="*/ 0 w 1171575"/>
                <a:gd name="connsiteY3" fmla="*/ 0 h 1076325"/>
                <a:gd name="connsiteX0" fmla="*/ 0 w 1176299"/>
                <a:gd name="connsiteY0" fmla="*/ 0 h 1085850"/>
                <a:gd name="connsiteX1" fmla="*/ 1176299 w 1176299"/>
                <a:gd name="connsiteY1" fmla="*/ 1085850 h 1085850"/>
                <a:gd name="connsiteX2" fmla="*/ 1171575 w 1176299"/>
                <a:gd name="connsiteY2" fmla="*/ 0 h 1085850"/>
                <a:gd name="connsiteX3" fmla="*/ 0 w 1176299"/>
                <a:gd name="connsiteY3" fmla="*/ 0 h 1085850"/>
                <a:gd name="connsiteX0" fmla="*/ 0 w 1181344"/>
                <a:gd name="connsiteY0" fmla="*/ 0 h 1085850"/>
                <a:gd name="connsiteX1" fmla="*/ 1176299 w 1181344"/>
                <a:gd name="connsiteY1" fmla="*/ 1085850 h 1085850"/>
                <a:gd name="connsiteX2" fmla="*/ 1181138 w 1181344"/>
                <a:gd name="connsiteY2" fmla="*/ 0 h 1085850"/>
                <a:gd name="connsiteX3" fmla="*/ 0 w 1181344"/>
                <a:gd name="connsiteY3" fmla="*/ 0 h 1085850"/>
                <a:gd name="connsiteX0" fmla="*/ 0 w 1181586"/>
                <a:gd name="connsiteY0" fmla="*/ 0 h 1081088"/>
                <a:gd name="connsiteX1" fmla="*/ 1181080 w 1181586"/>
                <a:gd name="connsiteY1" fmla="*/ 1081088 h 1081088"/>
                <a:gd name="connsiteX2" fmla="*/ 1181138 w 1181586"/>
                <a:gd name="connsiteY2" fmla="*/ 0 h 1081088"/>
                <a:gd name="connsiteX3" fmla="*/ 0 w 1181586"/>
                <a:gd name="connsiteY3" fmla="*/ 0 h 1081088"/>
                <a:gd name="connsiteX0" fmla="*/ 0 w 1181586"/>
                <a:gd name="connsiteY0" fmla="*/ 0 h 1070785"/>
                <a:gd name="connsiteX1" fmla="*/ 1181080 w 1181586"/>
                <a:gd name="connsiteY1" fmla="*/ 1070785 h 1070785"/>
                <a:gd name="connsiteX2" fmla="*/ 1181138 w 1181586"/>
                <a:gd name="connsiteY2" fmla="*/ 0 h 1070785"/>
                <a:gd name="connsiteX3" fmla="*/ 0 w 1181586"/>
                <a:gd name="connsiteY3" fmla="*/ 0 h 1070785"/>
                <a:gd name="connsiteX0" fmla="*/ 0 w 1181152"/>
                <a:gd name="connsiteY0" fmla="*/ 0 h 593113"/>
                <a:gd name="connsiteX1" fmla="*/ 1057755 w 1181152"/>
                <a:gd name="connsiteY1" fmla="*/ 593113 h 593113"/>
                <a:gd name="connsiteX2" fmla="*/ 1181138 w 1181152"/>
                <a:gd name="connsiteY2" fmla="*/ 0 h 593113"/>
                <a:gd name="connsiteX3" fmla="*/ 0 w 1181152"/>
                <a:gd name="connsiteY3" fmla="*/ 0 h 593113"/>
                <a:gd name="connsiteX0" fmla="*/ 0 w 1181586"/>
                <a:gd name="connsiteY0" fmla="*/ 0 h 1098080"/>
                <a:gd name="connsiteX1" fmla="*/ 1181081 w 1181586"/>
                <a:gd name="connsiteY1" fmla="*/ 1098080 h 1098080"/>
                <a:gd name="connsiteX2" fmla="*/ 1181138 w 1181586"/>
                <a:gd name="connsiteY2" fmla="*/ 0 h 1098080"/>
                <a:gd name="connsiteX3" fmla="*/ 0 w 1181586"/>
                <a:gd name="connsiteY3" fmla="*/ 0 h 10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586" h="1098080">
                  <a:moveTo>
                    <a:pt x="0" y="0"/>
                  </a:moveTo>
                  <a:lnTo>
                    <a:pt x="1181081" y="1098080"/>
                  </a:lnTo>
                  <a:cubicBezTo>
                    <a:pt x="1179506" y="736130"/>
                    <a:pt x="1182713" y="361950"/>
                    <a:pt x="1181138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0959906" y="1057275"/>
              <a:ext cx="1232552" cy="3276600"/>
            </a:xfrm>
            <a:custGeom>
              <a:avLst/>
              <a:gdLst>
                <a:gd name="connsiteX0" fmla="*/ 1171575 w 1176337"/>
                <a:gd name="connsiteY0" fmla="*/ 0 h 3267075"/>
                <a:gd name="connsiteX1" fmla="*/ 0 w 1176337"/>
                <a:gd name="connsiteY1" fmla="*/ 2762250 h 3267075"/>
                <a:gd name="connsiteX2" fmla="*/ 1176337 w 1176337"/>
                <a:gd name="connsiteY2" fmla="*/ 3267075 h 3267075"/>
                <a:gd name="connsiteX3" fmla="*/ 1171575 w 1176337"/>
                <a:gd name="connsiteY3" fmla="*/ 0 h 3267075"/>
                <a:gd name="connsiteX0" fmla="*/ 1176337 w 1176795"/>
                <a:gd name="connsiteY0" fmla="*/ 0 h 3276600"/>
                <a:gd name="connsiteX1" fmla="*/ 0 w 1176795"/>
                <a:gd name="connsiteY1" fmla="*/ 2771775 h 3276600"/>
                <a:gd name="connsiteX2" fmla="*/ 1176337 w 1176795"/>
                <a:gd name="connsiteY2" fmla="*/ 3276600 h 3276600"/>
                <a:gd name="connsiteX3" fmla="*/ 1176337 w 1176795"/>
                <a:gd name="connsiteY3" fmla="*/ 0 h 3276600"/>
                <a:gd name="connsiteX0" fmla="*/ 1209791 w 1210249"/>
                <a:gd name="connsiteY0" fmla="*/ 0 h 3276600"/>
                <a:gd name="connsiteX1" fmla="*/ 0 w 1210249"/>
                <a:gd name="connsiteY1" fmla="*/ 2771775 h 3276600"/>
                <a:gd name="connsiteX2" fmla="*/ 1209791 w 1210249"/>
                <a:gd name="connsiteY2" fmla="*/ 3276600 h 3276600"/>
                <a:gd name="connsiteX3" fmla="*/ 1209791 w 1210249"/>
                <a:gd name="connsiteY3" fmla="*/ 0 h 3276600"/>
                <a:gd name="connsiteX0" fmla="*/ 1232094 w 1232552"/>
                <a:gd name="connsiteY0" fmla="*/ 0 h 3276600"/>
                <a:gd name="connsiteX1" fmla="*/ 0 w 1232552"/>
                <a:gd name="connsiteY1" fmla="*/ 2749472 h 3276600"/>
                <a:gd name="connsiteX2" fmla="*/ 1232094 w 1232552"/>
                <a:gd name="connsiteY2" fmla="*/ 3276600 h 3276600"/>
                <a:gd name="connsiteX3" fmla="*/ 1232094 w 1232552"/>
                <a:gd name="connsiteY3" fmla="*/ 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552" h="3276600">
                  <a:moveTo>
                    <a:pt x="1232094" y="0"/>
                  </a:moveTo>
                  <a:lnTo>
                    <a:pt x="0" y="2749472"/>
                  </a:lnTo>
                  <a:lnTo>
                    <a:pt x="1232094" y="3276600"/>
                  </a:lnTo>
                  <a:cubicBezTo>
                    <a:pt x="1230507" y="2187575"/>
                    <a:pt x="1233681" y="1089025"/>
                    <a:pt x="123209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366969" y="2428875"/>
              <a:ext cx="3339005" cy="2271713"/>
            </a:xfrm>
            <a:custGeom>
              <a:avLst/>
              <a:gdLst>
                <a:gd name="connsiteX0" fmla="*/ 0 w 3324225"/>
                <a:gd name="connsiteY0" fmla="*/ 590550 h 2271713"/>
                <a:gd name="connsiteX1" fmla="*/ 1343025 w 3324225"/>
                <a:gd name="connsiteY1" fmla="*/ 2271713 h 2271713"/>
                <a:gd name="connsiteX2" fmla="*/ 3324225 w 3324225"/>
                <a:gd name="connsiteY2" fmla="*/ 0 h 2271713"/>
                <a:gd name="connsiteX3" fmla="*/ 0 w 3324225"/>
                <a:gd name="connsiteY3" fmla="*/ 590550 h 2271713"/>
                <a:gd name="connsiteX0" fmla="*/ 0 w 3333750"/>
                <a:gd name="connsiteY0" fmla="*/ 585787 h 2271713"/>
                <a:gd name="connsiteX1" fmla="*/ 1352550 w 3333750"/>
                <a:gd name="connsiteY1" fmla="*/ 2271713 h 2271713"/>
                <a:gd name="connsiteX2" fmla="*/ 3333750 w 3333750"/>
                <a:gd name="connsiteY2" fmla="*/ 0 h 2271713"/>
                <a:gd name="connsiteX3" fmla="*/ 0 w 3333750"/>
                <a:gd name="connsiteY3" fmla="*/ 585787 h 2271713"/>
                <a:gd name="connsiteX0" fmla="*/ 0 w 3333750"/>
                <a:gd name="connsiteY0" fmla="*/ 591043 h 2271713"/>
                <a:gd name="connsiteX1" fmla="*/ 1352550 w 3333750"/>
                <a:gd name="connsiteY1" fmla="*/ 2271713 h 2271713"/>
                <a:gd name="connsiteX2" fmla="*/ 3333750 w 3333750"/>
                <a:gd name="connsiteY2" fmla="*/ 0 h 2271713"/>
                <a:gd name="connsiteX3" fmla="*/ 0 w 3333750"/>
                <a:gd name="connsiteY3" fmla="*/ 591043 h 2271713"/>
                <a:gd name="connsiteX0" fmla="*/ 0 w 3339005"/>
                <a:gd name="connsiteY0" fmla="*/ 591043 h 2271713"/>
                <a:gd name="connsiteX1" fmla="*/ 1357805 w 3339005"/>
                <a:gd name="connsiteY1" fmla="*/ 2271713 h 2271713"/>
                <a:gd name="connsiteX2" fmla="*/ 3339005 w 3339005"/>
                <a:gd name="connsiteY2" fmla="*/ 0 h 2271713"/>
                <a:gd name="connsiteX3" fmla="*/ 0 w 3339005"/>
                <a:gd name="connsiteY3" fmla="*/ 591043 h 227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005" h="2271713">
                  <a:moveTo>
                    <a:pt x="0" y="591043"/>
                  </a:moveTo>
                  <a:lnTo>
                    <a:pt x="1357805" y="2271713"/>
                  </a:lnTo>
                  <a:lnTo>
                    <a:pt x="3339005" y="0"/>
                  </a:lnTo>
                  <a:lnTo>
                    <a:pt x="0" y="591043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025774" y="1761707"/>
              <a:ext cx="2098477" cy="1910094"/>
            </a:xfrm>
            <a:custGeom>
              <a:avLst/>
              <a:gdLst>
                <a:gd name="connsiteX0" fmla="*/ 2086304 w 2086304"/>
                <a:gd name="connsiteY0" fmla="*/ 0 h 1886607"/>
                <a:gd name="connsiteX1" fmla="*/ 0 w 2086304"/>
                <a:gd name="connsiteY1" fmla="*/ 15765 h 1886607"/>
                <a:gd name="connsiteX2" fmla="*/ 362607 w 2086304"/>
                <a:gd name="connsiteY2" fmla="*/ 1886607 h 1886607"/>
                <a:gd name="connsiteX3" fmla="*/ 2086304 w 2086304"/>
                <a:gd name="connsiteY3" fmla="*/ 0 h 1886607"/>
                <a:gd name="connsiteX0" fmla="*/ 2101053 w 2101053"/>
                <a:gd name="connsiteY0" fmla="*/ 0 h 1886607"/>
                <a:gd name="connsiteX1" fmla="*/ 0 w 2101053"/>
                <a:gd name="connsiteY1" fmla="*/ 1207 h 1886607"/>
                <a:gd name="connsiteX2" fmla="*/ 377356 w 2101053"/>
                <a:gd name="connsiteY2" fmla="*/ 1886607 h 1886607"/>
                <a:gd name="connsiteX3" fmla="*/ 2101053 w 2101053"/>
                <a:gd name="connsiteY3" fmla="*/ 0 h 1886607"/>
                <a:gd name="connsiteX0" fmla="*/ 2098477 w 2098477"/>
                <a:gd name="connsiteY0" fmla="*/ 8963 h 1885400"/>
                <a:gd name="connsiteX1" fmla="*/ 0 w 2098477"/>
                <a:gd name="connsiteY1" fmla="*/ 0 h 1885400"/>
                <a:gd name="connsiteX2" fmla="*/ 377356 w 2098477"/>
                <a:gd name="connsiteY2" fmla="*/ 1885400 h 1885400"/>
                <a:gd name="connsiteX3" fmla="*/ 2098477 w 2098477"/>
                <a:gd name="connsiteY3" fmla="*/ 8963 h 188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8477" h="1885400">
                  <a:moveTo>
                    <a:pt x="2098477" y="8963"/>
                  </a:moveTo>
                  <a:lnTo>
                    <a:pt x="0" y="0"/>
                  </a:lnTo>
                  <a:lnTo>
                    <a:pt x="377356" y="1885400"/>
                  </a:lnTo>
                  <a:lnTo>
                    <a:pt x="2098477" y="8963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532" y="4857972"/>
              <a:ext cx="4090198" cy="2007612"/>
            </a:xfrm>
            <a:custGeom>
              <a:avLst/>
              <a:gdLst>
                <a:gd name="connsiteX0" fmla="*/ 3576398 w 4077729"/>
                <a:gd name="connsiteY0" fmla="*/ 0 h 1994733"/>
                <a:gd name="connsiteX1" fmla="*/ 4077729 w 4077729"/>
                <a:gd name="connsiteY1" fmla="*/ 1101516 h 1994733"/>
                <a:gd name="connsiteX2" fmla="*/ 0 w 4077729"/>
                <a:gd name="connsiteY2" fmla="*/ 1994733 h 1994733"/>
                <a:gd name="connsiteX3" fmla="*/ 3576398 w 4077729"/>
                <a:gd name="connsiteY3" fmla="*/ 0 h 1994733"/>
                <a:gd name="connsiteX0" fmla="*/ 3576398 w 4086042"/>
                <a:gd name="connsiteY0" fmla="*/ 0 h 1994733"/>
                <a:gd name="connsiteX1" fmla="*/ 4086042 w 4086042"/>
                <a:gd name="connsiteY1" fmla="*/ 1093204 h 1994733"/>
                <a:gd name="connsiteX2" fmla="*/ 0 w 4086042"/>
                <a:gd name="connsiteY2" fmla="*/ 1994733 h 1994733"/>
                <a:gd name="connsiteX3" fmla="*/ 3576398 w 4086042"/>
                <a:gd name="connsiteY3" fmla="*/ 0 h 1994733"/>
                <a:gd name="connsiteX0" fmla="*/ 3576398 w 4090198"/>
                <a:gd name="connsiteY0" fmla="*/ 0 h 1994733"/>
                <a:gd name="connsiteX1" fmla="*/ 4090198 w 4090198"/>
                <a:gd name="connsiteY1" fmla="*/ 1084892 h 1994733"/>
                <a:gd name="connsiteX2" fmla="*/ 0 w 4090198"/>
                <a:gd name="connsiteY2" fmla="*/ 1994733 h 1994733"/>
                <a:gd name="connsiteX3" fmla="*/ 3576398 w 4090198"/>
                <a:gd name="connsiteY3" fmla="*/ 0 h 1994733"/>
                <a:gd name="connsiteX0" fmla="*/ 3576398 w 4090198"/>
                <a:gd name="connsiteY0" fmla="*/ 0 h 2007612"/>
                <a:gd name="connsiteX1" fmla="*/ 4090198 w 4090198"/>
                <a:gd name="connsiteY1" fmla="*/ 1084892 h 2007612"/>
                <a:gd name="connsiteX2" fmla="*/ 0 w 4090198"/>
                <a:gd name="connsiteY2" fmla="*/ 2007612 h 2007612"/>
                <a:gd name="connsiteX3" fmla="*/ 3576398 w 4090198"/>
                <a:gd name="connsiteY3" fmla="*/ 0 h 200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0198" h="2007612">
                  <a:moveTo>
                    <a:pt x="3576398" y="0"/>
                  </a:moveTo>
                  <a:lnTo>
                    <a:pt x="4090198" y="1084892"/>
                  </a:lnTo>
                  <a:lnTo>
                    <a:pt x="0" y="2007612"/>
                  </a:lnTo>
                  <a:lnTo>
                    <a:pt x="357639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-6301" y="5938309"/>
              <a:ext cx="4092304" cy="924304"/>
            </a:xfrm>
            <a:custGeom>
              <a:avLst/>
              <a:gdLst>
                <a:gd name="connsiteX0" fmla="*/ 4074199 w 4074199"/>
                <a:gd name="connsiteY0" fmla="*/ 0 h 907339"/>
                <a:gd name="connsiteX1" fmla="*/ 3357507 w 4074199"/>
                <a:gd name="connsiteY1" fmla="*/ 907339 h 907339"/>
                <a:gd name="connsiteX2" fmla="*/ 0 w 4074199"/>
                <a:gd name="connsiteY2" fmla="*/ 907339 h 907339"/>
                <a:gd name="connsiteX3" fmla="*/ 4074199 w 4074199"/>
                <a:gd name="connsiteY3" fmla="*/ 0 h 907339"/>
                <a:gd name="connsiteX0" fmla="*/ 4084791 w 4084791"/>
                <a:gd name="connsiteY0" fmla="*/ 0 h 907339"/>
                <a:gd name="connsiteX1" fmla="*/ 3368099 w 4084791"/>
                <a:gd name="connsiteY1" fmla="*/ 907339 h 907339"/>
                <a:gd name="connsiteX2" fmla="*/ 0 w 4084791"/>
                <a:gd name="connsiteY2" fmla="*/ 907339 h 907339"/>
                <a:gd name="connsiteX3" fmla="*/ 4084791 w 4084791"/>
                <a:gd name="connsiteY3" fmla="*/ 0 h 907339"/>
                <a:gd name="connsiteX0" fmla="*/ 4100031 w 4100031"/>
                <a:gd name="connsiteY0" fmla="*/ 0 h 907339"/>
                <a:gd name="connsiteX1" fmla="*/ 3368099 w 4100031"/>
                <a:gd name="connsiteY1" fmla="*/ 907339 h 907339"/>
                <a:gd name="connsiteX2" fmla="*/ 0 w 4100031"/>
                <a:gd name="connsiteY2" fmla="*/ 907339 h 907339"/>
                <a:gd name="connsiteX3" fmla="*/ 4100031 w 4100031"/>
                <a:gd name="connsiteY3" fmla="*/ 0 h 907339"/>
                <a:gd name="connsiteX0" fmla="*/ 4102607 w 4102607"/>
                <a:gd name="connsiteY0" fmla="*/ 0 h 907339"/>
                <a:gd name="connsiteX1" fmla="*/ 3370675 w 4102607"/>
                <a:gd name="connsiteY1" fmla="*/ 907339 h 907339"/>
                <a:gd name="connsiteX2" fmla="*/ 0 w 4102607"/>
                <a:gd name="connsiteY2" fmla="*/ 857464 h 907339"/>
                <a:gd name="connsiteX3" fmla="*/ 4102607 w 4102607"/>
                <a:gd name="connsiteY3" fmla="*/ 0 h 907339"/>
                <a:gd name="connsiteX0" fmla="*/ 4097455 w 4097455"/>
                <a:gd name="connsiteY0" fmla="*/ 0 h 907339"/>
                <a:gd name="connsiteX1" fmla="*/ 3365523 w 4097455"/>
                <a:gd name="connsiteY1" fmla="*/ 907339 h 907339"/>
                <a:gd name="connsiteX2" fmla="*/ 0 w 4097455"/>
                <a:gd name="connsiteY2" fmla="*/ 859958 h 907339"/>
                <a:gd name="connsiteX3" fmla="*/ 4097455 w 4097455"/>
                <a:gd name="connsiteY3" fmla="*/ 0 h 907339"/>
                <a:gd name="connsiteX0" fmla="*/ 4097455 w 4097455"/>
                <a:gd name="connsiteY0" fmla="*/ 0 h 862451"/>
                <a:gd name="connsiteX1" fmla="*/ 3411887 w 4097455"/>
                <a:gd name="connsiteY1" fmla="*/ 862451 h 862451"/>
                <a:gd name="connsiteX2" fmla="*/ 0 w 4097455"/>
                <a:gd name="connsiteY2" fmla="*/ 859958 h 862451"/>
                <a:gd name="connsiteX3" fmla="*/ 4097455 w 4097455"/>
                <a:gd name="connsiteY3" fmla="*/ 0 h 862451"/>
                <a:gd name="connsiteX0" fmla="*/ 4089728 w 4089728"/>
                <a:gd name="connsiteY0" fmla="*/ 0 h 892377"/>
                <a:gd name="connsiteX1" fmla="*/ 3411887 w 4089728"/>
                <a:gd name="connsiteY1" fmla="*/ 892377 h 892377"/>
                <a:gd name="connsiteX2" fmla="*/ 0 w 4089728"/>
                <a:gd name="connsiteY2" fmla="*/ 889884 h 892377"/>
                <a:gd name="connsiteX3" fmla="*/ 4089728 w 4089728"/>
                <a:gd name="connsiteY3" fmla="*/ 0 h 892377"/>
                <a:gd name="connsiteX0" fmla="*/ 4089728 w 4089728"/>
                <a:gd name="connsiteY0" fmla="*/ 0 h 892377"/>
                <a:gd name="connsiteX1" fmla="*/ 3424766 w 4089728"/>
                <a:gd name="connsiteY1" fmla="*/ 892377 h 892377"/>
                <a:gd name="connsiteX2" fmla="*/ 0 w 4089728"/>
                <a:gd name="connsiteY2" fmla="*/ 889884 h 892377"/>
                <a:gd name="connsiteX3" fmla="*/ 4089728 w 4089728"/>
                <a:gd name="connsiteY3" fmla="*/ 0 h 892377"/>
                <a:gd name="connsiteX0" fmla="*/ 4089728 w 4089728"/>
                <a:gd name="connsiteY0" fmla="*/ 0 h 889884"/>
                <a:gd name="connsiteX1" fmla="*/ 3360372 w 4089728"/>
                <a:gd name="connsiteY1" fmla="*/ 889884 h 889884"/>
                <a:gd name="connsiteX2" fmla="*/ 0 w 4089728"/>
                <a:gd name="connsiteY2" fmla="*/ 889884 h 889884"/>
                <a:gd name="connsiteX3" fmla="*/ 4089728 w 4089728"/>
                <a:gd name="connsiteY3" fmla="*/ 0 h 889884"/>
                <a:gd name="connsiteX0" fmla="*/ 4079425 w 4079425"/>
                <a:gd name="connsiteY0" fmla="*/ 0 h 889884"/>
                <a:gd name="connsiteX1" fmla="*/ 3350069 w 4079425"/>
                <a:gd name="connsiteY1" fmla="*/ 889884 h 889884"/>
                <a:gd name="connsiteX2" fmla="*/ 0 w 4079425"/>
                <a:gd name="connsiteY2" fmla="*/ 882403 h 889884"/>
                <a:gd name="connsiteX3" fmla="*/ 4079425 w 4079425"/>
                <a:gd name="connsiteY3" fmla="*/ 0 h 889884"/>
                <a:gd name="connsiteX0" fmla="*/ 4082000 w 4082000"/>
                <a:gd name="connsiteY0" fmla="*/ 0 h 889884"/>
                <a:gd name="connsiteX1" fmla="*/ 3352644 w 4082000"/>
                <a:gd name="connsiteY1" fmla="*/ 889884 h 889884"/>
                <a:gd name="connsiteX2" fmla="*/ 0 w 4082000"/>
                <a:gd name="connsiteY2" fmla="*/ 882403 h 889884"/>
                <a:gd name="connsiteX3" fmla="*/ 4082000 w 4082000"/>
                <a:gd name="connsiteY3" fmla="*/ 0 h 889884"/>
                <a:gd name="connsiteX0" fmla="*/ 4087152 w 4087152"/>
                <a:gd name="connsiteY0" fmla="*/ 0 h 1007091"/>
                <a:gd name="connsiteX1" fmla="*/ 3357796 w 4087152"/>
                <a:gd name="connsiteY1" fmla="*/ 889884 h 1007091"/>
                <a:gd name="connsiteX2" fmla="*/ 0 w 4087152"/>
                <a:gd name="connsiteY2" fmla="*/ 1007091 h 1007091"/>
                <a:gd name="connsiteX3" fmla="*/ 4087152 w 4087152"/>
                <a:gd name="connsiteY3" fmla="*/ 0 h 1007091"/>
                <a:gd name="connsiteX0" fmla="*/ 4092304 w 4092304"/>
                <a:gd name="connsiteY0" fmla="*/ 0 h 894872"/>
                <a:gd name="connsiteX1" fmla="*/ 3362948 w 4092304"/>
                <a:gd name="connsiteY1" fmla="*/ 889884 h 894872"/>
                <a:gd name="connsiteX2" fmla="*/ 0 w 4092304"/>
                <a:gd name="connsiteY2" fmla="*/ 894872 h 894872"/>
                <a:gd name="connsiteX3" fmla="*/ 4092304 w 4092304"/>
                <a:gd name="connsiteY3" fmla="*/ 0 h 89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2304" h="894872">
                  <a:moveTo>
                    <a:pt x="4092304" y="0"/>
                  </a:moveTo>
                  <a:lnTo>
                    <a:pt x="3362948" y="889884"/>
                  </a:lnTo>
                  <a:lnTo>
                    <a:pt x="0" y="894872"/>
                  </a:lnTo>
                  <a:lnTo>
                    <a:pt x="4092304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102443" y="4914459"/>
              <a:ext cx="547228" cy="151811"/>
            </a:xfrm>
            <a:custGeom>
              <a:avLst/>
              <a:gdLst>
                <a:gd name="connsiteX0" fmla="*/ 0 w 547228"/>
                <a:gd name="connsiteY0" fmla="*/ 0 h 151811"/>
                <a:gd name="connsiteX1" fmla="*/ 547228 w 547228"/>
                <a:gd name="connsiteY1" fmla="*/ 70610 h 151811"/>
                <a:gd name="connsiteX2" fmla="*/ 526045 w 547228"/>
                <a:gd name="connsiteY2" fmla="*/ 151811 h 15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7228" h="151811">
                  <a:moveTo>
                    <a:pt x="0" y="0"/>
                  </a:moveTo>
                  <a:lnTo>
                    <a:pt x="547228" y="70610"/>
                  </a:lnTo>
                  <a:lnTo>
                    <a:pt x="526045" y="151811"/>
                  </a:lnTo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317876" y="5936217"/>
              <a:ext cx="5416584" cy="930949"/>
            </a:xfrm>
            <a:custGeom>
              <a:avLst/>
              <a:gdLst>
                <a:gd name="connsiteX0" fmla="*/ 683287 w 5365819"/>
                <a:gd name="connsiteY0" fmla="*/ 0 h 914400"/>
                <a:gd name="connsiteX1" fmla="*/ 5365819 w 5365819"/>
                <a:gd name="connsiteY1" fmla="*/ 904351 h 914400"/>
                <a:gd name="connsiteX2" fmla="*/ 0 w 5365819"/>
                <a:gd name="connsiteY2" fmla="*/ 914400 h 914400"/>
                <a:gd name="connsiteX3" fmla="*/ 683287 w 5365819"/>
                <a:gd name="connsiteY3" fmla="*/ 0 h 914400"/>
                <a:gd name="connsiteX0" fmla="*/ 711531 w 5394063"/>
                <a:gd name="connsiteY0" fmla="*/ 0 h 917930"/>
                <a:gd name="connsiteX1" fmla="*/ 5394063 w 5394063"/>
                <a:gd name="connsiteY1" fmla="*/ 904351 h 917930"/>
                <a:gd name="connsiteX2" fmla="*/ 0 w 5394063"/>
                <a:gd name="connsiteY2" fmla="*/ 917930 h 917930"/>
                <a:gd name="connsiteX3" fmla="*/ 711531 w 5394063"/>
                <a:gd name="connsiteY3" fmla="*/ 0 h 917930"/>
                <a:gd name="connsiteX0" fmla="*/ 725653 w 5394063"/>
                <a:gd name="connsiteY0" fmla="*/ 0 h 910869"/>
                <a:gd name="connsiteX1" fmla="*/ 5394063 w 5394063"/>
                <a:gd name="connsiteY1" fmla="*/ 897290 h 910869"/>
                <a:gd name="connsiteX2" fmla="*/ 0 w 5394063"/>
                <a:gd name="connsiteY2" fmla="*/ 910869 h 910869"/>
                <a:gd name="connsiteX3" fmla="*/ 725653 w 5394063"/>
                <a:gd name="connsiteY3" fmla="*/ 0 h 910869"/>
                <a:gd name="connsiteX0" fmla="*/ 725653 w 5376410"/>
                <a:gd name="connsiteY0" fmla="*/ 0 h 910869"/>
                <a:gd name="connsiteX1" fmla="*/ 5376410 w 5376410"/>
                <a:gd name="connsiteY1" fmla="*/ 907881 h 910869"/>
                <a:gd name="connsiteX2" fmla="*/ 0 w 5376410"/>
                <a:gd name="connsiteY2" fmla="*/ 910869 h 910869"/>
                <a:gd name="connsiteX3" fmla="*/ 725653 w 5376410"/>
                <a:gd name="connsiteY3" fmla="*/ 0 h 910869"/>
                <a:gd name="connsiteX0" fmla="*/ 783842 w 5376410"/>
                <a:gd name="connsiteY0" fmla="*/ 0 h 765396"/>
                <a:gd name="connsiteX1" fmla="*/ 5376410 w 5376410"/>
                <a:gd name="connsiteY1" fmla="*/ 762408 h 765396"/>
                <a:gd name="connsiteX2" fmla="*/ 0 w 5376410"/>
                <a:gd name="connsiteY2" fmla="*/ 765396 h 765396"/>
                <a:gd name="connsiteX3" fmla="*/ 783842 w 5376410"/>
                <a:gd name="connsiteY3" fmla="*/ 0 h 765396"/>
                <a:gd name="connsiteX0" fmla="*/ 729810 w 5376410"/>
                <a:gd name="connsiteY0" fmla="*/ 0 h 910869"/>
                <a:gd name="connsiteX1" fmla="*/ 5376410 w 5376410"/>
                <a:gd name="connsiteY1" fmla="*/ 907881 h 910869"/>
                <a:gd name="connsiteX2" fmla="*/ 0 w 5376410"/>
                <a:gd name="connsiteY2" fmla="*/ 910869 h 910869"/>
                <a:gd name="connsiteX3" fmla="*/ 729810 w 5376410"/>
                <a:gd name="connsiteY3" fmla="*/ 0 h 910869"/>
                <a:gd name="connsiteX0" fmla="*/ 714570 w 5376410"/>
                <a:gd name="connsiteY0" fmla="*/ 0 h 918489"/>
                <a:gd name="connsiteX1" fmla="*/ 5376410 w 5376410"/>
                <a:gd name="connsiteY1" fmla="*/ 915501 h 918489"/>
                <a:gd name="connsiteX2" fmla="*/ 0 w 5376410"/>
                <a:gd name="connsiteY2" fmla="*/ 918489 h 918489"/>
                <a:gd name="connsiteX3" fmla="*/ 714570 w 5376410"/>
                <a:gd name="connsiteY3" fmla="*/ 0 h 918489"/>
                <a:gd name="connsiteX0" fmla="*/ 809820 w 5376410"/>
                <a:gd name="connsiteY0" fmla="*/ 0 h 758469"/>
                <a:gd name="connsiteX1" fmla="*/ 5376410 w 5376410"/>
                <a:gd name="connsiteY1" fmla="*/ 755481 h 758469"/>
                <a:gd name="connsiteX2" fmla="*/ 0 w 5376410"/>
                <a:gd name="connsiteY2" fmla="*/ 758469 h 758469"/>
                <a:gd name="connsiteX3" fmla="*/ 809820 w 5376410"/>
                <a:gd name="connsiteY3" fmla="*/ 0 h 758469"/>
                <a:gd name="connsiteX0" fmla="*/ 710760 w 5376410"/>
                <a:gd name="connsiteY0" fmla="*/ 0 h 918489"/>
                <a:gd name="connsiteX1" fmla="*/ 5376410 w 5376410"/>
                <a:gd name="connsiteY1" fmla="*/ 915501 h 918489"/>
                <a:gd name="connsiteX2" fmla="*/ 0 w 5376410"/>
                <a:gd name="connsiteY2" fmla="*/ 918489 h 918489"/>
                <a:gd name="connsiteX3" fmla="*/ 710760 w 5376410"/>
                <a:gd name="connsiteY3" fmla="*/ 0 h 918489"/>
                <a:gd name="connsiteX0" fmla="*/ 722190 w 5376410"/>
                <a:gd name="connsiteY0" fmla="*/ 0 h 914679"/>
                <a:gd name="connsiteX1" fmla="*/ 5376410 w 5376410"/>
                <a:gd name="connsiteY1" fmla="*/ 911691 h 914679"/>
                <a:gd name="connsiteX2" fmla="*/ 0 w 5376410"/>
                <a:gd name="connsiteY2" fmla="*/ 914679 h 914679"/>
                <a:gd name="connsiteX3" fmla="*/ 722190 w 5376410"/>
                <a:gd name="connsiteY3" fmla="*/ 0 h 914679"/>
                <a:gd name="connsiteX0" fmla="*/ 735069 w 5389289"/>
                <a:gd name="connsiteY0" fmla="*/ 0 h 912104"/>
                <a:gd name="connsiteX1" fmla="*/ 5389289 w 5389289"/>
                <a:gd name="connsiteY1" fmla="*/ 911691 h 912104"/>
                <a:gd name="connsiteX2" fmla="*/ 0 w 5389289"/>
                <a:gd name="connsiteY2" fmla="*/ 912104 h 912104"/>
                <a:gd name="connsiteX3" fmla="*/ 735069 w 5389289"/>
                <a:gd name="connsiteY3" fmla="*/ 0 h 912104"/>
                <a:gd name="connsiteX0" fmla="*/ 735069 w 5389289"/>
                <a:gd name="connsiteY0" fmla="*/ 0 h 925339"/>
                <a:gd name="connsiteX1" fmla="*/ 5389289 w 5389289"/>
                <a:gd name="connsiteY1" fmla="*/ 925339 h 925339"/>
                <a:gd name="connsiteX2" fmla="*/ 0 w 5389289"/>
                <a:gd name="connsiteY2" fmla="*/ 912104 h 925339"/>
                <a:gd name="connsiteX3" fmla="*/ 735069 w 5389289"/>
                <a:gd name="connsiteY3" fmla="*/ 0 h 925339"/>
                <a:gd name="connsiteX0" fmla="*/ 762364 w 5416584"/>
                <a:gd name="connsiteY0" fmla="*/ 0 h 939400"/>
                <a:gd name="connsiteX1" fmla="*/ 5416584 w 5416584"/>
                <a:gd name="connsiteY1" fmla="*/ 925339 h 939400"/>
                <a:gd name="connsiteX2" fmla="*/ 0 w 5416584"/>
                <a:gd name="connsiteY2" fmla="*/ 939400 h 939400"/>
                <a:gd name="connsiteX3" fmla="*/ 762364 w 5416584"/>
                <a:gd name="connsiteY3" fmla="*/ 0 h 939400"/>
                <a:gd name="connsiteX0" fmla="*/ 762364 w 5416584"/>
                <a:gd name="connsiteY0" fmla="*/ 0 h 945010"/>
                <a:gd name="connsiteX1" fmla="*/ 5416584 w 5416584"/>
                <a:gd name="connsiteY1" fmla="*/ 930949 h 945010"/>
                <a:gd name="connsiteX2" fmla="*/ 0 w 5416584"/>
                <a:gd name="connsiteY2" fmla="*/ 945010 h 945010"/>
                <a:gd name="connsiteX3" fmla="*/ 762364 w 5416584"/>
                <a:gd name="connsiteY3" fmla="*/ 0 h 945010"/>
                <a:gd name="connsiteX0" fmla="*/ 762364 w 5416584"/>
                <a:gd name="connsiteY0" fmla="*/ 0 h 930949"/>
                <a:gd name="connsiteX1" fmla="*/ 5416584 w 5416584"/>
                <a:gd name="connsiteY1" fmla="*/ 930949 h 930949"/>
                <a:gd name="connsiteX2" fmla="*/ 0 w 5416584"/>
                <a:gd name="connsiteY2" fmla="*/ 921156 h 930949"/>
                <a:gd name="connsiteX3" fmla="*/ 762364 w 5416584"/>
                <a:gd name="connsiteY3" fmla="*/ 0 h 93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6584" h="930949">
                  <a:moveTo>
                    <a:pt x="762364" y="0"/>
                  </a:moveTo>
                  <a:lnTo>
                    <a:pt x="5416584" y="930949"/>
                  </a:lnTo>
                  <a:lnTo>
                    <a:pt x="0" y="921156"/>
                  </a:lnTo>
                  <a:lnTo>
                    <a:pt x="762364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0990536" y="3785435"/>
              <a:ext cx="1209457" cy="3091509"/>
            </a:xfrm>
            <a:custGeom>
              <a:avLst/>
              <a:gdLst>
                <a:gd name="connsiteX0" fmla="*/ 0 w 1182718"/>
                <a:gd name="connsiteY0" fmla="*/ 0 h 3032701"/>
                <a:gd name="connsiteX1" fmla="*/ 497800 w 1182718"/>
                <a:gd name="connsiteY1" fmla="*/ 3032701 h 3032701"/>
                <a:gd name="connsiteX2" fmla="*/ 1182718 w 1182718"/>
                <a:gd name="connsiteY2" fmla="*/ 515453 h 3032701"/>
                <a:gd name="connsiteX3" fmla="*/ 0 w 1182718"/>
                <a:gd name="connsiteY3" fmla="*/ 0 h 3032701"/>
                <a:gd name="connsiteX0" fmla="*/ 0 w 1179187"/>
                <a:gd name="connsiteY0" fmla="*/ 0 h 3029170"/>
                <a:gd name="connsiteX1" fmla="*/ 494269 w 1179187"/>
                <a:gd name="connsiteY1" fmla="*/ 3029170 h 3029170"/>
                <a:gd name="connsiteX2" fmla="*/ 1179187 w 1179187"/>
                <a:gd name="connsiteY2" fmla="*/ 511922 h 3029170"/>
                <a:gd name="connsiteX3" fmla="*/ 0 w 1179187"/>
                <a:gd name="connsiteY3" fmla="*/ 0 h 3029170"/>
                <a:gd name="connsiteX0" fmla="*/ 0 w 1179187"/>
                <a:gd name="connsiteY0" fmla="*/ 0 h 3039761"/>
                <a:gd name="connsiteX1" fmla="*/ 483677 w 1179187"/>
                <a:gd name="connsiteY1" fmla="*/ 3039761 h 3039761"/>
                <a:gd name="connsiteX2" fmla="*/ 1179187 w 1179187"/>
                <a:gd name="connsiteY2" fmla="*/ 511922 h 3039761"/>
                <a:gd name="connsiteX3" fmla="*/ 0 w 1179187"/>
                <a:gd name="connsiteY3" fmla="*/ 0 h 3039761"/>
                <a:gd name="connsiteX0" fmla="*/ 0 w 1190407"/>
                <a:gd name="connsiteY0" fmla="*/ 0 h 3039761"/>
                <a:gd name="connsiteX1" fmla="*/ 494897 w 1190407"/>
                <a:gd name="connsiteY1" fmla="*/ 3039761 h 3039761"/>
                <a:gd name="connsiteX2" fmla="*/ 1190407 w 1190407"/>
                <a:gd name="connsiteY2" fmla="*/ 511922 h 3039761"/>
                <a:gd name="connsiteX3" fmla="*/ 0 w 1190407"/>
                <a:gd name="connsiteY3" fmla="*/ 0 h 3039761"/>
                <a:gd name="connsiteX0" fmla="*/ 0 w 1203107"/>
                <a:gd name="connsiteY0" fmla="*/ 0 h 3065161"/>
                <a:gd name="connsiteX1" fmla="*/ 507597 w 1203107"/>
                <a:gd name="connsiteY1" fmla="*/ 3065161 h 3065161"/>
                <a:gd name="connsiteX2" fmla="*/ 1203107 w 1203107"/>
                <a:gd name="connsiteY2" fmla="*/ 537322 h 3065161"/>
                <a:gd name="connsiteX3" fmla="*/ 0 w 1203107"/>
                <a:gd name="connsiteY3" fmla="*/ 0 h 3065161"/>
                <a:gd name="connsiteX0" fmla="*/ 0 w 1209457"/>
                <a:gd name="connsiteY0" fmla="*/ 0 h 3065161"/>
                <a:gd name="connsiteX1" fmla="*/ 507597 w 1209457"/>
                <a:gd name="connsiteY1" fmla="*/ 3065161 h 3065161"/>
                <a:gd name="connsiteX2" fmla="*/ 1209457 w 1209457"/>
                <a:gd name="connsiteY2" fmla="*/ 543672 h 3065161"/>
                <a:gd name="connsiteX3" fmla="*/ 0 w 1209457"/>
                <a:gd name="connsiteY3" fmla="*/ 0 h 3065161"/>
                <a:gd name="connsiteX0" fmla="*/ 0 w 1215807"/>
                <a:gd name="connsiteY0" fmla="*/ 0 h 3065161"/>
                <a:gd name="connsiteX1" fmla="*/ 507597 w 1215807"/>
                <a:gd name="connsiteY1" fmla="*/ 3065161 h 3065161"/>
                <a:gd name="connsiteX2" fmla="*/ 1215807 w 1215807"/>
                <a:gd name="connsiteY2" fmla="*/ 537322 h 3065161"/>
                <a:gd name="connsiteX3" fmla="*/ 0 w 1215807"/>
                <a:gd name="connsiteY3" fmla="*/ 0 h 3065161"/>
                <a:gd name="connsiteX0" fmla="*/ 0 w 1209457"/>
                <a:gd name="connsiteY0" fmla="*/ 0 h 3077861"/>
                <a:gd name="connsiteX1" fmla="*/ 501247 w 1209457"/>
                <a:gd name="connsiteY1" fmla="*/ 3077861 h 3077861"/>
                <a:gd name="connsiteX2" fmla="*/ 1209457 w 1209457"/>
                <a:gd name="connsiteY2" fmla="*/ 550022 h 3077861"/>
                <a:gd name="connsiteX3" fmla="*/ 0 w 1209457"/>
                <a:gd name="connsiteY3" fmla="*/ 0 h 3077861"/>
                <a:gd name="connsiteX0" fmla="*/ 0 w 1209457"/>
                <a:gd name="connsiteY0" fmla="*/ 0 h 3091509"/>
                <a:gd name="connsiteX1" fmla="*/ 501247 w 1209457"/>
                <a:gd name="connsiteY1" fmla="*/ 3091509 h 3091509"/>
                <a:gd name="connsiteX2" fmla="*/ 1209457 w 1209457"/>
                <a:gd name="connsiteY2" fmla="*/ 550022 h 3091509"/>
                <a:gd name="connsiteX3" fmla="*/ 0 w 1209457"/>
                <a:gd name="connsiteY3" fmla="*/ 0 h 309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457" h="3091509">
                  <a:moveTo>
                    <a:pt x="0" y="0"/>
                  </a:moveTo>
                  <a:lnTo>
                    <a:pt x="501247" y="3091509"/>
                  </a:lnTo>
                  <a:lnTo>
                    <a:pt x="1209457" y="55002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1488254" y="4321334"/>
              <a:ext cx="708319" cy="2552078"/>
            </a:xfrm>
            <a:custGeom>
              <a:avLst/>
              <a:gdLst>
                <a:gd name="connsiteX0" fmla="*/ 691978 w 697728"/>
                <a:gd name="connsiteY0" fmla="*/ 0 h 2520778"/>
                <a:gd name="connsiteX1" fmla="*/ 0 w 697728"/>
                <a:gd name="connsiteY1" fmla="*/ 2520778 h 2520778"/>
                <a:gd name="connsiteX2" fmla="*/ 695509 w 697728"/>
                <a:gd name="connsiteY2" fmla="*/ 2517248 h 2520778"/>
                <a:gd name="connsiteX3" fmla="*/ 691978 w 697728"/>
                <a:gd name="connsiteY3" fmla="*/ 0 h 2520778"/>
                <a:gd name="connsiteX0" fmla="*/ 691978 w 697728"/>
                <a:gd name="connsiteY0" fmla="*/ 0 h 2531370"/>
                <a:gd name="connsiteX1" fmla="*/ 0 w 697728"/>
                <a:gd name="connsiteY1" fmla="*/ 2531370 h 2531370"/>
                <a:gd name="connsiteX2" fmla="*/ 695509 w 697728"/>
                <a:gd name="connsiteY2" fmla="*/ 2517248 h 2531370"/>
                <a:gd name="connsiteX3" fmla="*/ 691978 w 697728"/>
                <a:gd name="connsiteY3" fmla="*/ 0 h 2531370"/>
                <a:gd name="connsiteX0" fmla="*/ 691978 w 703175"/>
                <a:gd name="connsiteY0" fmla="*/ 0 h 2531370"/>
                <a:gd name="connsiteX1" fmla="*/ 0 w 703175"/>
                <a:gd name="connsiteY1" fmla="*/ 2531370 h 2531370"/>
                <a:gd name="connsiteX2" fmla="*/ 702570 w 703175"/>
                <a:gd name="connsiteY2" fmla="*/ 2527839 h 2531370"/>
                <a:gd name="connsiteX3" fmla="*/ 691978 w 703175"/>
                <a:gd name="connsiteY3" fmla="*/ 0 h 2531370"/>
                <a:gd name="connsiteX0" fmla="*/ 691978 w 703175"/>
                <a:gd name="connsiteY0" fmla="*/ 0 h 2531370"/>
                <a:gd name="connsiteX1" fmla="*/ 0 w 703175"/>
                <a:gd name="connsiteY1" fmla="*/ 2531370 h 2531370"/>
                <a:gd name="connsiteX2" fmla="*/ 702570 w 703175"/>
                <a:gd name="connsiteY2" fmla="*/ 2527839 h 2531370"/>
                <a:gd name="connsiteX3" fmla="*/ 691978 w 703175"/>
                <a:gd name="connsiteY3" fmla="*/ 0 h 2531370"/>
                <a:gd name="connsiteX0" fmla="*/ 699039 w 704789"/>
                <a:gd name="connsiteY0" fmla="*/ 0 h 2541962"/>
                <a:gd name="connsiteX1" fmla="*/ 0 w 704789"/>
                <a:gd name="connsiteY1" fmla="*/ 2541962 h 2541962"/>
                <a:gd name="connsiteX2" fmla="*/ 702570 w 704789"/>
                <a:gd name="connsiteY2" fmla="*/ 2538431 h 2541962"/>
                <a:gd name="connsiteX3" fmla="*/ 699039 w 704789"/>
                <a:gd name="connsiteY3" fmla="*/ 0 h 2541962"/>
                <a:gd name="connsiteX0" fmla="*/ 702569 w 708319"/>
                <a:gd name="connsiteY0" fmla="*/ 0 h 2538431"/>
                <a:gd name="connsiteX1" fmla="*/ 0 w 708319"/>
                <a:gd name="connsiteY1" fmla="*/ 2538431 h 2538431"/>
                <a:gd name="connsiteX2" fmla="*/ 706100 w 708319"/>
                <a:gd name="connsiteY2" fmla="*/ 2538431 h 2538431"/>
                <a:gd name="connsiteX3" fmla="*/ 702569 w 708319"/>
                <a:gd name="connsiteY3" fmla="*/ 0 h 2538431"/>
                <a:gd name="connsiteX0" fmla="*/ 667264 w 673014"/>
                <a:gd name="connsiteY0" fmla="*/ 0 h 2538431"/>
                <a:gd name="connsiteX1" fmla="*/ 0 w 673014"/>
                <a:gd name="connsiteY1" fmla="*/ 2252460 h 2538431"/>
                <a:gd name="connsiteX2" fmla="*/ 670795 w 673014"/>
                <a:gd name="connsiteY2" fmla="*/ 2538431 h 2538431"/>
                <a:gd name="connsiteX3" fmla="*/ 667264 w 673014"/>
                <a:gd name="connsiteY3" fmla="*/ 0 h 2538431"/>
                <a:gd name="connsiteX0" fmla="*/ 702569 w 708319"/>
                <a:gd name="connsiteY0" fmla="*/ 0 h 2541961"/>
                <a:gd name="connsiteX1" fmla="*/ 0 w 708319"/>
                <a:gd name="connsiteY1" fmla="*/ 2541961 h 2541961"/>
                <a:gd name="connsiteX2" fmla="*/ 706100 w 708319"/>
                <a:gd name="connsiteY2" fmla="*/ 2538431 h 2541961"/>
                <a:gd name="connsiteX3" fmla="*/ 702569 w 708319"/>
                <a:gd name="connsiteY3" fmla="*/ 0 h 2541961"/>
                <a:gd name="connsiteX0" fmla="*/ 702569 w 708319"/>
                <a:gd name="connsiteY0" fmla="*/ 0 h 2538431"/>
                <a:gd name="connsiteX1" fmla="*/ 0 w 708319"/>
                <a:gd name="connsiteY1" fmla="*/ 2534900 h 2538431"/>
                <a:gd name="connsiteX2" fmla="*/ 706100 w 708319"/>
                <a:gd name="connsiteY2" fmla="*/ 2538431 h 2538431"/>
                <a:gd name="connsiteX3" fmla="*/ 702569 w 708319"/>
                <a:gd name="connsiteY3" fmla="*/ 0 h 2538431"/>
                <a:gd name="connsiteX0" fmla="*/ 702569 w 708319"/>
                <a:gd name="connsiteY0" fmla="*/ 0 h 2548548"/>
                <a:gd name="connsiteX1" fmla="*/ 0 w 708319"/>
                <a:gd name="connsiteY1" fmla="*/ 2548548 h 2548548"/>
                <a:gd name="connsiteX2" fmla="*/ 706100 w 708319"/>
                <a:gd name="connsiteY2" fmla="*/ 2538431 h 2548548"/>
                <a:gd name="connsiteX3" fmla="*/ 702569 w 708319"/>
                <a:gd name="connsiteY3" fmla="*/ 0 h 2548548"/>
                <a:gd name="connsiteX0" fmla="*/ 702569 w 704906"/>
                <a:gd name="connsiteY0" fmla="*/ 0 h 2548548"/>
                <a:gd name="connsiteX1" fmla="*/ 0 w 704906"/>
                <a:gd name="connsiteY1" fmla="*/ 2548548 h 2548548"/>
                <a:gd name="connsiteX2" fmla="*/ 692452 w 704906"/>
                <a:gd name="connsiteY2" fmla="*/ 2538431 h 2548548"/>
                <a:gd name="connsiteX3" fmla="*/ 702569 w 704906"/>
                <a:gd name="connsiteY3" fmla="*/ 0 h 2548548"/>
                <a:gd name="connsiteX0" fmla="*/ 702569 w 708319"/>
                <a:gd name="connsiteY0" fmla="*/ 0 h 2565726"/>
                <a:gd name="connsiteX1" fmla="*/ 0 w 708319"/>
                <a:gd name="connsiteY1" fmla="*/ 2548548 h 2565726"/>
                <a:gd name="connsiteX2" fmla="*/ 706100 w 708319"/>
                <a:gd name="connsiteY2" fmla="*/ 2565726 h 2565726"/>
                <a:gd name="connsiteX3" fmla="*/ 702569 w 708319"/>
                <a:gd name="connsiteY3" fmla="*/ 0 h 2565726"/>
                <a:gd name="connsiteX0" fmla="*/ 702569 w 708319"/>
                <a:gd name="connsiteY0" fmla="*/ 0 h 2552078"/>
                <a:gd name="connsiteX1" fmla="*/ 0 w 708319"/>
                <a:gd name="connsiteY1" fmla="*/ 2548548 h 2552078"/>
                <a:gd name="connsiteX2" fmla="*/ 706100 w 708319"/>
                <a:gd name="connsiteY2" fmla="*/ 2552078 h 2552078"/>
                <a:gd name="connsiteX3" fmla="*/ 702569 w 708319"/>
                <a:gd name="connsiteY3" fmla="*/ 0 h 255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8319" h="2552078">
                  <a:moveTo>
                    <a:pt x="702569" y="0"/>
                  </a:moveTo>
                  <a:lnTo>
                    <a:pt x="0" y="2548548"/>
                  </a:lnTo>
                  <a:lnTo>
                    <a:pt x="706100" y="2552078"/>
                  </a:lnTo>
                  <a:cubicBezTo>
                    <a:pt x="708454" y="1710642"/>
                    <a:pt x="710807" y="834375"/>
                    <a:pt x="702569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745794" y="2426110"/>
              <a:ext cx="2263877" cy="4424516"/>
            </a:xfrm>
            <a:custGeom>
              <a:avLst/>
              <a:gdLst>
                <a:gd name="connsiteX0" fmla="*/ 958645 w 2263877"/>
                <a:gd name="connsiteY0" fmla="*/ 0 h 4424516"/>
                <a:gd name="connsiteX1" fmla="*/ 2263877 w 2263877"/>
                <a:gd name="connsiteY1" fmla="*/ 1393722 h 4424516"/>
                <a:gd name="connsiteX2" fmla="*/ 0 w 2263877"/>
                <a:gd name="connsiteY2" fmla="*/ 4424516 h 4424516"/>
                <a:gd name="connsiteX3" fmla="*/ 958645 w 2263877"/>
                <a:gd name="connsiteY3" fmla="*/ 0 h 442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3877" h="4424516">
                  <a:moveTo>
                    <a:pt x="958645" y="0"/>
                  </a:moveTo>
                  <a:lnTo>
                    <a:pt x="2263877" y="1393722"/>
                  </a:lnTo>
                  <a:lnTo>
                    <a:pt x="0" y="4424516"/>
                  </a:lnTo>
                  <a:lnTo>
                    <a:pt x="95864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-1" y="-1"/>
              <a:ext cx="3153403" cy="1773715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153403"/>
                <a:gd name="connsiteY0" fmla="*/ 0 h 1771137"/>
                <a:gd name="connsiteX1" fmla="*/ 1036790 w 3153403"/>
                <a:gd name="connsiteY1" fmla="*/ 1768953 h 1771137"/>
                <a:gd name="connsiteX2" fmla="*/ 3153403 w 3153403"/>
                <a:gd name="connsiteY2" fmla="*/ 1771137 h 1771137"/>
                <a:gd name="connsiteX3" fmla="*/ 0 w 3153403"/>
                <a:gd name="connsiteY3" fmla="*/ 0 h 1771137"/>
                <a:gd name="connsiteX0" fmla="*/ 0 w 3153403"/>
                <a:gd name="connsiteY0" fmla="*/ 0 h 1773715"/>
                <a:gd name="connsiteX1" fmla="*/ 1036790 w 3153403"/>
                <a:gd name="connsiteY1" fmla="*/ 1773715 h 1773715"/>
                <a:gd name="connsiteX2" fmla="*/ 3153403 w 3153403"/>
                <a:gd name="connsiteY2" fmla="*/ 1771137 h 1773715"/>
                <a:gd name="connsiteX3" fmla="*/ 0 w 3153403"/>
                <a:gd name="connsiteY3" fmla="*/ 0 h 177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3403" h="1773715">
                  <a:moveTo>
                    <a:pt x="0" y="0"/>
                  </a:moveTo>
                  <a:lnTo>
                    <a:pt x="1036790" y="1773715"/>
                  </a:lnTo>
                  <a:lnTo>
                    <a:pt x="3153403" y="177113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-9845" y="-7221"/>
              <a:ext cx="3120462" cy="1793286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153403"/>
                <a:gd name="connsiteY0" fmla="*/ 0 h 1771137"/>
                <a:gd name="connsiteX1" fmla="*/ 1036790 w 3153403"/>
                <a:gd name="connsiteY1" fmla="*/ 1768953 h 1771137"/>
                <a:gd name="connsiteX2" fmla="*/ 3153403 w 3153403"/>
                <a:gd name="connsiteY2" fmla="*/ 1771137 h 1771137"/>
                <a:gd name="connsiteX3" fmla="*/ 0 w 3153403"/>
                <a:gd name="connsiteY3" fmla="*/ 0 h 1771137"/>
                <a:gd name="connsiteX0" fmla="*/ 0 w 3153403"/>
                <a:gd name="connsiteY0" fmla="*/ 0 h 1773715"/>
                <a:gd name="connsiteX1" fmla="*/ 1036790 w 3153403"/>
                <a:gd name="connsiteY1" fmla="*/ 1773715 h 1773715"/>
                <a:gd name="connsiteX2" fmla="*/ 3153403 w 3153403"/>
                <a:gd name="connsiteY2" fmla="*/ 1771137 h 1773715"/>
                <a:gd name="connsiteX3" fmla="*/ 0 w 3153403"/>
                <a:gd name="connsiteY3" fmla="*/ 0 h 1773715"/>
                <a:gd name="connsiteX0" fmla="*/ 0 w 3081965"/>
                <a:gd name="connsiteY0" fmla="*/ 0 h 1775900"/>
                <a:gd name="connsiteX1" fmla="*/ 1036790 w 3081965"/>
                <a:gd name="connsiteY1" fmla="*/ 1773715 h 1775900"/>
                <a:gd name="connsiteX2" fmla="*/ 3081965 w 3081965"/>
                <a:gd name="connsiteY2" fmla="*/ 1775900 h 1775900"/>
                <a:gd name="connsiteX3" fmla="*/ 0 w 3081965"/>
                <a:gd name="connsiteY3" fmla="*/ 0 h 1775900"/>
                <a:gd name="connsiteX0" fmla="*/ 0 w 3086728"/>
                <a:gd name="connsiteY0" fmla="*/ 0 h 1775900"/>
                <a:gd name="connsiteX1" fmla="*/ 1036790 w 3086728"/>
                <a:gd name="connsiteY1" fmla="*/ 1773715 h 1775900"/>
                <a:gd name="connsiteX2" fmla="*/ 3086728 w 3086728"/>
                <a:gd name="connsiteY2" fmla="*/ 1775900 h 1775900"/>
                <a:gd name="connsiteX3" fmla="*/ 0 w 3086728"/>
                <a:gd name="connsiteY3" fmla="*/ 0 h 1775900"/>
                <a:gd name="connsiteX0" fmla="*/ 0 w 3091491"/>
                <a:gd name="connsiteY0" fmla="*/ 0 h 1799713"/>
                <a:gd name="connsiteX1" fmla="*/ 1036790 w 3091491"/>
                <a:gd name="connsiteY1" fmla="*/ 1773715 h 1799713"/>
                <a:gd name="connsiteX2" fmla="*/ 3091491 w 3091491"/>
                <a:gd name="connsiteY2" fmla="*/ 1799713 h 1799713"/>
                <a:gd name="connsiteX3" fmla="*/ 0 w 3091491"/>
                <a:gd name="connsiteY3" fmla="*/ 0 h 1799713"/>
                <a:gd name="connsiteX0" fmla="*/ 0 w 3120066"/>
                <a:gd name="connsiteY0" fmla="*/ 0 h 1799713"/>
                <a:gd name="connsiteX1" fmla="*/ 1036790 w 3120066"/>
                <a:gd name="connsiteY1" fmla="*/ 1773715 h 1799713"/>
                <a:gd name="connsiteX2" fmla="*/ 3120066 w 3120066"/>
                <a:gd name="connsiteY2" fmla="*/ 1799713 h 1799713"/>
                <a:gd name="connsiteX3" fmla="*/ 0 w 3120066"/>
                <a:gd name="connsiteY3" fmla="*/ 0 h 1799713"/>
                <a:gd name="connsiteX0" fmla="*/ 0 w 3120066"/>
                <a:gd name="connsiteY0" fmla="*/ 0 h 1799713"/>
                <a:gd name="connsiteX1" fmla="*/ 1019730 w 3120066"/>
                <a:gd name="connsiteY1" fmla="*/ 1773715 h 1799713"/>
                <a:gd name="connsiteX2" fmla="*/ 3120066 w 3120066"/>
                <a:gd name="connsiteY2" fmla="*/ 1799713 h 1799713"/>
                <a:gd name="connsiteX3" fmla="*/ 0 w 3120066"/>
                <a:gd name="connsiteY3" fmla="*/ 0 h 1799713"/>
                <a:gd name="connsiteX0" fmla="*/ 0 w 3133714"/>
                <a:gd name="connsiteY0" fmla="*/ 0 h 1799713"/>
                <a:gd name="connsiteX1" fmla="*/ 1033378 w 3133714"/>
                <a:gd name="connsiteY1" fmla="*/ 1773715 h 1799713"/>
                <a:gd name="connsiteX2" fmla="*/ 3133714 w 3133714"/>
                <a:gd name="connsiteY2" fmla="*/ 1799713 h 1799713"/>
                <a:gd name="connsiteX3" fmla="*/ 0 w 3133714"/>
                <a:gd name="connsiteY3" fmla="*/ 0 h 1799713"/>
                <a:gd name="connsiteX0" fmla="*/ 0 w 3140538"/>
                <a:gd name="connsiteY0" fmla="*/ 0 h 1799713"/>
                <a:gd name="connsiteX1" fmla="*/ 1040202 w 3140538"/>
                <a:gd name="connsiteY1" fmla="*/ 1773715 h 1799713"/>
                <a:gd name="connsiteX2" fmla="*/ 3140538 w 3140538"/>
                <a:gd name="connsiteY2" fmla="*/ 1799713 h 1799713"/>
                <a:gd name="connsiteX3" fmla="*/ 0 w 3140538"/>
                <a:gd name="connsiteY3" fmla="*/ 0 h 1799713"/>
                <a:gd name="connsiteX0" fmla="*/ 0 w 3126890"/>
                <a:gd name="connsiteY0" fmla="*/ 0 h 1786065"/>
                <a:gd name="connsiteX1" fmla="*/ 1040202 w 3126890"/>
                <a:gd name="connsiteY1" fmla="*/ 1773715 h 1786065"/>
                <a:gd name="connsiteX2" fmla="*/ 3126890 w 3126890"/>
                <a:gd name="connsiteY2" fmla="*/ 1786065 h 1786065"/>
                <a:gd name="connsiteX3" fmla="*/ 0 w 3126890"/>
                <a:gd name="connsiteY3" fmla="*/ 0 h 1786065"/>
                <a:gd name="connsiteX0" fmla="*/ 0 w 3113242"/>
                <a:gd name="connsiteY0" fmla="*/ 0 h 1782653"/>
                <a:gd name="connsiteX1" fmla="*/ 1026554 w 3113242"/>
                <a:gd name="connsiteY1" fmla="*/ 1770303 h 1782653"/>
                <a:gd name="connsiteX2" fmla="*/ 3113242 w 3113242"/>
                <a:gd name="connsiteY2" fmla="*/ 1782653 h 1782653"/>
                <a:gd name="connsiteX3" fmla="*/ 0 w 3113242"/>
                <a:gd name="connsiteY3" fmla="*/ 0 h 1782653"/>
                <a:gd name="connsiteX0" fmla="*/ 0 w 3123478"/>
                <a:gd name="connsiteY0" fmla="*/ 0 h 1782653"/>
                <a:gd name="connsiteX1" fmla="*/ 1036790 w 3123478"/>
                <a:gd name="connsiteY1" fmla="*/ 1770303 h 1782653"/>
                <a:gd name="connsiteX2" fmla="*/ 3123478 w 3123478"/>
                <a:gd name="connsiteY2" fmla="*/ 1782653 h 1782653"/>
                <a:gd name="connsiteX3" fmla="*/ 0 w 3123478"/>
                <a:gd name="connsiteY3" fmla="*/ 0 h 1782653"/>
                <a:gd name="connsiteX0" fmla="*/ 0 w 3109830"/>
                <a:gd name="connsiteY0" fmla="*/ 0 h 1782653"/>
                <a:gd name="connsiteX1" fmla="*/ 1036790 w 3109830"/>
                <a:gd name="connsiteY1" fmla="*/ 1770303 h 1782653"/>
                <a:gd name="connsiteX2" fmla="*/ 3109830 w 3109830"/>
                <a:gd name="connsiteY2" fmla="*/ 1782653 h 1782653"/>
                <a:gd name="connsiteX3" fmla="*/ 0 w 3109830"/>
                <a:gd name="connsiteY3" fmla="*/ 0 h 1782653"/>
                <a:gd name="connsiteX0" fmla="*/ 0 w 3120462"/>
                <a:gd name="connsiteY0" fmla="*/ 0 h 1793286"/>
                <a:gd name="connsiteX1" fmla="*/ 1047422 w 3120462"/>
                <a:gd name="connsiteY1" fmla="*/ 1780936 h 1793286"/>
                <a:gd name="connsiteX2" fmla="*/ 3120462 w 3120462"/>
                <a:gd name="connsiteY2" fmla="*/ 1793286 h 1793286"/>
                <a:gd name="connsiteX3" fmla="*/ 0 w 3120462"/>
                <a:gd name="connsiteY3" fmla="*/ 0 h 179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0462" h="1793286">
                  <a:moveTo>
                    <a:pt x="0" y="0"/>
                  </a:moveTo>
                  <a:lnTo>
                    <a:pt x="1047422" y="1780936"/>
                  </a:lnTo>
                  <a:lnTo>
                    <a:pt x="3120462" y="17932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62000">
                  <a:schemeClr val="accent3"/>
                </a:gs>
                <a:gs pos="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-3295" y="1769807"/>
              <a:ext cx="1407341" cy="5098422"/>
            </a:xfrm>
            <a:custGeom>
              <a:avLst/>
              <a:gdLst>
                <a:gd name="connsiteX0" fmla="*/ 1026488 w 1398147"/>
                <a:gd name="connsiteY0" fmla="*/ 0 h 5073445"/>
                <a:gd name="connsiteX1" fmla="*/ 1398147 w 1398147"/>
                <a:gd name="connsiteY1" fmla="*/ 1875995 h 5073445"/>
                <a:gd name="connsiteX2" fmla="*/ 0 w 1398147"/>
                <a:gd name="connsiteY2" fmla="*/ 5073445 h 5073445"/>
                <a:gd name="connsiteX3" fmla="*/ 1026488 w 1398147"/>
                <a:gd name="connsiteY3" fmla="*/ 0 h 5073445"/>
                <a:gd name="connsiteX0" fmla="*/ 1032388 w 1398147"/>
                <a:gd name="connsiteY0" fmla="*/ 0 h 5055747"/>
                <a:gd name="connsiteX1" fmla="*/ 1398147 w 1398147"/>
                <a:gd name="connsiteY1" fmla="*/ 1858297 h 5055747"/>
                <a:gd name="connsiteX2" fmla="*/ 0 w 1398147"/>
                <a:gd name="connsiteY2" fmla="*/ 5055747 h 5055747"/>
                <a:gd name="connsiteX3" fmla="*/ 1032388 w 1398147"/>
                <a:gd name="connsiteY3" fmla="*/ 0 h 5055747"/>
                <a:gd name="connsiteX0" fmla="*/ 1032388 w 1398147"/>
                <a:gd name="connsiteY0" fmla="*/ 0 h 5061646"/>
                <a:gd name="connsiteX1" fmla="*/ 1398147 w 1398147"/>
                <a:gd name="connsiteY1" fmla="*/ 1864196 h 5061646"/>
                <a:gd name="connsiteX2" fmla="*/ 0 w 1398147"/>
                <a:gd name="connsiteY2" fmla="*/ 5061646 h 5061646"/>
                <a:gd name="connsiteX3" fmla="*/ 1032388 w 1398147"/>
                <a:gd name="connsiteY3" fmla="*/ 0 h 5061646"/>
                <a:gd name="connsiteX0" fmla="*/ 1032388 w 1398147"/>
                <a:gd name="connsiteY0" fmla="*/ 0 h 5079344"/>
                <a:gd name="connsiteX1" fmla="*/ 1398147 w 1398147"/>
                <a:gd name="connsiteY1" fmla="*/ 1881894 h 5079344"/>
                <a:gd name="connsiteX2" fmla="*/ 0 w 1398147"/>
                <a:gd name="connsiteY2" fmla="*/ 5079344 h 5079344"/>
                <a:gd name="connsiteX3" fmla="*/ 1032388 w 1398147"/>
                <a:gd name="connsiteY3" fmla="*/ 0 h 5079344"/>
                <a:gd name="connsiteX0" fmla="*/ 1032388 w 1398147"/>
                <a:gd name="connsiteY0" fmla="*/ 0 h 5089936"/>
                <a:gd name="connsiteX1" fmla="*/ 1398147 w 1398147"/>
                <a:gd name="connsiteY1" fmla="*/ 1881894 h 5089936"/>
                <a:gd name="connsiteX2" fmla="*/ 0 w 1398147"/>
                <a:gd name="connsiteY2" fmla="*/ 5089936 h 5089936"/>
                <a:gd name="connsiteX3" fmla="*/ 1032388 w 1398147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81894 h 5089936"/>
                <a:gd name="connsiteX2" fmla="*/ 0 w 1405209"/>
                <a:gd name="connsiteY2" fmla="*/ 5089936 h 5089936"/>
                <a:gd name="connsiteX3" fmla="*/ 1039450 w 1405209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91419 h 5089936"/>
                <a:gd name="connsiteX2" fmla="*/ 0 w 1405209"/>
                <a:gd name="connsiteY2" fmla="*/ 5089936 h 5089936"/>
                <a:gd name="connsiteX3" fmla="*/ 1039450 w 1405209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91419 h 5089936"/>
                <a:gd name="connsiteX2" fmla="*/ 0 w 1405209"/>
                <a:gd name="connsiteY2" fmla="*/ 5089936 h 5089936"/>
                <a:gd name="connsiteX3" fmla="*/ 8890 w 1405209"/>
                <a:gd name="connsiteY3" fmla="*/ 5081754 h 5089936"/>
                <a:gd name="connsiteX4" fmla="*/ 1039450 w 1405209"/>
                <a:gd name="connsiteY4" fmla="*/ 0 h 5089936"/>
                <a:gd name="connsiteX0" fmla="*/ 1041582 w 1407341"/>
                <a:gd name="connsiteY0" fmla="*/ 0 h 5098422"/>
                <a:gd name="connsiteX1" fmla="*/ 1407341 w 1407341"/>
                <a:gd name="connsiteY1" fmla="*/ 1891419 h 5098422"/>
                <a:gd name="connsiteX2" fmla="*/ 2132 w 1407341"/>
                <a:gd name="connsiteY2" fmla="*/ 5089936 h 5098422"/>
                <a:gd name="connsiteX3" fmla="*/ 719 w 1407341"/>
                <a:gd name="connsiteY3" fmla="*/ 5097208 h 5098422"/>
                <a:gd name="connsiteX4" fmla="*/ 1041582 w 1407341"/>
                <a:gd name="connsiteY4" fmla="*/ 0 h 5098422"/>
                <a:gd name="connsiteX0" fmla="*/ 1034758 w 1407341"/>
                <a:gd name="connsiteY0" fmla="*/ 0 h 5098422"/>
                <a:gd name="connsiteX1" fmla="*/ 1407341 w 1407341"/>
                <a:gd name="connsiteY1" fmla="*/ 1891419 h 5098422"/>
                <a:gd name="connsiteX2" fmla="*/ 2132 w 1407341"/>
                <a:gd name="connsiteY2" fmla="*/ 5089936 h 5098422"/>
                <a:gd name="connsiteX3" fmla="*/ 719 w 1407341"/>
                <a:gd name="connsiteY3" fmla="*/ 5097208 h 5098422"/>
                <a:gd name="connsiteX4" fmla="*/ 1034758 w 1407341"/>
                <a:gd name="connsiteY4" fmla="*/ 0 h 5098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341" h="5098422">
                  <a:moveTo>
                    <a:pt x="1034758" y="0"/>
                  </a:moveTo>
                  <a:lnTo>
                    <a:pt x="1407341" y="1891419"/>
                  </a:lnTo>
                  <a:lnTo>
                    <a:pt x="2132" y="5089936"/>
                  </a:lnTo>
                  <a:cubicBezTo>
                    <a:pt x="5095" y="5083774"/>
                    <a:pt x="-2244" y="5103370"/>
                    <a:pt x="719" y="5097208"/>
                  </a:cubicBezTo>
                  <a:lnTo>
                    <a:pt x="103475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694845" y="2426110"/>
              <a:ext cx="2293341" cy="4440419"/>
            </a:xfrm>
            <a:custGeom>
              <a:avLst/>
              <a:gdLst>
                <a:gd name="connsiteX0" fmla="*/ 958645 w 2263877"/>
                <a:gd name="connsiteY0" fmla="*/ 0 h 4424516"/>
                <a:gd name="connsiteX1" fmla="*/ 2263877 w 2263877"/>
                <a:gd name="connsiteY1" fmla="*/ 1393722 h 4424516"/>
                <a:gd name="connsiteX2" fmla="*/ 0 w 2263877"/>
                <a:gd name="connsiteY2" fmla="*/ 4424516 h 4424516"/>
                <a:gd name="connsiteX3" fmla="*/ 958645 w 2263877"/>
                <a:gd name="connsiteY3" fmla="*/ 0 h 4424516"/>
                <a:gd name="connsiteX0" fmla="*/ 958645 w 2269487"/>
                <a:gd name="connsiteY0" fmla="*/ 0 h 4424516"/>
                <a:gd name="connsiteX1" fmla="*/ 2269487 w 2269487"/>
                <a:gd name="connsiteY1" fmla="*/ 1388112 h 4424516"/>
                <a:gd name="connsiteX2" fmla="*/ 0 w 2269487"/>
                <a:gd name="connsiteY2" fmla="*/ 4424516 h 4424516"/>
                <a:gd name="connsiteX3" fmla="*/ 958645 w 2269487"/>
                <a:gd name="connsiteY3" fmla="*/ 0 h 4424516"/>
                <a:gd name="connsiteX0" fmla="*/ 982499 w 2293341"/>
                <a:gd name="connsiteY0" fmla="*/ 0 h 4440419"/>
                <a:gd name="connsiteX1" fmla="*/ 2293341 w 2293341"/>
                <a:gd name="connsiteY1" fmla="*/ 1388112 h 4440419"/>
                <a:gd name="connsiteX2" fmla="*/ 0 w 2293341"/>
                <a:gd name="connsiteY2" fmla="*/ 4440419 h 4440419"/>
                <a:gd name="connsiteX3" fmla="*/ 982499 w 2293341"/>
                <a:gd name="connsiteY3" fmla="*/ 0 h 44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3341" h="4440419">
                  <a:moveTo>
                    <a:pt x="982499" y="0"/>
                  </a:moveTo>
                  <a:lnTo>
                    <a:pt x="2293341" y="1388112"/>
                  </a:lnTo>
                  <a:lnTo>
                    <a:pt x="0" y="4440419"/>
                  </a:lnTo>
                  <a:lnTo>
                    <a:pt x="982499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29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9669015" y="1066800"/>
              <a:ext cx="2530575" cy="2762250"/>
            </a:xfrm>
            <a:custGeom>
              <a:avLst/>
              <a:gdLst>
                <a:gd name="connsiteX0" fmla="*/ 2481262 w 2481262"/>
                <a:gd name="connsiteY0" fmla="*/ 0 h 2762250"/>
                <a:gd name="connsiteX1" fmla="*/ 0 w 2481262"/>
                <a:gd name="connsiteY1" fmla="*/ 1371600 h 2762250"/>
                <a:gd name="connsiteX2" fmla="*/ 1309687 w 2481262"/>
                <a:gd name="connsiteY2" fmla="*/ 2762250 h 2762250"/>
                <a:gd name="connsiteX3" fmla="*/ 2481262 w 2481262"/>
                <a:gd name="connsiteY3" fmla="*/ 0 h 2762250"/>
                <a:gd name="connsiteX0" fmla="*/ 2481262 w 2481262"/>
                <a:gd name="connsiteY0" fmla="*/ 0 h 2762250"/>
                <a:gd name="connsiteX1" fmla="*/ 0 w 2481262"/>
                <a:gd name="connsiteY1" fmla="*/ 1371600 h 2762250"/>
                <a:gd name="connsiteX2" fmla="*/ 1292857 w 2481262"/>
                <a:gd name="connsiteY2" fmla="*/ 2762250 h 2762250"/>
                <a:gd name="connsiteX3" fmla="*/ 2481262 w 2481262"/>
                <a:gd name="connsiteY3" fmla="*/ 0 h 2762250"/>
                <a:gd name="connsiteX0" fmla="*/ 2509311 w 2509311"/>
                <a:gd name="connsiteY0" fmla="*/ 0 h 2762250"/>
                <a:gd name="connsiteX1" fmla="*/ 0 w 2509311"/>
                <a:gd name="connsiteY1" fmla="*/ 1354771 h 2762250"/>
                <a:gd name="connsiteX2" fmla="*/ 1320906 w 2509311"/>
                <a:gd name="connsiteY2" fmla="*/ 2762250 h 2762250"/>
                <a:gd name="connsiteX3" fmla="*/ 2509311 w 2509311"/>
                <a:gd name="connsiteY3" fmla="*/ 0 h 2762250"/>
                <a:gd name="connsiteX0" fmla="*/ 2519943 w 2519943"/>
                <a:gd name="connsiteY0" fmla="*/ 0 h 2762250"/>
                <a:gd name="connsiteX1" fmla="*/ 0 w 2519943"/>
                <a:gd name="connsiteY1" fmla="*/ 1354771 h 2762250"/>
                <a:gd name="connsiteX2" fmla="*/ 1320906 w 2519943"/>
                <a:gd name="connsiteY2" fmla="*/ 2762250 h 2762250"/>
                <a:gd name="connsiteX3" fmla="*/ 2519943 w 2519943"/>
                <a:gd name="connsiteY3" fmla="*/ 0 h 2762250"/>
                <a:gd name="connsiteX0" fmla="*/ 2530575 w 2530575"/>
                <a:gd name="connsiteY0" fmla="*/ 0 h 2762250"/>
                <a:gd name="connsiteX1" fmla="*/ 0 w 2530575"/>
                <a:gd name="connsiteY1" fmla="*/ 1354771 h 2762250"/>
                <a:gd name="connsiteX2" fmla="*/ 1320906 w 2530575"/>
                <a:gd name="connsiteY2" fmla="*/ 2762250 h 2762250"/>
                <a:gd name="connsiteX3" fmla="*/ 2530575 w 2530575"/>
                <a:gd name="connsiteY3" fmla="*/ 0 h 276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0575" h="2762250">
                  <a:moveTo>
                    <a:pt x="2530575" y="0"/>
                  </a:moveTo>
                  <a:lnTo>
                    <a:pt x="0" y="1354771"/>
                  </a:lnTo>
                  <a:lnTo>
                    <a:pt x="1320906" y="2762250"/>
                  </a:lnTo>
                  <a:lnTo>
                    <a:pt x="253057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317358" y="-5316"/>
              <a:ext cx="4354033" cy="1222744"/>
            </a:xfrm>
            <a:custGeom>
              <a:avLst/>
              <a:gdLst>
                <a:gd name="connsiteX0" fmla="*/ 0 w 4354033"/>
                <a:gd name="connsiteY0" fmla="*/ 0 h 1217428"/>
                <a:gd name="connsiteX1" fmla="*/ 3067493 w 4354033"/>
                <a:gd name="connsiteY1" fmla="*/ 10632 h 1217428"/>
                <a:gd name="connsiteX2" fmla="*/ 4354033 w 4354033"/>
                <a:gd name="connsiteY2" fmla="*/ 1217428 h 1217428"/>
                <a:gd name="connsiteX3" fmla="*/ 0 w 4354033"/>
                <a:gd name="connsiteY3" fmla="*/ 0 h 1217428"/>
                <a:gd name="connsiteX0" fmla="*/ 0 w 4354033"/>
                <a:gd name="connsiteY0" fmla="*/ 0 h 1217428"/>
                <a:gd name="connsiteX1" fmla="*/ 3088758 w 4354033"/>
                <a:gd name="connsiteY1" fmla="*/ 10632 h 1217428"/>
                <a:gd name="connsiteX2" fmla="*/ 4354033 w 4354033"/>
                <a:gd name="connsiteY2" fmla="*/ 1217428 h 1217428"/>
                <a:gd name="connsiteX3" fmla="*/ 0 w 4354033"/>
                <a:gd name="connsiteY3" fmla="*/ 0 h 1217428"/>
                <a:gd name="connsiteX0" fmla="*/ 0 w 4375298"/>
                <a:gd name="connsiteY0" fmla="*/ 0 h 1217428"/>
                <a:gd name="connsiteX1" fmla="*/ 3088758 w 4375298"/>
                <a:gd name="connsiteY1" fmla="*/ 10632 h 1217428"/>
                <a:gd name="connsiteX2" fmla="*/ 4375298 w 4375298"/>
                <a:gd name="connsiteY2" fmla="*/ 1217428 h 1217428"/>
                <a:gd name="connsiteX3" fmla="*/ 0 w 4375298"/>
                <a:gd name="connsiteY3" fmla="*/ 0 h 1217428"/>
                <a:gd name="connsiteX0" fmla="*/ 0 w 4364666"/>
                <a:gd name="connsiteY0" fmla="*/ 0 h 1217428"/>
                <a:gd name="connsiteX1" fmla="*/ 3088758 w 4364666"/>
                <a:gd name="connsiteY1" fmla="*/ 10632 h 1217428"/>
                <a:gd name="connsiteX2" fmla="*/ 4364666 w 4364666"/>
                <a:gd name="connsiteY2" fmla="*/ 1217428 h 1217428"/>
                <a:gd name="connsiteX3" fmla="*/ 0 w 4364666"/>
                <a:gd name="connsiteY3" fmla="*/ 0 h 1217428"/>
                <a:gd name="connsiteX0" fmla="*/ 0 w 4354033"/>
                <a:gd name="connsiteY0" fmla="*/ 0 h 1222744"/>
                <a:gd name="connsiteX1" fmla="*/ 3088758 w 4354033"/>
                <a:gd name="connsiteY1" fmla="*/ 10632 h 1222744"/>
                <a:gd name="connsiteX2" fmla="*/ 4354033 w 4354033"/>
                <a:gd name="connsiteY2" fmla="*/ 1222744 h 1222744"/>
                <a:gd name="connsiteX3" fmla="*/ 0 w 4354033"/>
                <a:gd name="connsiteY3" fmla="*/ 0 h 1222744"/>
                <a:gd name="connsiteX0" fmla="*/ 0 w 4354033"/>
                <a:gd name="connsiteY0" fmla="*/ 5317 h 1228061"/>
                <a:gd name="connsiteX1" fmla="*/ 3083442 w 4354033"/>
                <a:gd name="connsiteY1" fmla="*/ 0 h 1228061"/>
                <a:gd name="connsiteX2" fmla="*/ 4354033 w 4354033"/>
                <a:gd name="connsiteY2" fmla="*/ 1228061 h 1228061"/>
                <a:gd name="connsiteX3" fmla="*/ 0 w 4354033"/>
                <a:gd name="connsiteY3" fmla="*/ 5317 h 1228061"/>
                <a:gd name="connsiteX0" fmla="*/ 0 w 4354033"/>
                <a:gd name="connsiteY0" fmla="*/ 0 h 1222744"/>
                <a:gd name="connsiteX1" fmla="*/ 3094074 w 4354033"/>
                <a:gd name="connsiteY1" fmla="*/ 5315 h 1222744"/>
                <a:gd name="connsiteX2" fmla="*/ 4354033 w 4354033"/>
                <a:gd name="connsiteY2" fmla="*/ 1222744 h 1222744"/>
                <a:gd name="connsiteX3" fmla="*/ 0 w 4354033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033" h="1222744">
                  <a:moveTo>
                    <a:pt x="0" y="0"/>
                  </a:moveTo>
                  <a:lnTo>
                    <a:pt x="3094074" y="5315"/>
                  </a:lnTo>
                  <a:lnTo>
                    <a:pt x="4354033" y="122274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8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690614" y="3782459"/>
              <a:ext cx="2818349" cy="3087424"/>
            </a:xfrm>
            <a:custGeom>
              <a:avLst/>
              <a:gdLst>
                <a:gd name="connsiteX0" fmla="*/ 2270113 w 2753791"/>
                <a:gd name="connsiteY0" fmla="*/ 0 h 3029171"/>
                <a:gd name="connsiteX1" fmla="*/ 0 w 2753791"/>
                <a:gd name="connsiteY1" fmla="*/ 3025640 h 3029171"/>
                <a:gd name="connsiteX2" fmla="*/ 2753791 w 2753791"/>
                <a:gd name="connsiteY2" fmla="*/ 3029171 h 3029171"/>
                <a:gd name="connsiteX3" fmla="*/ 2270113 w 2753791"/>
                <a:gd name="connsiteY3" fmla="*/ 0 h 3029171"/>
                <a:gd name="connsiteX0" fmla="*/ 2247810 w 2753791"/>
                <a:gd name="connsiteY0" fmla="*/ 0 h 3073776"/>
                <a:gd name="connsiteX1" fmla="*/ 0 w 2753791"/>
                <a:gd name="connsiteY1" fmla="*/ 3070245 h 3073776"/>
                <a:gd name="connsiteX2" fmla="*/ 2753791 w 2753791"/>
                <a:gd name="connsiteY2" fmla="*/ 3073776 h 3073776"/>
                <a:gd name="connsiteX3" fmla="*/ 2247810 w 2753791"/>
                <a:gd name="connsiteY3" fmla="*/ 0 h 3073776"/>
                <a:gd name="connsiteX0" fmla="*/ 2311420 w 2817401"/>
                <a:gd name="connsiteY0" fmla="*/ 0 h 3073776"/>
                <a:gd name="connsiteX1" fmla="*/ 0 w 2817401"/>
                <a:gd name="connsiteY1" fmla="*/ 3062294 h 3073776"/>
                <a:gd name="connsiteX2" fmla="*/ 2817401 w 2817401"/>
                <a:gd name="connsiteY2" fmla="*/ 3073776 h 3073776"/>
                <a:gd name="connsiteX3" fmla="*/ 2311420 w 2817401"/>
                <a:gd name="connsiteY3" fmla="*/ 0 h 3073776"/>
                <a:gd name="connsiteX0" fmla="*/ 2311420 w 2817401"/>
                <a:gd name="connsiteY0" fmla="*/ 0 h 3089589"/>
                <a:gd name="connsiteX1" fmla="*/ 0 w 2817401"/>
                <a:gd name="connsiteY1" fmla="*/ 3089589 h 3089589"/>
                <a:gd name="connsiteX2" fmla="*/ 2817401 w 2817401"/>
                <a:gd name="connsiteY2" fmla="*/ 3073776 h 3089589"/>
                <a:gd name="connsiteX3" fmla="*/ 2311420 w 2817401"/>
                <a:gd name="connsiteY3" fmla="*/ 0 h 3089589"/>
                <a:gd name="connsiteX0" fmla="*/ 2306657 w 2812638"/>
                <a:gd name="connsiteY0" fmla="*/ 0 h 3089589"/>
                <a:gd name="connsiteX1" fmla="*/ 0 w 2812638"/>
                <a:gd name="connsiteY1" fmla="*/ 3089589 h 3089589"/>
                <a:gd name="connsiteX2" fmla="*/ 2812638 w 2812638"/>
                <a:gd name="connsiteY2" fmla="*/ 3073776 h 3089589"/>
                <a:gd name="connsiteX3" fmla="*/ 2306657 w 2812638"/>
                <a:gd name="connsiteY3" fmla="*/ 0 h 3089589"/>
                <a:gd name="connsiteX0" fmla="*/ 2306657 w 2812638"/>
                <a:gd name="connsiteY0" fmla="*/ 0 h 3084826"/>
                <a:gd name="connsiteX1" fmla="*/ 0 w 2812638"/>
                <a:gd name="connsiteY1" fmla="*/ 3084826 h 3084826"/>
                <a:gd name="connsiteX2" fmla="*/ 2812638 w 2812638"/>
                <a:gd name="connsiteY2" fmla="*/ 3073776 h 3084826"/>
                <a:gd name="connsiteX3" fmla="*/ 2306657 w 2812638"/>
                <a:gd name="connsiteY3" fmla="*/ 0 h 3084826"/>
                <a:gd name="connsiteX0" fmla="*/ 2292370 w 2798351"/>
                <a:gd name="connsiteY0" fmla="*/ 0 h 3084826"/>
                <a:gd name="connsiteX1" fmla="*/ 0 w 2798351"/>
                <a:gd name="connsiteY1" fmla="*/ 3084826 h 3084826"/>
                <a:gd name="connsiteX2" fmla="*/ 2798351 w 2798351"/>
                <a:gd name="connsiteY2" fmla="*/ 3073776 h 3084826"/>
                <a:gd name="connsiteX3" fmla="*/ 2292370 w 2798351"/>
                <a:gd name="connsiteY3" fmla="*/ 0 h 3084826"/>
                <a:gd name="connsiteX0" fmla="*/ 22987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298720 w 2804701"/>
                <a:gd name="connsiteY3" fmla="*/ 0 h 3084826"/>
                <a:gd name="connsiteX0" fmla="*/ 22987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298720 w 2804701"/>
                <a:gd name="connsiteY3" fmla="*/ 0 h 3084826"/>
                <a:gd name="connsiteX0" fmla="*/ 23114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311420 w 2804701"/>
                <a:gd name="connsiteY3" fmla="*/ 0 h 3084826"/>
                <a:gd name="connsiteX0" fmla="*/ 2311420 w 2804701"/>
                <a:gd name="connsiteY0" fmla="*/ 0 h 3087424"/>
                <a:gd name="connsiteX1" fmla="*/ 0 w 2804701"/>
                <a:gd name="connsiteY1" fmla="*/ 3084826 h 3087424"/>
                <a:gd name="connsiteX2" fmla="*/ 2804701 w 2804701"/>
                <a:gd name="connsiteY2" fmla="*/ 3087424 h 3087424"/>
                <a:gd name="connsiteX3" fmla="*/ 2311420 w 2804701"/>
                <a:gd name="connsiteY3" fmla="*/ 0 h 3087424"/>
                <a:gd name="connsiteX0" fmla="*/ 2311420 w 2818349"/>
                <a:gd name="connsiteY0" fmla="*/ 0 h 3087424"/>
                <a:gd name="connsiteX1" fmla="*/ 0 w 2818349"/>
                <a:gd name="connsiteY1" fmla="*/ 3084826 h 3087424"/>
                <a:gd name="connsiteX2" fmla="*/ 2818349 w 2818349"/>
                <a:gd name="connsiteY2" fmla="*/ 3087424 h 3087424"/>
                <a:gd name="connsiteX3" fmla="*/ 2311420 w 2818349"/>
                <a:gd name="connsiteY3" fmla="*/ 0 h 308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349" h="3087424">
                  <a:moveTo>
                    <a:pt x="2311420" y="0"/>
                  </a:moveTo>
                  <a:lnTo>
                    <a:pt x="0" y="3084826"/>
                  </a:lnTo>
                  <a:lnTo>
                    <a:pt x="2818349" y="3087424"/>
                  </a:lnTo>
                  <a:lnTo>
                    <a:pt x="231142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2000">
                  <a:schemeClr val="accent2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660347" y="1094096"/>
              <a:ext cx="4531653" cy="1344304"/>
            </a:xfrm>
            <a:custGeom>
              <a:avLst/>
              <a:gdLst>
                <a:gd name="connsiteX0" fmla="*/ 0 w 4533900"/>
                <a:gd name="connsiteY0" fmla="*/ 142875 h 1371600"/>
                <a:gd name="connsiteX1" fmla="*/ 4533900 w 4533900"/>
                <a:gd name="connsiteY1" fmla="*/ 0 h 1371600"/>
                <a:gd name="connsiteX2" fmla="*/ 2043113 w 4533900"/>
                <a:gd name="connsiteY2" fmla="*/ 1371600 h 1371600"/>
                <a:gd name="connsiteX3" fmla="*/ 0 w 4533900"/>
                <a:gd name="connsiteY3" fmla="*/ 142875 h 1371600"/>
                <a:gd name="connsiteX0" fmla="*/ 0 w 4533900"/>
                <a:gd name="connsiteY0" fmla="*/ 142875 h 1371600"/>
                <a:gd name="connsiteX1" fmla="*/ 4533900 w 4533900"/>
                <a:gd name="connsiteY1" fmla="*/ 0 h 1371600"/>
                <a:gd name="connsiteX2" fmla="*/ 2021848 w 4533900"/>
                <a:gd name="connsiteY2" fmla="*/ 1371600 h 1371600"/>
                <a:gd name="connsiteX3" fmla="*/ 0 w 4533900"/>
                <a:gd name="connsiteY3" fmla="*/ 142875 h 1371600"/>
                <a:gd name="connsiteX0" fmla="*/ 0 w 4544532"/>
                <a:gd name="connsiteY0" fmla="*/ 153508 h 1371600"/>
                <a:gd name="connsiteX1" fmla="*/ 4544532 w 4544532"/>
                <a:gd name="connsiteY1" fmla="*/ 0 h 1371600"/>
                <a:gd name="connsiteX2" fmla="*/ 2032480 w 4544532"/>
                <a:gd name="connsiteY2" fmla="*/ 1371600 h 1371600"/>
                <a:gd name="connsiteX3" fmla="*/ 0 w 4544532"/>
                <a:gd name="connsiteY3" fmla="*/ 153508 h 1371600"/>
                <a:gd name="connsiteX0" fmla="*/ 0 w 4544532"/>
                <a:gd name="connsiteY0" fmla="*/ 142875 h 1371600"/>
                <a:gd name="connsiteX1" fmla="*/ 4544532 w 4544532"/>
                <a:gd name="connsiteY1" fmla="*/ 0 h 1371600"/>
                <a:gd name="connsiteX2" fmla="*/ 2032480 w 4544532"/>
                <a:gd name="connsiteY2" fmla="*/ 1371600 h 1371600"/>
                <a:gd name="connsiteX3" fmla="*/ 0 w 4544532"/>
                <a:gd name="connsiteY3" fmla="*/ 142875 h 1371600"/>
                <a:gd name="connsiteX0" fmla="*/ 0 w 4536805"/>
                <a:gd name="connsiteY0" fmla="*/ 148026 h 1371600"/>
                <a:gd name="connsiteX1" fmla="*/ 4536805 w 4536805"/>
                <a:gd name="connsiteY1" fmla="*/ 0 h 1371600"/>
                <a:gd name="connsiteX2" fmla="*/ 2024753 w 4536805"/>
                <a:gd name="connsiteY2" fmla="*/ 1371600 h 1371600"/>
                <a:gd name="connsiteX3" fmla="*/ 0 w 4536805"/>
                <a:gd name="connsiteY3" fmla="*/ 148026 h 1371600"/>
                <a:gd name="connsiteX0" fmla="*/ 0 w 4531653"/>
                <a:gd name="connsiteY0" fmla="*/ 142874 h 1371600"/>
                <a:gd name="connsiteX1" fmla="*/ 4531653 w 4531653"/>
                <a:gd name="connsiteY1" fmla="*/ 0 h 1371600"/>
                <a:gd name="connsiteX2" fmla="*/ 2019601 w 4531653"/>
                <a:gd name="connsiteY2" fmla="*/ 1371600 h 1371600"/>
                <a:gd name="connsiteX3" fmla="*/ 0 w 4531653"/>
                <a:gd name="connsiteY3" fmla="*/ 142874 h 1371600"/>
                <a:gd name="connsiteX0" fmla="*/ 0 w 3944799"/>
                <a:gd name="connsiteY0" fmla="*/ 33692 h 1262418"/>
                <a:gd name="connsiteX1" fmla="*/ 3944799 w 3944799"/>
                <a:gd name="connsiteY1" fmla="*/ 0 h 1262418"/>
                <a:gd name="connsiteX2" fmla="*/ 2019601 w 3944799"/>
                <a:gd name="connsiteY2" fmla="*/ 1262418 h 1262418"/>
                <a:gd name="connsiteX3" fmla="*/ 0 w 3944799"/>
                <a:gd name="connsiteY3" fmla="*/ 33692 h 1262418"/>
                <a:gd name="connsiteX0" fmla="*/ 0 w 4531653"/>
                <a:gd name="connsiteY0" fmla="*/ 115578 h 1344304"/>
                <a:gd name="connsiteX1" fmla="*/ 4531653 w 4531653"/>
                <a:gd name="connsiteY1" fmla="*/ 0 h 1344304"/>
                <a:gd name="connsiteX2" fmla="*/ 2019601 w 4531653"/>
                <a:gd name="connsiteY2" fmla="*/ 1344304 h 1344304"/>
                <a:gd name="connsiteX3" fmla="*/ 0 w 4531653"/>
                <a:gd name="connsiteY3" fmla="*/ 115578 h 134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1653" h="1344304">
                  <a:moveTo>
                    <a:pt x="0" y="115578"/>
                  </a:moveTo>
                  <a:lnTo>
                    <a:pt x="4531653" y="0"/>
                  </a:lnTo>
                  <a:lnTo>
                    <a:pt x="2019601" y="1344304"/>
                  </a:lnTo>
                  <a:lnTo>
                    <a:pt x="0" y="115578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067336" y="4700371"/>
              <a:ext cx="4645354" cy="2166557"/>
            </a:xfrm>
            <a:custGeom>
              <a:avLst/>
              <a:gdLst>
                <a:gd name="connsiteX0" fmla="*/ 0 w 4632158"/>
                <a:gd name="connsiteY0" fmla="*/ 1239253 h 2129590"/>
                <a:gd name="connsiteX1" fmla="*/ 3645569 w 4632158"/>
                <a:gd name="connsiteY1" fmla="*/ 0 h 2129590"/>
                <a:gd name="connsiteX2" fmla="*/ 4632158 w 4632158"/>
                <a:gd name="connsiteY2" fmla="*/ 2129590 h 2129590"/>
                <a:gd name="connsiteX3" fmla="*/ 0 w 4632158"/>
                <a:gd name="connsiteY3" fmla="*/ 1239253 h 2129590"/>
                <a:gd name="connsiteX0" fmla="*/ 0 w 4632158"/>
                <a:gd name="connsiteY0" fmla="*/ 1243228 h 2133565"/>
                <a:gd name="connsiteX1" fmla="*/ 3641593 w 4632158"/>
                <a:gd name="connsiteY1" fmla="*/ 0 h 2133565"/>
                <a:gd name="connsiteX2" fmla="*/ 4632158 w 4632158"/>
                <a:gd name="connsiteY2" fmla="*/ 2133565 h 2133565"/>
                <a:gd name="connsiteX3" fmla="*/ 0 w 4632158"/>
                <a:gd name="connsiteY3" fmla="*/ 1243228 h 2133565"/>
                <a:gd name="connsiteX0" fmla="*/ 0 w 4656011"/>
                <a:gd name="connsiteY0" fmla="*/ 1243228 h 2157419"/>
                <a:gd name="connsiteX1" fmla="*/ 3641593 w 4656011"/>
                <a:gd name="connsiteY1" fmla="*/ 0 h 2157419"/>
                <a:gd name="connsiteX2" fmla="*/ 4656011 w 4656011"/>
                <a:gd name="connsiteY2" fmla="*/ 2157419 h 2157419"/>
                <a:gd name="connsiteX3" fmla="*/ 0 w 4656011"/>
                <a:gd name="connsiteY3" fmla="*/ 1243228 h 2157419"/>
                <a:gd name="connsiteX0" fmla="*/ 0 w 4659987"/>
                <a:gd name="connsiteY0" fmla="*/ 1247204 h 2157419"/>
                <a:gd name="connsiteX1" fmla="*/ 3645569 w 4659987"/>
                <a:gd name="connsiteY1" fmla="*/ 0 h 2157419"/>
                <a:gd name="connsiteX2" fmla="*/ 4659987 w 4659987"/>
                <a:gd name="connsiteY2" fmla="*/ 2157419 h 2157419"/>
                <a:gd name="connsiteX3" fmla="*/ 0 w 4659987"/>
                <a:gd name="connsiteY3" fmla="*/ 1247204 h 2157419"/>
                <a:gd name="connsiteX0" fmla="*/ 0 w 4667938"/>
                <a:gd name="connsiteY0" fmla="*/ 1263107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63107 h 2157419"/>
                <a:gd name="connsiteX0" fmla="*/ 0 w 4667938"/>
                <a:gd name="connsiteY0" fmla="*/ 1259132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59132 h 2157419"/>
                <a:gd name="connsiteX0" fmla="*/ 0 w 4667938"/>
                <a:gd name="connsiteY0" fmla="*/ 1259132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59132 h 2157419"/>
                <a:gd name="connsiteX0" fmla="*/ 0 w 4659987"/>
                <a:gd name="connsiteY0" fmla="*/ 1251181 h 2157419"/>
                <a:gd name="connsiteX1" fmla="*/ 3645569 w 4659987"/>
                <a:gd name="connsiteY1" fmla="*/ 0 h 2157419"/>
                <a:gd name="connsiteX2" fmla="*/ 4659987 w 4659987"/>
                <a:gd name="connsiteY2" fmla="*/ 2157419 h 2157419"/>
                <a:gd name="connsiteX3" fmla="*/ 0 w 4659987"/>
                <a:gd name="connsiteY3" fmla="*/ 1251181 h 2157419"/>
                <a:gd name="connsiteX0" fmla="*/ 0 w 4674275"/>
                <a:gd name="connsiteY0" fmla="*/ 1251181 h 2157419"/>
                <a:gd name="connsiteX1" fmla="*/ 3645569 w 4674275"/>
                <a:gd name="connsiteY1" fmla="*/ 0 h 2157419"/>
                <a:gd name="connsiteX2" fmla="*/ 4674275 w 4674275"/>
                <a:gd name="connsiteY2" fmla="*/ 2157419 h 2157419"/>
                <a:gd name="connsiteX3" fmla="*/ 0 w 4674275"/>
                <a:gd name="connsiteY3" fmla="*/ 1251181 h 2157419"/>
                <a:gd name="connsiteX0" fmla="*/ 0 w 4683800"/>
                <a:gd name="connsiteY0" fmla="*/ 1251181 h 2157419"/>
                <a:gd name="connsiteX1" fmla="*/ 3655094 w 4683800"/>
                <a:gd name="connsiteY1" fmla="*/ 0 h 2157419"/>
                <a:gd name="connsiteX2" fmla="*/ 4683800 w 4683800"/>
                <a:gd name="connsiteY2" fmla="*/ 2157419 h 2157419"/>
                <a:gd name="connsiteX3" fmla="*/ 0 w 4683800"/>
                <a:gd name="connsiteY3" fmla="*/ 1251181 h 2157419"/>
                <a:gd name="connsiteX0" fmla="*/ 0 w 4695230"/>
                <a:gd name="connsiteY0" fmla="*/ 1251181 h 2157419"/>
                <a:gd name="connsiteX1" fmla="*/ 3666524 w 4695230"/>
                <a:gd name="connsiteY1" fmla="*/ 0 h 2157419"/>
                <a:gd name="connsiteX2" fmla="*/ 4695230 w 4695230"/>
                <a:gd name="connsiteY2" fmla="*/ 2157419 h 2157419"/>
                <a:gd name="connsiteX3" fmla="*/ 0 w 4695230"/>
                <a:gd name="connsiteY3" fmla="*/ 1251181 h 2157419"/>
                <a:gd name="connsiteX0" fmla="*/ 0 w 4695230"/>
                <a:gd name="connsiteY0" fmla="*/ 1251181 h 2171067"/>
                <a:gd name="connsiteX1" fmla="*/ 3666524 w 4695230"/>
                <a:gd name="connsiteY1" fmla="*/ 0 h 2171067"/>
                <a:gd name="connsiteX2" fmla="*/ 4695230 w 4695230"/>
                <a:gd name="connsiteY2" fmla="*/ 2171067 h 2171067"/>
                <a:gd name="connsiteX3" fmla="*/ 0 w 4695230"/>
                <a:gd name="connsiteY3" fmla="*/ 1251181 h 2171067"/>
                <a:gd name="connsiteX0" fmla="*/ 0 w 4708878"/>
                <a:gd name="connsiteY0" fmla="*/ 1251181 h 2184715"/>
                <a:gd name="connsiteX1" fmla="*/ 3666524 w 4708878"/>
                <a:gd name="connsiteY1" fmla="*/ 0 h 2184715"/>
                <a:gd name="connsiteX2" fmla="*/ 4708878 w 4708878"/>
                <a:gd name="connsiteY2" fmla="*/ 2184715 h 2184715"/>
                <a:gd name="connsiteX3" fmla="*/ 0 w 4708878"/>
                <a:gd name="connsiteY3" fmla="*/ 1251181 h 2184715"/>
                <a:gd name="connsiteX0" fmla="*/ 0 w 4722526"/>
                <a:gd name="connsiteY0" fmla="*/ 1251181 h 2198363"/>
                <a:gd name="connsiteX1" fmla="*/ 3666524 w 4722526"/>
                <a:gd name="connsiteY1" fmla="*/ 0 h 2198363"/>
                <a:gd name="connsiteX2" fmla="*/ 4722526 w 4722526"/>
                <a:gd name="connsiteY2" fmla="*/ 2198363 h 2198363"/>
                <a:gd name="connsiteX3" fmla="*/ 0 w 4722526"/>
                <a:gd name="connsiteY3" fmla="*/ 1251181 h 2198363"/>
                <a:gd name="connsiteX0" fmla="*/ 0 w 4658916"/>
                <a:gd name="connsiteY0" fmla="*/ 1251181 h 2190411"/>
                <a:gd name="connsiteX1" fmla="*/ 3666524 w 4658916"/>
                <a:gd name="connsiteY1" fmla="*/ 0 h 2190411"/>
                <a:gd name="connsiteX2" fmla="*/ 4658916 w 4658916"/>
                <a:gd name="connsiteY2" fmla="*/ 2190411 h 2190411"/>
                <a:gd name="connsiteX3" fmla="*/ 0 w 4658916"/>
                <a:gd name="connsiteY3" fmla="*/ 1251181 h 2190411"/>
                <a:gd name="connsiteX0" fmla="*/ 0 w 4658916"/>
                <a:gd name="connsiteY0" fmla="*/ 1251181 h 2166557"/>
                <a:gd name="connsiteX1" fmla="*/ 3666524 w 4658916"/>
                <a:gd name="connsiteY1" fmla="*/ 0 h 2166557"/>
                <a:gd name="connsiteX2" fmla="*/ 4658916 w 4658916"/>
                <a:gd name="connsiteY2" fmla="*/ 2166557 h 2166557"/>
                <a:gd name="connsiteX3" fmla="*/ 0 w 4658916"/>
                <a:gd name="connsiteY3" fmla="*/ 1251181 h 2166557"/>
                <a:gd name="connsiteX0" fmla="*/ 0 w 4670136"/>
                <a:gd name="connsiteY0" fmla="*/ 1251181 h 2166557"/>
                <a:gd name="connsiteX1" fmla="*/ 3677744 w 4670136"/>
                <a:gd name="connsiteY1" fmla="*/ 0 h 2166557"/>
                <a:gd name="connsiteX2" fmla="*/ 4670136 w 4670136"/>
                <a:gd name="connsiteY2" fmla="*/ 2166557 h 2166557"/>
                <a:gd name="connsiteX3" fmla="*/ 0 w 4670136"/>
                <a:gd name="connsiteY3" fmla="*/ 1251181 h 2166557"/>
                <a:gd name="connsiteX0" fmla="*/ 0 w 4653306"/>
                <a:gd name="connsiteY0" fmla="*/ 1251181 h 2166557"/>
                <a:gd name="connsiteX1" fmla="*/ 3660914 w 4653306"/>
                <a:gd name="connsiteY1" fmla="*/ 0 h 2166557"/>
                <a:gd name="connsiteX2" fmla="*/ 4653306 w 4653306"/>
                <a:gd name="connsiteY2" fmla="*/ 2166557 h 2166557"/>
                <a:gd name="connsiteX3" fmla="*/ 0 w 4653306"/>
                <a:gd name="connsiteY3" fmla="*/ 1251181 h 2166557"/>
                <a:gd name="connsiteX0" fmla="*/ 0 w 4001299"/>
                <a:gd name="connsiteY0" fmla="*/ 869518 h 2166557"/>
                <a:gd name="connsiteX1" fmla="*/ 3008907 w 4001299"/>
                <a:gd name="connsiteY1" fmla="*/ 0 h 2166557"/>
                <a:gd name="connsiteX2" fmla="*/ 4001299 w 4001299"/>
                <a:gd name="connsiteY2" fmla="*/ 2166557 h 2166557"/>
                <a:gd name="connsiteX3" fmla="*/ 0 w 4001299"/>
                <a:gd name="connsiteY3" fmla="*/ 869518 h 2166557"/>
                <a:gd name="connsiteX0" fmla="*/ 0 w 4645354"/>
                <a:gd name="connsiteY0" fmla="*/ 1251181 h 2166557"/>
                <a:gd name="connsiteX1" fmla="*/ 3652962 w 4645354"/>
                <a:gd name="connsiteY1" fmla="*/ 0 h 2166557"/>
                <a:gd name="connsiteX2" fmla="*/ 4645354 w 4645354"/>
                <a:gd name="connsiteY2" fmla="*/ 2166557 h 2166557"/>
                <a:gd name="connsiteX3" fmla="*/ 0 w 4645354"/>
                <a:gd name="connsiteY3" fmla="*/ 1251181 h 2166557"/>
                <a:gd name="connsiteX0" fmla="*/ 0 w 4645354"/>
                <a:gd name="connsiteY0" fmla="*/ 1243230 h 2166557"/>
                <a:gd name="connsiteX1" fmla="*/ 3652962 w 4645354"/>
                <a:gd name="connsiteY1" fmla="*/ 0 h 2166557"/>
                <a:gd name="connsiteX2" fmla="*/ 4645354 w 4645354"/>
                <a:gd name="connsiteY2" fmla="*/ 2166557 h 2166557"/>
                <a:gd name="connsiteX3" fmla="*/ 0 w 4645354"/>
                <a:gd name="connsiteY3" fmla="*/ 1243230 h 2166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5354" h="2166557">
                  <a:moveTo>
                    <a:pt x="0" y="1243230"/>
                  </a:moveTo>
                  <a:lnTo>
                    <a:pt x="3652962" y="0"/>
                  </a:lnTo>
                  <a:lnTo>
                    <a:pt x="4645354" y="2166557"/>
                  </a:lnTo>
                  <a:lnTo>
                    <a:pt x="0" y="124323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6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541852" y="3007895"/>
              <a:ext cx="2834884" cy="2947737"/>
            </a:xfrm>
            <a:custGeom>
              <a:avLst/>
              <a:gdLst>
                <a:gd name="connsiteX0" fmla="*/ 0 w 2791326"/>
                <a:gd name="connsiteY0" fmla="*/ 1816768 h 2947737"/>
                <a:gd name="connsiteX1" fmla="*/ 493294 w 2791326"/>
                <a:gd name="connsiteY1" fmla="*/ 2947737 h 2947737"/>
                <a:gd name="connsiteX2" fmla="*/ 2791326 w 2791326"/>
                <a:gd name="connsiteY2" fmla="*/ 0 h 2947737"/>
                <a:gd name="connsiteX3" fmla="*/ 0 w 2791326"/>
                <a:gd name="connsiteY3" fmla="*/ 1816768 h 2947737"/>
                <a:gd name="connsiteX0" fmla="*/ 0 w 2799638"/>
                <a:gd name="connsiteY0" fmla="*/ 1845863 h 2947737"/>
                <a:gd name="connsiteX1" fmla="*/ 501606 w 2799638"/>
                <a:gd name="connsiteY1" fmla="*/ 2947737 h 2947737"/>
                <a:gd name="connsiteX2" fmla="*/ 2799638 w 2799638"/>
                <a:gd name="connsiteY2" fmla="*/ 0 h 2947737"/>
                <a:gd name="connsiteX3" fmla="*/ 0 w 2799638"/>
                <a:gd name="connsiteY3" fmla="*/ 1845863 h 2947737"/>
                <a:gd name="connsiteX0" fmla="*/ 0 w 2826933"/>
                <a:gd name="connsiteY0" fmla="*/ 1886806 h 2947737"/>
                <a:gd name="connsiteX1" fmla="*/ 52890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86806 h 2947737"/>
                <a:gd name="connsiteX0" fmla="*/ 0 w 2826933"/>
                <a:gd name="connsiteY0" fmla="*/ 1859510 h 2947737"/>
                <a:gd name="connsiteX1" fmla="*/ 52890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59510 h 2947737"/>
                <a:gd name="connsiteX0" fmla="*/ 0 w 2826933"/>
                <a:gd name="connsiteY0" fmla="*/ 1859510 h 2947737"/>
                <a:gd name="connsiteX1" fmla="*/ 52329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59510 h 2947737"/>
                <a:gd name="connsiteX0" fmla="*/ 0 w 2834884"/>
                <a:gd name="connsiteY0" fmla="*/ 1867462 h 2947737"/>
                <a:gd name="connsiteX1" fmla="*/ 531242 w 2834884"/>
                <a:gd name="connsiteY1" fmla="*/ 2947737 h 2947737"/>
                <a:gd name="connsiteX2" fmla="*/ 2834884 w 2834884"/>
                <a:gd name="connsiteY2" fmla="*/ 0 h 2947737"/>
                <a:gd name="connsiteX3" fmla="*/ 0 w 2834884"/>
                <a:gd name="connsiteY3" fmla="*/ 1867462 h 294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4884" h="2947737">
                  <a:moveTo>
                    <a:pt x="0" y="1867462"/>
                  </a:moveTo>
                  <a:lnTo>
                    <a:pt x="531242" y="2947737"/>
                  </a:lnTo>
                  <a:lnTo>
                    <a:pt x="2834884" y="0"/>
                  </a:lnTo>
                  <a:lnTo>
                    <a:pt x="0" y="1867462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79413" y="1333500"/>
            <a:ext cx="9521825" cy="4127499"/>
          </a:xfrm>
          <a:noFill/>
        </p:spPr>
        <p:txBody>
          <a:bodyPr rIns="0"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40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3532" y="33077"/>
            <a:ext cx="12185420" cy="68295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6" name="Freeform 5"/>
          <p:cNvSpPr/>
          <p:nvPr/>
        </p:nvSpPr>
        <p:spPr>
          <a:xfrm>
            <a:off x="0" y="3602940"/>
            <a:ext cx="3586808" cy="3259673"/>
          </a:xfrm>
          <a:custGeom>
            <a:avLst/>
            <a:gdLst>
              <a:gd name="connsiteX0" fmla="*/ 1392248 w 3580909"/>
              <a:gd name="connsiteY0" fmla="*/ 0 h 3209249"/>
              <a:gd name="connsiteX1" fmla="*/ 0 w 3580909"/>
              <a:gd name="connsiteY1" fmla="*/ 3209249 h 3209249"/>
              <a:gd name="connsiteX2" fmla="*/ 3580909 w 3580909"/>
              <a:gd name="connsiteY2" fmla="*/ 1215267 h 3209249"/>
              <a:gd name="connsiteX3" fmla="*/ 1392248 w 3580909"/>
              <a:gd name="connsiteY3" fmla="*/ 0 h 3209249"/>
              <a:gd name="connsiteX0" fmla="*/ 1406371 w 3595032"/>
              <a:gd name="connsiteY0" fmla="*/ 0 h 3209249"/>
              <a:gd name="connsiteX1" fmla="*/ 0 w 3595032"/>
              <a:gd name="connsiteY1" fmla="*/ 3209249 h 3209249"/>
              <a:gd name="connsiteX2" fmla="*/ 3595032 w 3595032"/>
              <a:gd name="connsiteY2" fmla="*/ 1215267 h 3209249"/>
              <a:gd name="connsiteX3" fmla="*/ 1406371 w 3595032"/>
              <a:gd name="connsiteY3" fmla="*/ 0 h 3209249"/>
              <a:gd name="connsiteX0" fmla="*/ 1399310 w 3587971"/>
              <a:gd name="connsiteY0" fmla="*/ 0 h 3209249"/>
              <a:gd name="connsiteX1" fmla="*/ 0 w 3587971"/>
              <a:gd name="connsiteY1" fmla="*/ 3209249 h 3209249"/>
              <a:gd name="connsiteX2" fmla="*/ 3587971 w 3587971"/>
              <a:gd name="connsiteY2" fmla="*/ 1215267 h 3209249"/>
              <a:gd name="connsiteX3" fmla="*/ 1399310 w 3587971"/>
              <a:gd name="connsiteY3" fmla="*/ 0 h 3209249"/>
              <a:gd name="connsiteX0" fmla="*/ 1399310 w 3587971"/>
              <a:gd name="connsiteY0" fmla="*/ 0 h 3252111"/>
              <a:gd name="connsiteX1" fmla="*/ 0 w 3587971"/>
              <a:gd name="connsiteY1" fmla="*/ 3252111 h 3252111"/>
              <a:gd name="connsiteX2" fmla="*/ 3587971 w 3587971"/>
              <a:gd name="connsiteY2" fmla="*/ 1258129 h 3252111"/>
              <a:gd name="connsiteX3" fmla="*/ 1399310 w 3587971"/>
              <a:gd name="connsiteY3" fmla="*/ 0 h 3252111"/>
              <a:gd name="connsiteX0" fmla="*/ 1396734 w 3585395"/>
              <a:gd name="connsiteY0" fmla="*/ 0 h 3264990"/>
              <a:gd name="connsiteX1" fmla="*/ 0 w 3585395"/>
              <a:gd name="connsiteY1" fmla="*/ 3264990 h 3264990"/>
              <a:gd name="connsiteX2" fmla="*/ 3585395 w 3585395"/>
              <a:gd name="connsiteY2" fmla="*/ 1258129 h 3264990"/>
              <a:gd name="connsiteX3" fmla="*/ 1396734 w 3585395"/>
              <a:gd name="connsiteY3" fmla="*/ 0 h 3264990"/>
              <a:gd name="connsiteX0" fmla="*/ 1404461 w 3593122"/>
              <a:gd name="connsiteY0" fmla="*/ 0 h 3267566"/>
              <a:gd name="connsiteX1" fmla="*/ 0 w 3593122"/>
              <a:gd name="connsiteY1" fmla="*/ 3267566 h 3267566"/>
              <a:gd name="connsiteX2" fmla="*/ 3593122 w 3593122"/>
              <a:gd name="connsiteY2" fmla="*/ 1258129 h 3267566"/>
              <a:gd name="connsiteX3" fmla="*/ 1404461 w 3593122"/>
              <a:gd name="connsiteY3" fmla="*/ 0 h 326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3122" h="3267566">
                <a:moveTo>
                  <a:pt x="1404461" y="0"/>
                </a:moveTo>
                <a:lnTo>
                  <a:pt x="0" y="3267566"/>
                </a:lnTo>
                <a:lnTo>
                  <a:pt x="3593122" y="1258129"/>
                </a:lnTo>
                <a:lnTo>
                  <a:pt x="1404461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7" name="Freeform 6"/>
          <p:cNvSpPr/>
          <p:nvPr/>
        </p:nvSpPr>
        <p:spPr>
          <a:xfrm>
            <a:off x="1390330" y="1741468"/>
            <a:ext cx="2199979" cy="3164694"/>
          </a:xfrm>
          <a:custGeom>
            <a:avLst/>
            <a:gdLst>
              <a:gd name="connsiteX0" fmla="*/ 1739462 w 2186152"/>
              <a:gd name="connsiteY0" fmla="*/ 0 h 3095296"/>
              <a:gd name="connsiteX1" fmla="*/ 0 w 2186152"/>
              <a:gd name="connsiteY1" fmla="*/ 1891862 h 3095296"/>
              <a:gd name="connsiteX2" fmla="*/ 2186152 w 2186152"/>
              <a:gd name="connsiteY2" fmla="*/ 3095296 h 3095296"/>
              <a:gd name="connsiteX3" fmla="*/ 1739462 w 2186152"/>
              <a:gd name="connsiteY3" fmla="*/ 0 h 3095296"/>
              <a:gd name="connsiteX0" fmla="*/ 1733563 w 2186152"/>
              <a:gd name="connsiteY0" fmla="*/ 0 h 3112994"/>
              <a:gd name="connsiteX1" fmla="*/ 0 w 2186152"/>
              <a:gd name="connsiteY1" fmla="*/ 1909560 h 3112994"/>
              <a:gd name="connsiteX2" fmla="*/ 2186152 w 2186152"/>
              <a:gd name="connsiteY2" fmla="*/ 3112994 h 3112994"/>
              <a:gd name="connsiteX3" fmla="*/ 1733563 w 2186152"/>
              <a:gd name="connsiteY3" fmla="*/ 0 h 3112994"/>
              <a:gd name="connsiteX0" fmla="*/ 1752613 w 2186152"/>
              <a:gd name="connsiteY0" fmla="*/ 0 h 3108232"/>
              <a:gd name="connsiteX1" fmla="*/ 0 w 2186152"/>
              <a:gd name="connsiteY1" fmla="*/ 1904798 h 3108232"/>
              <a:gd name="connsiteX2" fmla="*/ 2186152 w 2186152"/>
              <a:gd name="connsiteY2" fmla="*/ 3108232 h 3108232"/>
              <a:gd name="connsiteX3" fmla="*/ 1752613 w 2186152"/>
              <a:gd name="connsiteY3" fmla="*/ 0 h 3108232"/>
              <a:gd name="connsiteX0" fmla="*/ 1738326 w 2186152"/>
              <a:gd name="connsiteY0" fmla="*/ 0 h 3108232"/>
              <a:gd name="connsiteX1" fmla="*/ 0 w 2186152"/>
              <a:gd name="connsiteY1" fmla="*/ 1904798 h 3108232"/>
              <a:gd name="connsiteX2" fmla="*/ 2186152 w 2186152"/>
              <a:gd name="connsiteY2" fmla="*/ 3108232 h 3108232"/>
              <a:gd name="connsiteX3" fmla="*/ 1738326 w 2186152"/>
              <a:gd name="connsiteY3" fmla="*/ 0 h 3108232"/>
              <a:gd name="connsiteX0" fmla="*/ 1724039 w 2186152"/>
              <a:gd name="connsiteY0" fmla="*/ 0 h 3089182"/>
              <a:gd name="connsiteX1" fmla="*/ 0 w 2186152"/>
              <a:gd name="connsiteY1" fmla="*/ 1885748 h 3089182"/>
              <a:gd name="connsiteX2" fmla="*/ 2186152 w 2186152"/>
              <a:gd name="connsiteY2" fmla="*/ 3089182 h 3089182"/>
              <a:gd name="connsiteX3" fmla="*/ 1724039 w 2186152"/>
              <a:gd name="connsiteY3" fmla="*/ 0 h 3089182"/>
              <a:gd name="connsiteX0" fmla="*/ 1743089 w 2205202"/>
              <a:gd name="connsiteY0" fmla="*/ 0 h 3089182"/>
              <a:gd name="connsiteX1" fmla="*/ 0 w 2205202"/>
              <a:gd name="connsiteY1" fmla="*/ 1861935 h 3089182"/>
              <a:gd name="connsiteX2" fmla="*/ 2205202 w 2205202"/>
              <a:gd name="connsiteY2" fmla="*/ 3089182 h 3089182"/>
              <a:gd name="connsiteX3" fmla="*/ 1743089 w 2205202"/>
              <a:gd name="connsiteY3" fmla="*/ 0 h 3089182"/>
              <a:gd name="connsiteX0" fmla="*/ 1733564 w 2205202"/>
              <a:gd name="connsiteY0" fmla="*/ 0 h 3079657"/>
              <a:gd name="connsiteX1" fmla="*/ 0 w 2205202"/>
              <a:gd name="connsiteY1" fmla="*/ 1852410 h 3079657"/>
              <a:gd name="connsiteX2" fmla="*/ 2205202 w 2205202"/>
              <a:gd name="connsiteY2" fmla="*/ 3079657 h 3079657"/>
              <a:gd name="connsiteX3" fmla="*/ 1733564 w 2205202"/>
              <a:gd name="connsiteY3" fmla="*/ 0 h 3079657"/>
              <a:gd name="connsiteX0" fmla="*/ 1695464 w 2167102"/>
              <a:gd name="connsiteY0" fmla="*/ 0 h 3079657"/>
              <a:gd name="connsiteX1" fmla="*/ 0 w 2167102"/>
              <a:gd name="connsiteY1" fmla="*/ 1871460 h 3079657"/>
              <a:gd name="connsiteX2" fmla="*/ 2167102 w 2167102"/>
              <a:gd name="connsiteY2" fmla="*/ 3079657 h 3079657"/>
              <a:gd name="connsiteX3" fmla="*/ 1695464 w 2167102"/>
              <a:gd name="connsiteY3" fmla="*/ 0 h 3079657"/>
              <a:gd name="connsiteX0" fmla="*/ 1724039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24039 w 2195677"/>
              <a:gd name="connsiteY3" fmla="*/ 0 h 3079657"/>
              <a:gd name="connsiteX0" fmla="*/ 1746073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46073 w 2195677"/>
              <a:gd name="connsiteY3" fmla="*/ 0 h 3079657"/>
              <a:gd name="connsiteX0" fmla="*/ 1714323 w 2195677"/>
              <a:gd name="connsiteY0" fmla="*/ 0 h 3098707"/>
              <a:gd name="connsiteX1" fmla="*/ 0 w 2195677"/>
              <a:gd name="connsiteY1" fmla="*/ 1885748 h 3098707"/>
              <a:gd name="connsiteX2" fmla="*/ 2195677 w 2195677"/>
              <a:gd name="connsiteY2" fmla="*/ 3098707 h 3098707"/>
              <a:gd name="connsiteX3" fmla="*/ 1714323 w 2195677"/>
              <a:gd name="connsiteY3" fmla="*/ 0 h 3098707"/>
              <a:gd name="connsiteX0" fmla="*/ 1720673 w 2195677"/>
              <a:gd name="connsiteY0" fmla="*/ 0 h 3092357"/>
              <a:gd name="connsiteX1" fmla="*/ 0 w 2195677"/>
              <a:gd name="connsiteY1" fmla="*/ 1879398 h 3092357"/>
              <a:gd name="connsiteX2" fmla="*/ 2195677 w 2195677"/>
              <a:gd name="connsiteY2" fmla="*/ 3092357 h 3092357"/>
              <a:gd name="connsiteX3" fmla="*/ 1720673 w 2195677"/>
              <a:gd name="connsiteY3" fmla="*/ 0 h 3092357"/>
              <a:gd name="connsiteX0" fmla="*/ 1739723 w 2195677"/>
              <a:gd name="connsiteY0" fmla="*/ 0 h 3086007"/>
              <a:gd name="connsiteX1" fmla="*/ 0 w 2195677"/>
              <a:gd name="connsiteY1" fmla="*/ 1873048 h 3086007"/>
              <a:gd name="connsiteX2" fmla="*/ 2195677 w 2195677"/>
              <a:gd name="connsiteY2" fmla="*/ 3086007 h 3086007"/>
              <a:gd name="connsiteX3" fmla="*/ 1739723 w 2195677"/>
              <a:gd name="connsiteY3" fmla="*/ 0 h 3086007"/>
              <a:gd name="connsiteX0" fmla="*/ 1720673 w 2195677"/>
              <a:gd name="connsiteY0" fmla="*/ 0 h 3155857"/>
              <a:gd name="connsiteX1" fmla="*/ 0 w 2195677"/>
              <a:gd name="connsiteY1" fmla="*/ 1942898 h 3155857"/>
              <a:gd name="connsiteX2" fmla="*/ 2195677 w 2195677"/>
              <a:gd name="connsiteY2" fmla="*/ 3155857 h 3155857"/>
              <a:gd name="connsiteX3" fmla="*/ 1720673 w 2195677"/>
              <a:gd name="connsiteY3" fmla="*/ 0 h 3155857"/>
              <a:gd name="connsiteX0" fmla="*/ 1720673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20673 w 2195677"/>
              <a:gd name="connsiteY3" fmla="*/ 0 h 3079657"/>
              <a:gd name="connsiteX0" fmla="*/ 1720673 w 2195677"/>
              <a:gd name="connsiteY0" fmla="*/ 0 h 3149507"/>
              <a:gd name="connsiteX1" fmla="*/ 0 w 2195677"/>
              <a:gd name="connsiteY1" fmla="*/ 1936548 h 3149507"/>
              <a:gd name="connsiteX2" fmla="*/ 2195677 w 2195677"/>
              <a:gd name="connsiteY2" fmla="*/ 3149507 h 3149507"/>
              <a:gd name="connsiteX3" fmla="*/ 1720673 w 2195677"/>
              <a:gd name="connsiteY3" fmla="*/ 0 h 3149507"/>
              <a:gd name="connsiteX0" fmla="*/ 1739723 w 2214727"/>
              <a:gd name="connsiteY0" fmla="*/ 0 h 3149507"/>
              <a:gd name="connsiteX1" fmla="*/ 0 w 2214727"/>
              <a:gd name="connsiteY1" fmla="*/ 1936548 h 3149507"/>
              <a:gd name="connsiteX2" fmla="*/ 2214727 w 2214727"/>
              <a:gd name="connsiteY2" fmla="*/ 3149507 h 3149507"/>
              <a:gd name="connsiteX3" fmla="*/ 1739723 w 2214727"/>
              <a:gd name="connsiteY3" fmla="*/ 0 h 3149507"/>
              <a:gd name="connsiteX0" fmla="*/ 1739723 w 2214727"/>
              <a:gd name="connsiteY0" fmla="*/ 0 h 3149507"/>
              <a:gd name="connsiteX1" fmla="*/ 0 w 2214727"/>
              <a:gd name="connsiteY1" fmla="*/ 1936548 h 3149507"/>
              <a:gd name="connsiteX2" fmla="*/ 2214727 w 2214727"/>
              <a:gd name="connsiteY2" fmla="*/ 3149507 h 3149507"/>
              <a:gd name="connsiteX3" fmla="*/ 1739723 w 2214727"/>
              <a:gd name="connsiteY3" fmla="*/ 0 h 3149507"/>
              <a:gd name="connsiteX0" fmla="*/ 1724975 w 2199979"/>
              <a:gd name="connsiteY0" fmla="*/ 0 h 3149507"/>
              <a:gd name="connsiteX1" fmla="*/ 0 w 2199979"/>
              <a:gd name="connsiteY1" fmla="*/ 1921800 h 3149507"/>
              <a:gd name="connsiteX2" fmla="*/ 2199979 w 2199979"/>
              <a:gd name="connsiteY2" fmla="*/ 3149507 h 3149507"/>
              <a:gd name="connsiteX3" fmla="*/ 1724975 w 2199979"/>
              <a:gd name="connsiteY3" fmla="*/ 0 h 3149507"/>
              <a:gd name="connsiteX0" fmla="*/ 1722399 w 2199979"/>
              <a:gd name="connsiteY0" fmla="*/ 0 h 3072234"/>
              <a:gd name="connsiteX1" fmla="*/ 0 w 2199979"/>
              <a:gd name="connsiteY1" fmla="*/ 1844527 h 3072234"/>
              <a:gd name="connsiteX2" fmla="*/ 2199979 w 2199979"/>
              <a:gd name="connsiteY2" fmla="*/ 3072234 h 3072234"/>
              <a:gd name="connsiteX3" fmla="*/ 1722399 w 2199979"/>
              <a:gd name="connsiteY3" fmla="*/ 0 h 3072234"/>
              <a:gd name="connsiteX0" fmla="*/ 1722399 w 2199979"/>
              <a:gd name="connsiteY0" fmla="*/ 0 h 3123750"/>
              <a:gd name="connsiteX1" fmla="*/ 0 w 2199979"/>
              <a:gd name="connsiteY1" fmla="*/ 1896043 h 3123750"/>
              <a:gd name="connsiteX2" fmla="*/ 2199979 w 2199979"/>
              <a:gd name="connsiteY2" fmla="*/ 3123750 h 3123750"/>
              <a:gd name="connsiteX3" fmla="*/ 1722399 w 2199979"/>
              <a:gd name="connsiteY3" fmla="*/ 0 h 3123750"/>
              <a:gd name="connsiteX0" fmla="*/ 1736047 w 2199979"/>
              <a:gd name="connsiteY0" fmla="*/ 0 h 3164694"/>
              <a:gd name="connsiteX1" fmla="*/ 0 w 2199979"/>
              <a:gd name="connsiteY1" fmla="*/ 1936987 h 3164694"/>
              <a:gd name="connsiteX2" fmla="*/ 2199979 w 2199979"/>
              <a:gd name="connsiteY2" fmla="*/ 3164694 h 3164694"/>
              <a:gd name="connsiteX3" fmla="*/ 1736047 w 2199979"/>
              <a:gd name="connsiteY3" fmla="*/ 0 h 316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979" h="3164694">
                <a:moveTo>
                  <a:pt x="1736047" y="0"/>
                </a:moveTo>
                <a:lnTo>
                  <a:pt x="0" y="1936987"/>
                </a:lnTo>
                <a:lnTo>
                  <a:pt x="2199979" y="3164694"/>
                </a:lnTo>
                <a:lnTo>
                  <a:pt x="1736047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8" name="Freeform 7"/>
          <p:cNvSpPr/>
          <p:nvPr/>
        </p:nvSpPr>
        <p:spPr>
          <a:xfrm>
            <a:off x="6375805" y="1"/>
            <a:ext cx="4644129" cy="1222744"/>
          </a:xfrm>
          <a:custGeom>
            <a:avLst/>
            <a:gdLst>
              <a:gd name="connsiteX0" fmla="*/ 0 w 4550735"/>
              <a:gd name="connsiteY0" fmla="*/ 0 h 1222745"/>
              <a:gd name="connsiteX1" fmla="*/ 1222744 w 4550735"/>
              <a:gd name="connsiteY1" fmla="*/ 1222745 h 1222745"/>
              <a:gd name="connsiteX2" fmla="*/ 4550735 w 4550735"/>
              <a:gd name="connsiteY2" fmla="*/ 10633 h 1222745"/>
              <a:gd name="connsiteX3" fmla="*/ 0 w 4550735"/>
              <a:gd name="connsiteY3" fmla="*/ 0 h 1222745"/>
              <a:gd name="connsiteX0" fmla="*/ 0 w 4582633"/>
              <a:gd name="connsiteY0" fmla="*/ 10633 h 1212112"/>
              <a:gd name="connsiteX1" fmla="*/ 1254642 w 4582633"/>
              <a:gd name="connsiteY1" fmla="*/ 1212112 h 1212112"/>
              <a:gd name="connsiteX2" fmla="*/ 4582633 w 4582633"/>
              <a:gd name="connsiteY2" fmla="*/ 0 h 1212112"/>
              <a:gd name="connsiteX3" fmla="*/ 0 w 4582633"/>
              <a:gd name="connsiteY3" fmla="*/ 10633 h 1212112"/>
              <a:gd name="connsiteX0" fmla="*/ 0 w 4566685"/>
              <a:gd name="connsiteY0" fmla="*/ 0 h 1228061"/>
              <a:gd name="connsiteX1" fmla="*/ 1238694 w 4566685"/>
              <a:gd name="connsiteY1" fmla="*/ 1228061 h 1228061"/>
              <a:gd name="connsiteX2" fmla="*/ 4566685 w 4566685"/>
              <a:gd name="connsiteY2" fmla="*/ 15949 h 1228061"/>
              <a:gd name="connsiteX3" fmla="*/ 0 w 4566685"/>
              <a:gd name="connsiteY3" fmla="*/ 0 h 1228061"/>
              <a:gd name="connsiteX0" fmla="*/ 0 w 4566685"/>
              <a:gd name="connsiteY0" fmla="*/ 0 h 1217428"/>
              <a:gd name="connsiteX1" fmla="*/ 1238694 w 4566685"/>
              <a:gd name="connsiteY1" fmla="*/ 1217428 h 1217428"/>
              <a:gd name="connsiteX2" fmla="*/ 4566685 w 4566685"/>
              <a:gd name="connsiteY2" fmla="*/ 5316 h 1217428"/>
              <a:gd name="connsiteX3" fmla="*/ 0 w 4566685"/>
              <a:gd name="connsiteY3" fmla="*/ 0 h 1217428"/>
              <a:gd name="connsiteX0" fmla="*/ 0 w 4614532"/>
              <a:gd name="connsiteY0" fmla="*/ 0 h 1217428"/>
              <a:gd name="connsiteX1" fmla="*/ 1238694 w 4614532"/>
              <a:gd name="connsiteY1" fmla="*/ 1217428 h 1217428"/>
              <a:gd name="connsiteX2" fmla="*/ 4614532 w 4614532"/>
              <a:gd name="connsiteY2" fmla="*/ 5316 h 1217428"/>
              <a:gd name="connsiteX3" fmla="*/ 0 w 4614532"/>
              <a:gd name="connsiteY3" fmla="*/ 0 h 1217428"/>
              <a:gd name="connsiteX0" fmla="*/ 0 w 4614532"/>
              <a:gd name="connsiteY0" fmla="*/ 0 h 1228060"/>
              <a:gd name="connsiteX1" fmla="*/ 1286541 w 4614532"/>
              <a:gd name="connsiteY1" fmla="*/ 1228060 h 1228060"/>
              <a:gd name="connsiteX2" fmla="*/ 4614532 w 4614532"/>
              <a:gd name="connsiteY2" fmla="*/ 5316 h 1228060"/>
              <a:gd name="connsiteX3" fmla="*/ 0 w 4614532"/>
              <a:gd name="connsiteY3" fmla="*/ 0 h 1228060"/>
              <a:gd name="connsiteX0" fmla="*/ 0 w 4614532"/>
              <a:gd name="connsiteY0" fmla="*/ 10633 h 1222744"/>
              <a:gd name="connsiteX1" fmla="*/ 1286541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10633 h 1222744"/>
              <a:gd name="connsiteX0" fmla="*/ 0 w 4614532"/>
              <a:gd name="connsiteY0" fmla="*/ 10633 h 1201479"/>
              <a:gd name="connsiteX1" fmla="*/ 1238695 w 4614532"/>
              <a:gd name="connsiteY1" fmla="*/ 1201479 h 1201479"/>
              <a:gd name="connsiteX2" fmla="*/ 4614532 w 4614532"/>
              <a:gd name="connsiteY2" fmla="*/ 0 h 1201479"/>
              <a:gd name="connsiteX3" fmla="*/ 0 w 4614532"/>
              <a:gd name="connsiteY3" fmla="*/ 10633 h 1201479"/>
              <a:gd name="connsiteX0" fmla="*/ 0 w 4614532"/>
              <a:gd name="connsiteY0" fmla="*/ 10633 h 1222744"/>
              <a:gd name="connsiteX1" fmla="*/ 1249328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10633 h 1222744"/>
              <a:gd name="connsiteX0" fmla="*/ 0 w 4614532"/>
              <a:gd name="connsiteY0" fmla="*/ 0 h 1222744"/>
              <a:gd name="connsiteX1" fmla="*/ 1249328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0 h 1222744"/>
              <a:gd name="connsiteX0" fmla="*/ 0 w 4630481"/>
              <a:gd name="connsiteY0" fmla="*/ 0 h 1222744"/>
              <a:gd name="connsiteX1" fmla="*/ 1249328 w 4630481"/>
              <a:gd name="connsiteY1" fmla="*/ 1222744 h 1222744"/>
              <a:gd name="connsiteX2" fmla="*/ 4630481 w 4630481"/>
              <a:gd name="connsiteY2" fmla="*/ 0 h 1222744"/>
              <a:gd name="connsiteX3" fmla="*/ 0 w 4630481"/>
              <a:gd name="connsiteY3" fmla="*/ 0 h 1222744"/>
              <a:gd name="connsiteX0" fmla="*/ 0 w 4671425"/>
              <a:gd name="connsiteY0" fmla="*/ 0 h 1222744"/>
              <a:gd name="connsiteX1" fmla="*/ 1290272 w 4671425"/>
              <a:gd name="connsiteY1" fmla="*/ 1222744 h 1222744"/>
              <a:gd name="connsiteX2" fmla="*/ 4671425 w 4671425"/>
              <a:gd name="connsiteY2" fmla="*/ 0 h 1222744"/>
              <a:gd name="connsiteX3" fmla="*/ 0 w 4671425"/>
              <a:gd name="connsiteY3" fmla="*/ 0 h 1222744"/>
              <a:gd name="connsiteX0" fmla="*/ 0 w 4671425"/>
              <a:gd name="connsiteY0" fmla="*/ 0 h 1222744"/>
              <a:gd name="connsiteX1" fmla="*/ 1290272 w 4671425"/>
              <a:gd name="connsiteY1" fmla="*/ 1222744 h 1222744"/>
              <a:gd name="connsiteX2" fmla="*/ 4671425 w 4671425"/>
              <a:gd name="connsiteY2" fmla="*/ 614149 h 1222744"/>
              <a:gd name="connsiteX3" fmla="*/ 0 w 4671425"/>
              <a:gd name="connsiteY3" fmla="*/ 0 h 1222744"/>
              <a:gd name="connsiteX0" fmla="*/ 0 w 4657777"/>
              <a:gd name="connsiteY0" fmla="*/ 13648 h 1236392"/>
              <a:gd name="connsiteX1" fmla="*/ 1290272 w 4657777"/>
              <a:gd name="connsiteY1" fmla="*/ 1236392 h 1236392"/>
              <a:gd name="connsiteX2" fmla="*/ 4657777 w 4657777"/>
              <a:gd name="connsiteY2" fmla="*/ 0 h 1236392"/>
              <a:gd name="connsiteX3" fmla="*/ 0 w 4657777"/>
              <a:gd name="connsiteY3" fmla="*/ 13648 h 1236392"/>
              <a:gd name="connsiteX0" fmla="*/ 0 w 4644129"/>
              <a:gd name="connsiteY0" fmla="*/ 0 h 1222744"/>
              <a:gd name="connsiteX1" fmla="*/ 1290272 w 4644129"/>
              <a:gd name="connsiteY1" fmla="*/ 1222744 h 1222744"/>
              <a:gd name="connsiteX2" fmla="*/ 4644129 w 4644129"/>
              <a:gd name="connsiteY2" fmla="*/ 0 h 1222744"/>
              <a:gd name="connsiteX3" fmla="*/ 0 w 4644129"/>
              <a:gd name="connsiteY3" fmla="*/ 0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4129" h="1222744">
                <a:moveTo>
                  <a:pt x="0" y="0"/>
                </a:moveTo>
                <a:lnTo>
                  <a:pt x="1290272" y="1222744"/>
                </a:lnTo>
                <a:lnTo>
                  <a:pt x="4644129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52439" y="2989173"/>
            <a:ext cx="3708351" cy="2971471"/>
          </a:xfrm>
          <a:custGeom>
            <a:avLst/>
            <a:gdLst>
              <a:gd name="connsiteX0" fmla="*/ 2291255 w 3641834"/>
              <a:gd name="connsiteY0" fmla="*/ 0 h 2958662"/>
              <a:gd name="connsiteX1" fmla="*/ 3641834 w 3641834"/>
              <a:gd name="connsiteY1" fmla="*/ 1692165 h 2958662"/>
              <a:gd name="connsiteX2" fmla="*/ 0 w 3641834"/>
              <a:gd name="connsiteY2" fmla="*/ 2958662 h 2958662"/>
              <a:gd name="connsiteX3" fmla="*/ 2291255 w 3641834"/>
              <a:gd name="connsiteY3" fmla="*/ 0 h 2958662"/>
              <a:gd name="connsiteX0" fmla="*/ 2291255 w 3641834"/>
              <a:gd name="connsiteY0" fmla="*/ 0 h 2963917"/>
              <a:gd name="connsiteX1" fmla="*/ 3641834 w 3641834"/>
              <a:gd name="connsiteY1" fmla="*/ 1697420 h 2963917"/>
              <a:gd name="connsiteX2" fmla="*/ 0 w 3641834"/>
              <a:gd name="connsiteY2" fmla="*/ 2963917 h 2963917"/>
              <a:gd name="connsiteX3" fmla="*/ 2291255 w 3641834"/>
              <a:gd name="connsiteY3" fmla="*/ 0 h 2963917"/>
              <a:gd name="connsiteX0" fmla="*/ 2301765 w 3641834"/>
              <a:gd name="connsiteY0" fmla="*/ 0 h 2948152"/>
              <a:gd name="connsiteX1" fmla="*/ 3641834 w 3641834"/>
              <a:gd name="connsiteY1" fmla="*/ 1681655 h 2948152"/>
              <a:gd name="connsiteX2" fmla="*/ 0 w 3641834"/>
              <a:gd name="connsiteY2" fmla="*/ 2948152 h 2948152"/>
              <a:gd name="connsiteX3" fmla="*/ 2301765 w 3641834"/>
              <a:gd name="connsiteY3" fmla="*/ 0 h 2948152"/>
              <a:gd name="connsiteX0" fmla="*/ 2293452 w 3641834"/>
              <a:gd name="connsiteY0" fmla="*/ 0 h 2948152"/>
              <a:gd name="connsiteX1" fmla="*/ 3641834 w 3641834"/>
              <a:gd name="connsiteY1" fmla="*/ 1681655 h 2948152"/>
              <a:gd name="connsiteX2" fmla="*/ 0 w 3641834"/>
              <a:gd name="connsiteY2" fmla="*/ 2948152 h 2948152"/>
              <a:gd name="connsiteX3" fmla="*/ 2293452 w 3641834"/>
              <a:gd name="connsiteY3" fmla="*/ 0 h 2948152"/>
              <a:gd name="connsiteX0" fmla="*/ 2305379 w 3653761"/>
              <a:gd name="connsiteY0" fmla="*/ 0 h 2944176"/>
              <a:gd name="connsiteX1" fmla="*/ 3653761 w 3653761"/>
              <a:gd name="connsiteY1" fmla="*/ 1681655 h 2944176"/>
              <a:gd name="connsiteX2" fmla="*/ 0 w 3653761"/>
              <a:gd name="connsiteY2" fmla="*/ 2944176 h 2944176"/>
              <a:gd name="connsiteX3" fmla="*/ 2305379 w 3653761"/>
              <a:gd name="connsiteY3" fmla="*/ 0 h 2944176"/>
              <a:gd name="connsiteX0" fmla="*/ 2291731 w 3653761"/>
              <a:gd name="connsiteY0" fmla="*/ 0 h 2944176"/>
              <a:gd name="connsiteX1" fmla="*/ 3653761 w 3653761"/>
              <a:gd name="connsiteY1" fmla="*/ 1681655 h 2944176"/>
              <a:gd name="connsiteX2" fmla="*/ 0 w 3653761"/>
              <a:gd name="connsiteY2" fmla="*/ 2944176 h 2944176"/>
              <a:gd name="connsiteX3" fmla="*/ 2291731 w 3653761"/>
              <a:gd name="connsiteY3" fmla="*/ 0 h 2944176"/>
              <a:gd name="connsiteX0" fmla="*/ 2305378 w 3653761"/>
              <a:gd name="connsiteY0" fmla="*/ 0 h 2971471"/>
              <a:gd name="connsiteX1" fmla="*/ 3653761 w 3653761"/>
              <a:gd name="connsiteY1" fmla="*/ 1708950 h 2971471"/>
              <a:gd name="connsiteX2" fmla="*/ 0 w 3653761"/>
              <a:gd name="connsiteY2" fmla="*/ 2971471 h 2971471"/>
              <a:gd name="connsiteX3" fmla="*/ 2305378 w 3653761"/>
              <a:gd name="connsiteY3" fmla="*/ 0 h 2971471"/>
              <a:gd name="connsiteX0" fmla="*/ 2305378 w 3694704"/>
              <a:gd name="connsiteY0" fmla="*/ 0 h 2971471"/>
              <a:gd name="connsiteX1" fmla="*/ 3694704 w 3694704"/>
              <a:gd name="connsiteY1" fmla="*/ 1722598 h 2971471"/>
              <a:gd name="connsiteX2" fmla="*/ 0 w 3694704"/>
              <a:gd name="connsiteY2" fmla="*/ 2971471 h 2971471"/>
              <a:gd name="connsiteX3" fmla="*/ 2305378 w 3694704"/>
              <a:gd name="connsiteY3" fmla="*/ 0 h 2971471"/>
              <a:gd name="connsiteX0" fmla="*/ 2319025 w 3708351"/>
              <a:gd name="connsiteY0" fmla="*/ 0 h 2971471"/>
              <a:gd name="connsiteX1" fmla="*/ 3708351 w 3708351"/>
              <a:gd name="connsiteY1" fmla="*/ 1722598 h 2971471"/>
              <a:gd name="connsiteX2" fmla="*/ 0 w 3708351"/>
              <a:gd name="connsiteY2" fmla="*/ 2971471 h 2971471"/>
              <a:gd name="connsiteX3" fmla="*/ 2319025 w 3708351"/>
              <a:gd name="connsiteY3" fmla="*/ 0 h 297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351" h="2971471">
                <a:moveTo>
                  <a:pt x="2319025" y="0"/>
                </a:moveTo>
                <a:lnTo>
                  <a:pt x="3708351" y="1722598"/>
                </a:lnTo>
                <a:lnTo>
                  <a:pt x="0" y="2971471"/>
                </a:lnTo>
                <a:lnTo>
                  <a:pt x="2319025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5000">
                <a:schemeClr val="accent2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0" name="Freeform 9"/>
          <p:cNvSpPr/>
          <p:nvPr/>
        </p:nvSpPr>
        <p:spPr>
          <a:xfrm>
            <a:off x="-3085" y="-4317"/>
            <a:ext cx="3366670" cy="1808791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346198"/>
              <a:gd name="connsiteY0" fmla="*/ 0 h 1771137"/>
              <a:gd name="connsiteX1" fmla="*/ 3346198 w 3346198"/>
              <a:gd name="connsiteY1" fmla="*/ 3282 h 1771137"/>
              <a:gd name="connsiteX2" fmla="*/ 3153403 w 3346198"/>
              <a:gd name="connsiteY2" fmla="*/ 1771137 h 1771137"/>
              <a:gd name="connsiteX3" fmla="*/ 0 w 3346198"/>
              <a:gd name="connsiteY3" fmla="*/ 0 h 1771137"/>
              <a:gd name="connsiteX0" fmla="*/ 0 w 3346198"/>
              <a:gd name="connsiteY0" fmla="*/ 0 h 1766374"/>
              <a:gd name="connsiteX1" fmla="*/ 3346198 w 3346198"/>
              <a:gd name="connsiteY1" fmla="*/ 3282 h 1766374"/>
              <a:gd name="connsiteX2" fmla="*/ 3110540 w 3346198"/>
              <a:gd name="connsiteY2" fmla="*/ 1766374 h 1766374"/>
              <a:gd name="connsiteX3" fmla="*/ 0 w 3346198"/>
              <a:gd name="connsiteY3" fmla="*/ 0 h 1766374"/>
              <a:gd name="connsiteX0" fmla="*/ 0 w 3346198"/>
              <a:gd name="connsiteY0" fmla="*/ 0 h 1780662"/>
              <a:gd name="connsiteX1" fmla="*/ 3346198 w 3346198"/>
              <a:gd name="connsiteY1" fmla="*/ 3282 h 1780662"/>
              <a:gd name="connsiteX2" fmla="*/ 3091490 w 3346198"/>
              <a:gd name="connsiteY2" fmla="*/ 1780662 h 1780662"/>
              <a:gd name="connsiteX3" fmla="*/ 0 w 3346198"/>
              <a:gd name="connsiteY3" fmla="*/ 0 h 1780662"/>
              <a:gd name="connsiteX0" fmla="*/ 0 w 3346198"/>
              <a:gd name="connsiteY0" fmla="*/ 0 h 1804474"/>
              <a:gd name="connsiteX1" fmla="*/ 3346198 w 3346198"/>
              <a:gd name="connsiteY1" fmla="*/ 3282 h 1804474"/>
              <a:gd name="connsiteX2" fmla="*/ 3115303 w 3346198"/>
              <a:gd name="connsiteY2" fmla="*/ 1804474 h 1804474"/>
              <a:gd name="connsiteX3" fmla="*/ 0 w 3346198"/>
              <a:gd name="connsiteY3" fmla="*/ 0 h 1804474"/>
              <a:gd name="connsiteX0" fmla="*/ 0 w 3346198"/>
              <a:gd name="connsiteY0" fmla="*/ 10366 h 1801192"/>
              <a:gd name="connsiteX1" fmla="*/ 3346198 w 3346198"/>
              <a:gd name="connsiteY1" fmla="*/ 0 h 1801192"/>
              <a:gd name="connsiteX2" fmla="*/ 3115303 w 3346198"/>
              <a:gd name="connsiteY2" fmla="*/ 1801192 h 1801192"/>
              <a:gd name="connsiteX3" fmla="*/ 0 w 3346198"/>
              <a:gd name="connsiteY3" fmla="*/ 10366 h 1801192"/>
              <a:gd name="connsiteX0" fmla="*/ 0 w 3366670"/>
              <a:gd name="connsiteY0" fmla="*/ 0 h 1818122"/>
              <a:gd name="connsiteX1" fmla="*/ 3366670 w 3366670"/>
              <a:gd name="connsiteY1" fmla="*/ 16930 h 1818122"/>
              <a:gd name="connsiteX2" fmla="*/ 3135775 w 3366670"/>
              <a:gd name="connsiteY2" fmla="*/ 1818122 h 1818122"/>
              <a:gd name="connsiteX3" fmla="*/ 0 w 3366670"/>
              <a:gd name="connsiteY3" fmla="*/ 0 h 1818122"/>
              <a:gd name="connsiteX0" fmla="*/ 0 w 3363258"/>
              <a:gd name="connsiteY0" fmla="*/ 0 h 1811298"/>
              <a:gd name="connsiteX1" fmla="*/ 3363258 w 3363258"/>
              <a:gd name="connsiteY1" fmla="*/ 10106 h 1811298"/>
              <a:gd name="connsiteX2" fmla="*/ 3132363 w 3363258"/>
              <a:gd name="connsiteY2" fmla="*/ 1811298 h 1811298"/>
              <a:gd name="connsiteX3" fmla="*/ 0 w 3363258"/>
              <a:gd name="connsiteY3" fmla="*/ 0 h 1811298"/>
              <a:gd name="connsiteX0" fmla="*/ 0 w 3363258"/>
              <a:gd name="connsiteY0" fmla="*/ 0 h 1807886"/>
              <a:gd name="connsiteX1" fmla="*/ 3363258 w 3363258"/>
              <a:gd name="connsiteY1" fmla="*/ 6694 h 1807886"/>
              <a:gd name="connsiteX2" fmla="*/ 3132363 w 3363258"/>
              <a:gd name="connsiteY2" fmla="*/ 1807886 h 1807886"/>
              <a:gd name="connsiteX3" fmla="*/ 0 w 3363258"/>
              <a:gd name="connsiteY3" fmla="*/ 0 h 1807886"/>
              <a:gd name="connsiteX0" fmla="*/ 0 w 3363258"/>
              <a:gd name="connsiteY0" fmla="*/ 3542 h 1801192"/>
              <a:gd name="connsiteX1" fmla="*/ 3363258 w 3363258"/>
              <a:gd name="connsiteY1" fmla="*/ 0 h 1801192"/>
              <a:gd name="connsiteX2" fmla="*/ 3132363 w 3363258"/>
              <a:gd name="connsiteY2" fmla="*/ 1801192 h 1801192"/>
              <a:gd name="connsiteX3" fmla="*/ 0 w 3363258"/>
              <a:gd name="connsiteY3" fmla="*/ 3542 h 1801192"/>
              <a:gd name="connsiteX0" fmla="*/ 0 w 3366670"/>
              <a:gd name="connsiteY0" fmla="*/ 0 h 1804474"/>
              <a:gd name="connsiteX1" fmla="*/ 3366670 w 3366670"/>
              <a:gd name="connsiteY1" fmla="*/ 3282 h 1804474"/>
              <a:gd name="connsiteX2" fmla="*/ 3135775 w 3366670"/>
              <a:gd name="connsiteY2" fmla="*/ 1804474 h 1804474"/>
              <a:gd name="connsiteX3" fmla="*/ 0 w 3366670"/>
              <a:gd name="connsiteY3" fmla="*/ 0 h 180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6670" h="1804474">
                <a:moveTo>
                  <a:pt x="0" y="0"/>
                </a:moveTo>
                <a:lnTo>
                  <a:pt x="3366670" y="3282"/>
                </a:lnTo>
                <a:lnTo>
                  <a:pt x="3135775" y="180447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1" name="Freeform 10"/>
          <p:cNvSpPr/>
          <p:nvPr/>
        </p:nvSpPr>
        <p:spPr>
          <a:xfrm>
            <a:off x="3111696" y="1778988"/>
            <a:ext cx="3269644" cy="3085357"/>
          </a:xfrm>
          <a:custGeom>
            <a:avLst/>
            <a:gdLst>
              <a:gd name="connsiteX0" fmla="*/ 0 w 3237186"/>
              <a:gd name="connsiteY0" fmla="*/ 0 h 3095296"/>
              <a:gd name="connsiteX1" fmla="*/ 441434 w 3237186"/>
              <a:gd name="connsiteY1" fmla="*/ 3095296 h 3095296"/>
              <a:gd name="connsiteX2" fmla="*/ 3237186 w 3237186"/>
              <a:gd name="connsiteY2" fmla="*/ 1255986 h 3095296"/>
              <a:gd name="connsiteX3" fmla="*/ 0 w 3237186"/>
              <a:gd name="connsiteY3" fmla="*/ 0 h 3095296"/>
              <a:gd name="connsiteX0" fmla="*/ 0 w 3237186"/>
              <a:gd name="connsiteY0" fmla="*/ 0 h 3109584"/>
              <a:gd name="connsiteX1" fmla="*/ 441434 w 3237186"/>
              <a:gd name="connsiteY1" fmla="*/ 3109584 h 3109584"/>
              <a:gd name="connsiteX2" fmla="*/ 3237186 w 3237186"/>
              <a:gd name="connsiteY2" fmla="*/ 1270274 h 3109584"/>
              <a:gd name="connsiteX3" fmla="*/ 0 w 3237186"/>
              <a:gd name="connsiteY3" fmla="*/ 0 h 3109584"/>
              <a:gd name="connsiteX0" fmla="*/ 0 w 3237186"/>
              <a:gd name="connsiteY0" fmla="*/ 0 h 3085764"/>
              <a:gd name="connsiteX1" fmla="*/ 441434 w 3237186"/>
              <a:gd name="connsiteY1" fmla="*/ 3085764 h 3085764"/>
              <a:gd name="connsiteX2" fmla="*/ 3237186 w 3237186"/>
              <a:gd name="connsiteY2" fmla="*/ 1246454 h 3085764"/>
              <a:gd name="connsiteX3" fmla="*/ 0 w 3237186"/>
              <a:gd name="connsiteY3" fmla="*/ 0 h 3085764"/>
              <a:gd name="connsiteX0" fmla="*/ 0 w 3255520"/>
              <a:gd name="connsiteY0" fmla="*/ 0 h 3085764"/>
              <a:gd name="connsiteX1" fmla="*/ 441434 w 3255520"/>
              <a:gd name="connsiteY1" fmla="*/ 3085764 h 3085764"/>
              <a:gd name="connsiteX2" fmla="*/ 3255520 w 3255520"/>
              <a:gd name="connsiteY2" fmla="*/ 1239108 h 3085764"/>
              <a:gd name="connsiteX3" fmla="*/ 0 w 3255520"/>
              <a:gd name="connsiteY3" fmla="*/ 0 h 3085764"/>
              <a:gd name="connsiteX0" fmla="*/ 0 w 3255520"/>
              <a:gd name="connsiteY0" fmla="*/ 0 h 3088940"/>
              <a:gd name="connsiteX1" fmla="*/ 460457 w 3255520"/>
              <a:gd name="connsiteY1" fmla="*/ 3088940 h 3088940"/>
              <a:gd name="connsiteX2" fmla="*/ 3255520 w 3255520"/>
              <a:gd name="connsiteY2" fmla="*/ 1239108 h 3088940"/>
              <a:gd name="connsiteX3" fmla="*/ 0 w 3255520"/>
              <a:gd name="connsiteY3" fmla="*/ 0 h 3088940"/>
              <a:gd name="connsiteX0" fmla="*/ 0 w 3262334"/>
              <a:gd name="connsiteY0" fmla="*/ 0 h 3088940"/>
              <a:gd name="connsiteX1" fmla="*/ 460457 w 3262334"/>
              <a:gd name="connsiteY1" fmla="*/ 3088940 h 3088940"/>
              <a:gd name="connsiteX2" fmla="*/ 3262334 w 3262334"/>
              <a:gd name="connsiteY2" fmla="*/ 1239108 h 3088940"/>
              <a:gd name="connsiteX3" fmla="*/ 0 w 3262334"/>
              <a:gd name="connsiteY3" fmla="*/ 0 h 3088940"/>
              <a:gd name="connsiteX0" fmla="*/ 0 w 3264905"/>
              <a:gd name="connsiteY0" fmla="*/ 0 h 3086363"/>
              <a:gd name="connsiteX1" fmla="*/ 463028 w 3264905"/>
              <a:gd name="connsiteY1" fmla="*/ 3086363 h 3086363"/>
              <a:gd name="connsiteX2" fmla="*/ 3264905 w 3264905"/>
              <a:gd name="connsiteY2" fmla="*/ 1236531 h 3086363"/>
              <a:gd name="connsiteX3" fmla="*/ 0 w 3264905"/>
              <a:gd name="connsiteY3" fmla="*/ 0 h 308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4905" h="3086363">
                <a:moveTo>
                  <a:pt x="0" y="0"/>
                </a:moveTo>
                <a:lnTo>
                  <a:pt x="463028" y="3086363"/>
                </a:lnTo>
                <a:lnTo>
                  <a:pt x="3264905" y="123653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2" name="Freeform 11"/>
          <p:cNvSpPr/>
          <p:nvPr/>
        </p:nvSpPr>
        <p:spPr>
          <a:xfrm>
            <a:off x="7713406" y="2411362"/>
            <a:ext cx="1983659" cy="4457360"/>
          </a:xfrm>
          <a:custGeom>
            <a:avLst/>
            <a:gdLst>
              <a:gd name="connsiteX0" fmla="*/ 1983659 w 1983659"/>
              <a:gd name="connsiteY0" fmla="*/ 0 h 4431891"/>
              <a:gd name="connsiteX1" fmla="*/ 1032388 w 1983659"/>
              <a:gd name="connsiteY1" fmla="*/ 4431891 h 4431891"/>
              <a:gd name="connsiteX2" fmla="*/ 0 w 1983659"/>
              <a:gd name="connsiteY2" fmla="*/ 2286000 h 4431891"/>
              <a:gd name="connsiteX3" fmla="*/ 1983659 w 1983659"/>
              <a:gd name="connsiteY3" fmla="*/ 0 h 4431891"/>
              <a:gd name="connsiteX0" fmla="*/ 1983659 w 1983659"/>
              <a:gd name="connsiteY0" fmla="*/ 0 h 4439842"/>
              <a:gd name="connsiteX1" fmla="*/ 1000583 w 1983659"/>
              <a:gd name="connsiteY1" fmla="*/ 4439842 h 4439842"/>
              <a:gd name="connsiteX2" fmla="*/ 0 w 1983659"/>
              <a:gd name="connsiteY2" fmla="*/ 2286000 h 4439842"/>
              <a:gd name="connsiteX3" fmla="*/ 1983659 w 1983659"/>
              <a:gd name="connsiteY3" fmla="*/ 0 h 4439842"/>
              <a:gd name="connsiteX0" fmla="*/ 1983659 w 1983659"/>
              <a:gd name="connsiteY0" fmla="*/ 0 h 4447794"/>
              <a:gd name="connsiteX1" fmla="*/ 1000583 w 1983659"/>
              <a:gd name="connsiteY1" fmla="*/ 4447794 h 4447794"/>
              <a:gd name="connsiteX2" fmla="*/ 0 w 1983659"/>
              <a:gd name="connsiteY2" fmla="*/ 2286000 h 4447794"/>
              <a:gd name="connsiteX3" fmla="*/ 1983659 w 1983659"/>
              <a:gd name="connsiteY3" fmla="*/ 0 h 4447794"/>
              <a:gd name="connsiteX0" fmla="*/ 1983659 w 1983659"/>
              <a:gd name="connsiteY0" fmla="*/ 0 h 4471648"/>
              <a:gd name="connsiteX1" fmla="*/ 1000583 w 1983659"/>
              <a:gd name="connsiteY1" fmla="*/ 4471648 h 4471648"/>
              <a:gd name="connsiteX2" fmla="*/ 0 w 1983659"/>
              <a:gd name="connsiteY2" fmla="*/ 2286000 h 4471648"/>
              <a:gd name="connsiteX3" fmla="*/ 1983659 w 1983659"/>
              <a:gd name="connsiteY3" fmla="*/ 0 h 4471648"/>
              <a:gd name="connsiteX0" fmla="*/ 1983659 w 1983659"/>
              <a:gd name="connsiteY0" fmla="*/ 0 h 4457360"/>
              <a:gd name="connsiteX1" fmla="*/ 995820 w 1983659"/>
              <a:gd name="connsiteY1" fmla="*/ 4457360 h 4457360"/>
              <a:gd name="connsiteX2" fmla="*/ 0 w 1983659"/>
              <a:gd name="connsiteY2" fmla="*/ 2286000 h 4457360"/>
              <a:gd name="connsiteX3" fmla="*/ 1983659 w 1983659"/>
              <a:gd name="connsiteY3" fmla="*/ 0 h 4457360"/>
              <a:gd name="connsiteX0" fmla="*/ 1983659 w 1983659"/>
              <a:gd name="connsiteY0" fmla="*/ 0 h 4457360"/>
              <a:gd name="connsiteX1" fmla="*/ 991058 w 1983659"/>
              <a:gd name="connsiteY1" fmla="*/ 4457360 h 4457360"/>
              <a:gd name="connsiteX2" fmla="*/ 0 w 1983659"/>
              <a:gd name="connsiteY2" fmla="*/ 2286000 h 4457360"/>
              <a:gd name="connsiteX3" fmla="*/ 1983659 w 1983659"/>
              <a:gd name="connsiteY3" fmla="*/ 0 h 445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59" h="4457360">
                <a:moveTo>
                  <a:pt x="1983659" y="0"/>
                </a:moveTo>
                <a:lnTo>
                  <a:pt x="991058" y="4457360"/>
                </a:lnTo>
                <a:lnTo>
                  <a:pt x="0" y="2286000"/>
                </a:lnTo>
                <a:lnTo>
                  <a:pt x="198365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73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3" name="Freeform 12"/>
          <p:cNvSpPr/>
          <p:nvPr/>
        </p:nvSpPr>
        <p:spPr>
          <a:xfrm>
            <a:off x="6341757" y="1209676"/>
            <a:ext cx="3359456" cy="1822946"/>
          </a:xfrm>
          <a:custGeom>
            <a:avLst/>
            <a:gdLst>
              <a:gd name="connsiteX0" fmla="*/ 1271587 w 3305175"/>
              <a:gd name="connsiteY0" fmla="*/ 0 h 1809750"/>
              <a:gd name="connsiteX1" fmla="*/ 3305175 w 3305175"/>
              <a:gd name="connsiteY1" fmla="*/ 1233487 h 1809750"/>
              <a:gd name="connsiteX2" fmla="*/ 0 w 3305175"/>
              <a:gd name="connsiteY2" fmla="*/ 1809750 h 1809750"/>
              <a:gd name="connsiteX3" fmla="*/ 1271587 w 3305175"/>
              <a:gd name="connsiteY3" fmla="*/ 0 h 1809750"/>
              <a:gd name="connsiteX0" fmla="*/ 1281112 w 3314700"/>
              <a:gd name="connsiteY0" fmla="*/ 0 h 1828800"/>
              <a:gd name="connsiteX1" fmla="*/ 3314700 w 3314700"/>
              <a:gd name="connsiteY1" fmla="*/ 1233487 h 1828800"/>
              <a:gd name="connsiteX2" fmla="*/ 0 w 3314700"/>
              <a:gd name="connsiteY2" fmla="*/ 1828800 h 1828800"/>
              <a:gd name="connsiteX3" fmla="*/ 1281112 w 3314700"/>
              <a:gd name="connsiteY3" fmla="*/ 0 h 1828800"/>
              <a:gd name="connsiteX0" fmla="*/ 1300162 w 3333750"/>
              <a:gd name="connsiteY0" fmla="*/ 0 h 1824037"/>
              <a:gd name="connsiteX1" fmla="*/ 3333750 w 3333750"/>
              <a:gd name="connsiteY1" fmla="*/ 1233487 h 1824037"/>
              <a:gd name="connsiteX2" fmla="*/ 0 w 3333750"/>
              <a:gd name="connsiteY2" fmla="*/ 1824037 h 1824037"/>
              <a:gd name="connsiteX3" fmla="*/ 1300162 w 3333750"/>
              <a:gd name="connsiteY3" fmla="*/ 0 h 1824037"/>
              <a:gd name="connsiteX0" fmla="*/ 1314449 w 3333750"/>
              <a:gd name="connsiteY0" fmla="*/ 0 h 1381124"/>
              <a:gd name="connsiteX1" fmla="*/ 3333750 w 3333750"/>
              <a:gd name="connsiteY1" fmla="*/ 790574 h 1381124"/>
              <a:gd name="connsiteX2" fmla="*/ 0 w 3333750"/>
              <a:gd name="connsiteY2" fmla="*/ 1381124 h 1381124"/>
              <a:gd name="connsiteX3" fmla="*/ 1314449 w 3333750"/>
              <a:gd name="connsiteY3" fmla="*/ 0 h 1381124"/>
              <a:gd name="connsiteX0" fmla="*/ 1300162 w 3333750"/>
              <a:gd name="connsiteY0" fmla="*/ 0 h 1819274"/>
              <a:gd name="connsiteX1" fmla="*/ 3333750 w 3333750"/>
              <a:gd name="connsiteY1" fmla="*/ 1228724 h 1819274"/>
              <a:gd name="connsiteX2" fmla="*/ 0 w 3333750"/>
              <a:gd name="connsiteY2" fmla="*/ 1819274 h 1819274"/>
              <a:gd name="connsiteX3" fmla="*/ 1300162 w 3333750"/>
              <a:gd name="connsiteY3" fmla="*/ 0 h 1819274"/>
              <a:gd name="connsiteX0" fmla="*/ 1300162 w 3333750"/>
              <a:gd name="connsiteY0" fmla="*/ 0 h 1819274"/>
              <a:gd name="connsiteX1" fmla="*/ 3333750 w 3333750"/>
              <a:gd name="connsiteY1" fmla="*/ 1228724 h 1819274"/>
              <a:gd name="connsiteX2" fmla="*/ 0 w 3333750"/>
              <a:gd name="connsiteY2" fmla="*/ 1819274 h 1819274"/>
              <a:gd name="connsiteX3" fmla="*/ 1300162 w 3333750"/>
              <a:gd name="connsiteY3" fmla="*/ 0 h 1819274"/>
              <a:gd name="connsiteX0" fmla="*/ 1325868 w 3359456"/>
              <a:gd name="connsiteY0" fmla="*/ 0 h 1822946"/>
              <a:gd name="connsiteX1" fmla="*/ 3359456 w 3359456"/>
              <a:gd name="connsiteY1" fmla="*/ 1228724 h 1822946"/>
              <a:gd name="connsiteX2" fmla="*/ 0 w 3359456"/>
              <a:gd name="connsiteY2" fmla="*/ 1822946 h 1822946"/>
              <a:gd name="connsiteX3" fmla="*/ 1325868 w 3359456"/>
              <a:gd name="connsiteY3" fmla="*/ 0 h 1822946"/>
              <a:gd name="connsiteX0" fmla="*/ 1325868 w 3359456"/>
              <a:gd name="connsiteY0" fmla="*/ 0 h 1822946"/>
              <a:gd name="connsiteX1" fmla="*/ 3359456 w 3359456"/>
              <a:gd name="connsiteY1" fmla="*/ 1228724 h 1822946"/>
              <a:gd name="connsiteX2" fmla="*/ 0 w 3359456"/>
              <a:gd name="connsiteY2" fmla="*/ 1822946 h 1822946"/>
              <a:gd name="connsiteX3" fmla="*/ 1325868 w 3359456"/>
              <a:gd name="connsiteY3" fmla="*/ 0 h 182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9456" h="1822946">
                <a:moveTo>
                  <a:pt x="1325868" y="0"/>
                </a:moveTo>
                <a:lnTo>
                  <a:pt x="3359456" y="1228724"/>
                </a:lnTo>
                <a:lnTo>
                  <a:pt x="0" y="1822946"/>
                </a:lnTo>
                <a:lnTo>
                  <a:pt x="1325868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6000">
                <a:schemeClr val="accent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4" name="Freeform 13"/>
          <p:cNvSpPr/>
          <p:nvPr/>
        </p:nvSpPr>
        <p:spPr>
          <a:xfrm>
            <a:off x="-227" y="-2"/>
            <a:ext cx="1040749" cy="6862615"/>
          </a:xfrm>
          <a:custGeom>
            <a:avLst/>
            <a:gdLst>
              <a:gd name="connsiteX0" fmla="*/ 0 w 1076445"/>
              <a:gd name="connsiteY0" fmla="*/ 0 h 6817489"/>
              <a:gd name="connsiteX1" fmla="*/ 1076445 w 1076445"/>
              <a:gd name="connsiteY1" fmla="*/ 1805651 h 6817489"/>
              <a:gd name="connsiteX2" fmla="*/ 11574 w 1076445"/>
              <a:gd name="connsiteY2" fmla="*/ 6817489 h 6817489"/>
              <a:gd name="connsiteX3" fmla="*/ 0 w 1076445"/>
              <a:gd name="connsiteY3" fmla="*/ 0 h 6817489"/>
              <a:gd name="connsiteX0" fmla="*/ 0 w 873245"/>
              <a:gd name="connsiteY0" fmla="*/ 0 h 6817489"/>
              <a:gd name="connsiteX1" fmla="*/ 873245 w 873245"/>
              <a:gd name="connsiteY1" fmla="*/ 1764376 h 6817489"/>
              <a:gd name="connsiteX2" fmla="*/ 11574 w 873245"/>
              <a:gd name="connsiteY2" fmla="*/ 6817489 h 6817489"/>
              <a:gd name="connsiteX3" fmla="*/ 0 w 873245"/>
              <a:gd name="connsiteY3" fmla="*/ 0 h 6817489"/>
              <a:gd name="connsiteX0" fmla="*/ 0 w 1047870"/>
              <a:gd name="connsiteY0" fmla="*/ 0 h 6817489"/>
              <a:gd name="connsiteX1" fmla="*/ 1047870 w 1047870"/>
              <a:gd name="connsiteY1" fmla="*/ 1770726 h 6817489"/>
              <a:gd name="connsiteX2" fmla="*/ 11574 w 1047870"/>
              <a:gd name="connsiteY2" fmla="*/ 6817489 h 6817489"/>
              <a:gd name="connsiteX3" fmla="*/ 0 w 1047870"/>
              <a:gd name="connsiteY3" fmla="*/ 0 h 6817489"/>
              <a:gd name="connsiteX0" fmla="*/ 0 w 698013"/>
              <a:gd name="connsiteY0" fmla="*/ 0 h 6817489"/>
              <a:gd name="connsiteX1" fmla="*/ 698013 w 698013"/>
              <a:gd name="connsiteY1" fmla="*/ 2181752 h 6817489"/>
              <a:gd name="connsiteX2" fmla="*/ 11574 w 698013"/>
              <a:gd name="connsiteY2" fmla="*/ 6817489 h 6817489"/>
              <a:gd name="connsiteX3" fmla="*/ 0 w 698013"/>
              <a:gd name="connsiteY3" fmla="*/ 0 h 6817489"/>
              <a:gd name="connsiteX0" fmla="*/ 0 w 1039919"/>
              <a:gd name="connsiteY0" fmla="*/ 0 h 6817489"/>
              <a:gd name="connsiteX1" fmla="*/ 1039919 w 1039919"/>
              <a:gd name="connsiteY1" fmla="*/ 1762823 h 6817489"/>
              <a:gd name="connsiteX2" fmla="*/ 11574 w 1039919"/>
              <a:gd name="connsiteY2" fmla="*/ 6817489 h 6817489"/>
              <a:gd name="connsiteX3" fmla="*/ 0 w 1039919"/>
              <a:gd name="connsiteY3" fmla="*/ 0 h 6817489"/>
              <a:gd name="connsiteX0" fmla="*/ 0 w 823788"/>
              <a:gd name="connsiteY0" fmla="*/ 0 h 6817489"/>
              <a:gd name="connsiteX1" fmla="*/ 823788 w 823788"/>
              <a:gd name="connsiteY1" fmla="*/ 1820668 h 6817489"/>
              <a:gd name="connsiteX2" fmla="*/ 11574 w 823788"/>
              <a:gd name="connsiteY2" fmla="*/ 6817489 h 6817489"/>
              <a:gd name="connsiteX3" fmla="*/ 0 w 823788"/>
              <a:gd name="connsiteY3" fmla="*/ 0 h 6817489"/>
              <a:gd name="connsiteX0" fmla="*/ 0 w 1035762"/>
              <a:gd name="connsiteY0" fmla="*/ 0 h 6817489"/>
              <a:gd name="connsiteX1" fmla="*/ 1035762 w 1035762"/>
              <a:gd name="connsiteY1" fmla="*/ 1766955 h 6817489"/>
              <a:gd name="connsiteX2" fmla="*/ 11574 w 1035762"/>
              <a:gd name="connsiteY2" fmla="*/ 6817489 h 6817489"/>
              <a:gd name="connsiteX3" fmla="*/ 0 w 1035762"/>
              <a:gd name="connsiteY3" fmla="*/ 0 h 6817489"/>
              <a:gd name="connsiteX0" fmla="*/ 0 w 1040524"/>
              <a:gd name="connsiteY0" fmla="*/ 0 h 6817489"/>
              <a:gd name="connsiteX1" fmla="*/ 1040524 w 1040524"/>
              <a:gd name="connsiteY1" fmla="*/ 1762221 h 6817489"/>
              <a:gd name="connsiteX2" fmla="*/ 11574 w 1040524"/>
              <a:gd name="connsiteY2" fmla="*/ 6817489 h 6817489"/>
              <a:gd name="connsiteX3" fmla="*/ 0 w 1040524"/>
              <a:gd name="connsiteY3" fmla="*/ 0 h 6817489"/>
              <a:gd name="connsiteX0" fmla="*/ 225 w 1040749"/>
              <a:gd name="connsiteY0" fmla="*/ 0 h 6858541"/>
              <a:gd name="connsiteX1" fmla="*/ 1040749 w 1040749"/>
              <a:gd name="connsiteY1" fmla="*/ 1762221 h 6858541"/>
              <a:gd name="connsiteX2" fmla="*/ 0 w 1040749"/>
              <a:gd name="connsiteY2" fmla="*/ 6858541 h 6858541"/>
              <a:gd name="connsiteX3" fmla="*/ 225 w 1040749"/>
              <a:gd name="connsiteY3" fmla="*/ 0 h 6858541"/>
              <a:gd name="connsiteX0" fmla="*/ 225 w 1040749"/>
              <a:gd name="connsiteY0" fmla="*/ 0 h 6835083"/>
              <a:gd name="connsiteX1" fmla="*/ 1040749 w 1040749"/>
              <a:gd name="connsiteY1" fmla="*/ 1762221 h 6835083"/>
              <a:gd name="connsiteX2" fmla="*/ 0 w 1040749"/>
              <a:gd name="connsiteY2" fmla="*/ 6835083 h 6835083"/>
              <a:gd name="connsiteX3" fmla="*/ 225 w 1040749"/>
              <a:gd name="connsiteY3" fmla="*/ 0 h 683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0749" h="6835083">
                <a:moveTo>
                  <a:pt x="225" y="0"/>
                </a:moveTo>
                <a:lnTo>
                  <a:pt x="1040749" y="1762221"/>
                </a:lnTo>
                <a:lnTo>
                  <a:pt x="0" y="6835083"/>
                </a:lnTo>
                <a:lnTo>
                  <a:pt x="225" y="0"/>
                </a:lnTo>
                <a:close/>
              </a:path>
            </a:pathLst>
          </a:custGeom>
          <a:gradFill>
            <a:gsLst>
              <a:gs pos="19000">
                <a:schemeClr val="accent2"/>
              </a:gs>
              <a:gs pos="94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5" name="Freeform 14"/>
          <p:cNvSpPr/>
          <p:nvPr/>
        </p:nvSpPr>
        <p:spPr>
          <a:xfrm>
            <a:off x="3119436" y="-1"/>
            <a:ext cx="3260163" cy="3022037"/>
          </a:xfrm>
          <a:custGeom>
            <a:avLst/>
            <a:gdLst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185737 w 3228975"/>
              <a:gd name="connsiteY3" fmla="*/ 0 h 3024188"/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1976437 w 3228975"/>
              <a:gd name="connsiteY3" fmla="*/ 1776413 h 3024188"/>
              <a:gd name="connsiteX4" fmla="*/ 185737 w 3228975"/>
              <a:gd name="connsiteY4" fmla="*/ 0 h 3024188"/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2733674 w 3228975"/>
              <a:gd name="connsiteY3" fmla="*/ 1281113 h 3024188"/>
              <a:gd name="connsiteX4" fmla="*/ 185737 w 3228975"/>
              <a:gd name="connsiteY4" fmla="*/ 0 h 3024188"/>
              <a:gd name="connsiteX0" fmla="*/ 185737 w 3181350"/>
              <a:gd name="connsiteY0" fmla="*/ 0 h 2481263"/>
              <a:gd name="connsiteX1" fmla="*/ 0 w 3181350"/>
              <a:gd name="connsiteY1" fmla="*/ 1771650 h 2481263"/>
              <a:gd name="connsiteX2" fmla="*/ 3181350 w 3181350"/>
              <a:gd name="connsiteY2" fmla="*/ 2481263 h 2481263"/>
              <a:gd name="connsiteX3" fmla="*/ 2733674 w 3181350"/>
              <a:gd name="connsiteY3" fmla="*/ 1281113 h 2481263"/>
              <a:gd name="connsiteX4" fmla="*/ 185737 w 3181350"/>
              <a:gd name="connsiteY4" fmla="*/ 0 h 24812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2733674 w 3214688"/>
              <a:gd name="connsiteY3" fmla="*/ 1281113 h 3014663"/>
              <a:gd name="connsiteX4" fmla="*/ 185737 w 3214688"/>
              <a:gd name="connsiteY4" fmla="*/ 0 h 30146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2733674 w 3214688"/>
              <a:gd name="connsiteY3" fmla="*/ 1285876 h 3014663"/>
              <a:gd name="connsiteX4" fmla="*/ 185737 w 3214688"/>
              <a:gd name="connsiteY4" fmla="*/ 0 h 30146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185737 w 3214688"/>
              <a:gd name="connsiteY3" fmla="*/ 0 h 3014663"/>
              <a:gd name="connsiteX0" fmla="*/ 190500 w 3219451"/>
              <a:gd name="connsiteY0" fmla="*/ 0 h 3014663"/>
              <a:gd name="connsiteX1" fmla="*/ 0 w 3219451"/>
              <a:gd name="connsiteY1" fmla="*/ 1781175 h 3014663"/>
              <a:gd name="connsiteX2" fmla="*/ 3219451 w 3219451"/>
              <a:gd name="connsiteY2" fmla="*/ 3014663 h 3014663"/>
              <a:gd name="connsiteX3" fmla="*/ 190500 w 3219451"/>
              <a:gd name="connsiteY3" fmla="*/ 0 h 3014663"/>
              <a:gd name="connsiteX0" fmla="*/ 190500 w 3219451"/>
              <a:gd name="connsiteY0" fmla="*/ 0 h 3014663"/>
              <a:gd name="connsiteX1" fmla="*/ 0 w 3219451"/>
              <a:gd name="connsiteY1" fmla="*/ 1766887 h 3014663"/>
              <a:gd name="connsiteX2" fmla="*/ 3219451 w 3219451"/>
              <a:gd name="connsiteY2" fmla="*/ 3014663 h 3014663"/>
              <a:gd name="connsiteX3" fmla="*/ 190500 w 3219451"/>
              <a:gd name="connsiteY3" fmla="*/ 0 h 3014663"/>
              <a:gd name="connsiteX0" fmla="*/ 223838 w 3252789"/>
              <a:gd name="connsiteY0" fmla="*/ 0 h 3014663"/>
              <a:gd name="connsiteX1" fmla="*/ 0 w 3252789"/>
              <a:gd name="connsiteY1" fmla="*/ 1771650 h 3014663"/>
              <a:gd name="connsiteX2" fmla="*/ 3252789 w 3252789"/>
              <a:gd name="connsiteY2" fmla="*/ 3014663 h 3014663"/>
              <a:gd name="connsiteX3" fmla="*/ 223838 w 3252789"/>
              <a:gd name="connsiteY3" fmla="*/ 0 h 3014663"/>
              <a:gd name="connsiteX0" fmla="*/ 223838 w 3252789"/>
              <a:gd name="connsiteY0" fmla="*/ 0 h 3014663"/>
              <a:gd name="connsiteX1" fmla="*/ 0 w 3252789"/>
              <a:gd name="connsiteY1" fmla="*/ 1790700 h 3014663"/>
              <a:gd name="connsiteX2" fmla="*/ 3252789 w 3252789"/>
              <a:gd name="connsiteY2" fmla="*/ 3014663 h 3014663"/>
              <a:gd name="connsiteX3" fmla="*/ 223838 w 3252789"/>
              <a:gd name="connsiteY3" fmla="*/ 0 h 3014663"/>
              <a:gd name="connsiteX0" fmla="*/ 223838 w 3252789"/>
              <a:gd name="connsiteY0" fmla="*/ 0 h 3022037"/>
              <a:gd name="connsiteX1" fmla="*/ 0 w 3252789"/>
              <a:gd name="connsiteY1" fmla="*/ 1790700 h 3022037"/>
              <a:gd name="connsiteX2" fmla="*/ 3252789 w 3252789"/>
              <a:gd name="connsiteY2" fmla="*/ 3022037 h 3022037"/>
              <a:gd name="connsiteX3" fmla="*/ 223838 w 3252789"/>
              <a:gd name="connsiteY3" fmla="*/ 0 h 3022037"/>
              <a:gd name="connsiteX0" fmla="*/ 223838 w 3260163"/>
              <a:gd name="connsiteY0" fmla="*/ 0 h 3014663"/>
              <a:gd name="connsiteX1" fmla="*/ 0 w 3260163"/>
              <a:gd name="connsiteY1" fmla="*/ 1790700 h 3014663"/>
              <a:gd name="connsiteX2" fmla="*/ 3260163 w 3260163"/>
              <a:gd name="connsiteY2" fmla="*/ 3014663 h 3014663"/>
              <a:gd name="connsiteX3" fmla="*/ 223838 w 3260163"/>
              <a:gd name="connsiteY3" fmla="*/ 0 h 3014663"/>
              <a:gd name="connsiteX0" fmla="*/ 223838 w 3260163"/>
              <a:gd name="connsiteY0" fmla="*/ 0 h 3022037"/>
              <a:gd name="connsiteX1" fmla="*/ 0 w 3260163"/>
              <a:gd name="connsiteY1" fmla="*/ 1790700 h 3022037"/>
              <a:gd name="connsiteX2" fmla="*/ 3260163 w 3260163"/>
              <a:gd name="connsiteY2" fmla="*/ 3022037 h 3022037"/>
              <a:gd name="connsiteX3" fmla="*/ 223838 w 3260163"/>
              <a:gd name="connsiteY3" fmla="*/ 0 h 30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163" h="3022037">
                <a:moveTo>
                  <a:pt x="223838" y="0"/>
                </a:moveTo>
                <a:lnTo>
                  <a:pt x="0" y="1790700"/>
                </a:lnTo>
                <a:lnTo>
                  <a:pt x="3260163" y="3022037"/>
                </a:lnTo>
                <a:lnTo>
                  <a:pt x="223838" y="0"/>
                </a:lnTo>
                <a:close/>
              </a:path>
            </a:pathLst>
          </a:custGeom>
          <a:gradFill>
            <a:gsLst>
              <a:gs pos="58000">
                <a:schemeClr val="accent2"/>
              </a:gs>
              <a:gs pos="0">
                <a:schemeClr val="accent1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6" name="Freeform 15"/>
          <p:cNvSpPr/>
          <p:nvPr/>
        </p:nvSpPr>
        <p:spPr>
          <a:xfrm>
            <a:off x="3343275" y="0"/>
            <a:ext cx="4337998" cy="3019426"/>
          </a:xfrm>
          <a:custGeom>
            <a:avLst/>
            <a:gdLst>
              <a:gd name="connsiteX0" fmla="*/ 0 w 4324350"/>
              <a:gd name="connsiteY0" fmla="*/ 0 h 3019426"/>
              <a:gd name="connsiteX1" fmla="*/ 4324350 w 4324350"/>
              <a:gd name="connsiteY1" fmla="*/ 1214438 h 3019426"/>
              <a:gd name="connsiteX2" fmla="*/ 3028950 w 4324350"/>
              <a:gd name="connsiteY2" fmla="*/ 3019426 h 3019426"/>
              <a:gd name="connsiteX3" fmla="*/ 0 w 4324350"/>
              <a:gd name="connsiteY3" fmla="*/ 0 h 3019426"/>
              <a:gd name="connsiteX0" fmla="*/ 0 w 4324350"/>
              <a:gd name="connsiteY0" fmla="*/ 0 h 3019426"/>
              <a:gd name="connsiteX1" fmla="*/ 4324350 w 4324350"/>
              <a:gd name="connsiteY1" fmla="*/ 1214438 h 3019426"/>
              <a:gd name="connsiteX2" fmla="*/ 3028950 w 4324350"/>
              <a:gd name="connsiteY2" fmla="*/ 3019426 h 3019426"/>
              <a:gd name="connsiteX3" fmla="*/ 0 w 4324350"/>
              <a:gd name="connsiteY3" fmla="*/ 0 h 3019426"/>
              <a:gd name="connsiteX0" fmla="*/ 0 w 4337998"/>
              <a:gd name="connsiteY0" fmla="*/ 0 h 3019426"/>
              <a:gd name="connsiteX1" fmla="*/ 4337998 w 4337998"/>
              <a:gd name="connsiteY1" fmla="*/ 1214438 h 3019426"/>
              <a:gd name="connsiteX2" fmla="*/ 3028950 w 4337998"/>
              <a:gd name="connsiteY2" fmla="*/ 3019426 h 3019426"/>
              <a:gd name="connsiteX3" fmla="*/ 0 w 4337998"/>
              <a:gd name="connsiteY3" fmla="*/ 0 h 3019426"/>
              <a:gd name="connsiteX0" fmla="*/ 0 w 4337998"/>
              <a:gd name="connsiteY0" fmla="*/ 0 h 3019426"/>
              <a:gd name="connsiteX1" fmla="*/ 4337998 w 4337998"/>
              <a:gd name="connsiteY1" fmla="*/ 1214438 h 3019426"/>
              <a:gd name="connsiteX2" fmla="*/ 3015303 w 4337998"/>
              <a:gd name="connsiteY2" fmla="*/ 3019426 h 3019426"/>
              <a:gd name="connsiteX3" fmla="*/ 0 w 4337998"/>
              <a:gd name="connsiteY3" fmla="*/ 0 h 301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7998" h="3019426">
                <a:moveTo>
                  <a:pt x="0" y="0"/>
                </a:moveTo>
                <a:lnTo>
                  <a:pt x="4337998" y="1214438"/>
                </a:lnTo>
                <a:lnTo>
                  <a:pt x="3015303" y="301942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100000">
                <a:schemeClr val="accent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r>
              <a:rPr lang="en-US" sz="2000"/>
              <a:t>s</a:t>
            </a:r>
            <a:endParaRPr lang="en-US" sz="2000" dirty="0"/>
          </a:p>
        </p:txBody>
      </p:sp>
      <p:sp>
        <p:nvSpPr>
          <p:cNvPr id="17" name="Freeform 16"/>
          <p:cNvSpPr/>
          <p:nvPr/>
        </p:nvSpPr>
        <p:spPr>
          <a:xfrm>
            <a:off x="7667625" y="1"/>
            <a:ext cx="4524375" cy="1214438"/>
          </a:xfrm>
          <a:custGeom>
            <a:avLst/>
            <a:gdLst>
              <a:gd name="connsiteX0" fmla="*/ 3367088 w 4524375"/>
              <a:gd name="connsiteY0" fmla="*/ 0 h 1223963"/>
              <a:gd name="connsiteX1" fmla="*/ 0 w 4524375"/>
              <a:gd name="connsiteY1" fmla="*/ 1223963 h 1223963"/>
              <a:gd name="connsiteX2" fmla="*/ 4524375 w 4524375"/>
              <a:gd name="connsiteY2" fmla="*/ 1071563 h 1223963"/>
              <a:gd name="connsiteX3" fmla="*/ 3367088 w 4524375"/>
              <a:gd name="connsiteY3" fmla="*/ 0 h 1223963"/>
              <a:gd name="connsiteX0" fmla="*/ 3352800 w 4524375"/>
              <a:gd name="connsiteY0" fmla="*/ 0 h 1233489"/>
              <a:gd name="connsiteX1" fmla="*/ 0 w 4524375"/>
              <a:gd name="connsiteY1" fmla="*/ 1233489 h 1233489"/>
              <a:gd name="connsiteX2" fmla="*/ 4524375 w 4524375"/>
              <a:gd name="connsiteY2" fmla="*/ 1081089 h 1233489"/>
              <a:gd name="connsiteX3" fmla="*/ 3352800 w 4524375"/>
              <a:gd name="connsiteY3" fmla="*/ 0 h 1233489"/>
              <a:gd name="connsiteX0" fmla="*/ 3352800 w 4524375"/>
              <a:gd name="connsiteY0" fmla="*/ 0 h 1228726"/>
              <a:gd name="connsiteX1" fmla="*/ 0 w 4524375"/>
              <a:gd name="connsiteY1" fmla="*/ 1228726 h 1228726"/>
              <a:gd name="connsiteX2" fmla="*/ 4524375 w 4524375"/>
              <a:gd name="connsiteY2" fmla="*/ 1076326 h 1228726"/>
              <a:gd name="connsiteX3" fmla="*/ 3352800 w 4524375"/>
              <a:gd name="connsiteY3" fmla="*/ 0 h 1228726"/>
              <a:gd name="connsiteX0" fmla="*/ 3357563 w 4524375"/>
              <a:gd name="connsiteY0" fmla="*/ 0 h 1223963"/>
              <a:gd name="connsiteX1" fmla="*/ 0 w 4524375"/>
              <a:gd name="connsiteY1" fmla="*/ 1223963 h 1223963"/>
              <a:gd name="connsiteX2" fmla="*/ 4524375 w 4524375"/>
              <a:gd name="connsiteY2" fmla="*/ 1071563 h 1223963"/>
              <a:gd name="connsiteX3" fmla="*/ 3357563 w 4524375"/>
              <a:gd name="connsiteY3" fmla="*/ 0 h 1223963"/>
              <a:gd name="connsiteX0" fmla="*/ 3371851 w 4538663"/>
              <a:gd name="connsiteY0" fmla="*/ 0 h 1219200"/>
              <a:gd name="connsiteX1" fmla="*/ 0 w 4538663"/>
              <a:gd name="connsiteY1" fmla="*/ 1219200 h 1219200"/>
              <a:gd name="connsiteX2" fmla="*/ 4538663 w 4538663"/>
              <a:gd name="connsiteY2" fmla="*/ 1071563 h 1219200"/>
              <a:gd name="connsiteX3" fmla="*/ 3371851 w 4538663"/>
              <a:gd name="connsiteY3" fmla="*/ 0 h 1219200"/>
              <a:gd name="connsiteX0" fmla="*/ 3243264 w 4410076"/>
              <a:gd name="connsiteY0" fmla="*/ 0 h 1071563"/>
              <a:gd name="connsiteX1" fmla="*/ 0 w 4410076"/>
              <a:gd name="connsiteY1" fmla="*/ 1033463 h 1071563"/>
              <a:gd name="connsiteX2" fmla="*/ 4410076 w 4410076"/>
              <a:gd name="connsiteY2" fmla="*/ 1071563 h 1071563"/>
              <a:gd name="connsiteX3" fmla="*/ 3243264 w 4410076"/>
              <a:gd name="connsiteY3" fmla="*/ 0 h 1071563"/>
              <a:gd name="connsiteX0" fmla="*/ 3352801 w 4519613"/>
              <a:gd name="connsiteY0" fmla="*/ 0 h 1214438"/>
              <a:gd name="connsiteX1" fmla="*/ 0 w 4519613"/>
              <a:gd name="connsiteY1" fmla="*/ 1214438 h 1214438"/>
              <a:gd name="connsiteX2" fmla="*/ 4519613 w 4519613"/>
              <a:gd name="connsiteY2" fmla="*/ 1071563 h 1214438"/>
              <a:gd name="connsiteX3" fmla="*/ 3352801 w 4519613"/>
              <a:gd name="connsiteY3" fmla="*/ 0 h 1214438"/>
              <a:gd name="connsiteX0" fmla="*/ 3352801 w 4533261"/>
              <a:gd name="connsiteY0" fmla="*/ 0 h 1214438"/>
              <a:gd name="connsiteX1" fmla="*/ 0 w 4533261"/>
              <a:gd name="connsiteY1" fmla="*/ 1214438 h 1214438"/>
              <a:gd name="connsiteX2" fmla="*/ 4533261 w 4533261"/>
              <a:gd name="connsiteY2" fmla="*/ 1071563 h 1214438"/>
              <a:gd name="connsiteX3" fmla="*/ 3352801 w 4533261"/>
              <a:gd name="connsiteY3" fmla="*/ 0 h 1214438"/>
              <a:gd name="connsiteX0" fmla="*/ 3352801 w 4533261"/>
              <a:gd name="connsiteY0" fmla="*/ 0 h 1214438"/>
              <a:gd name="connsiteX1" fmla="*/ 0 w 4533261"/>
              <a:gd name="connsiteY1" fmla="*/ 1214438 h 1214438"/>
              <a:gd name="connsiteX2" fmla="*/ 4533261 w 4533261"/>
              <a:gd name="connsiteY2" fmla="*/ 1098859 h 1214438"/>
              <a:gd name="connsiteX3" fmla="*/ 3352801 w 4533261"/>
              <a:gd name="connsiteY3" fmla="*/ 0 h 121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3261" h="1214438">
                <a:moveTo>
                  <a:pt x="3352801" y="0"/>
                </a:moveTo>
                <a:lnTo>
                  <a:pt x="0" y="1214438"/>
                </a:lnTo>
                <a:lnTo>
                  <a:pt x="4533261" y="1098859"/>
                </a:lnTo>
                <a:lnTo>
                  <a:pt x="3352801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8" name="Freeform 17"/>
          <p:cNvSpPr/>
          <p:nvPr/>
        </p:nvSpPr>
        <p:spPr>
          <a:xfrm>
            <a:off x="11015664" y="1"/>
            <a:ext cx="1176841" cy="1098080"/>
          </a:xfrm>
          <a:custGeom>
            <a:avLst/>
            <a:gdLst>
              <a:gd name="connsiteX0" fmla="*/ 0 w 1171575"/>
              <a:gd name="connsiteY0" fmla="*/ 0 h 1076325"/>
              <a:gd name="connsiteX1" fmla="*/ 1171575 w 1171575"/>
              <a:gd name="connsiteY1" fmla="*/ 1076325 h 1076325"/>
              <a:gd name="connsiteX2" fmla="*/ 1171575 w 1171575"/>
              <a:gd name="connsiteY2" fmla="*/ 0 h 1076325"/>
              <a:gd name="connsiteX3" fmla="*/ 0 w 1171575"/>
              <a:gd name="connsiteY3" fmla="*/ 0 h 1076325"/>
              <a:gd name="connsiteX0" fmla="*/ 0 w 1171575"/>
              <a:gd name="connsiteY0" fmla="*/ 0 h 1076325"/>
              <a:gd name="connsiteX1" fmla="*/ 1171575 w 1171575"/>
              <a:gd name="connsiteY1" fmla="*/ 1076325 h 1076325"/>
              <a:gd name="connsiteX2" fmla="*/ 1171575 w 1171575"/>
              <a:gd name="connsiteY2" fmla="*/ 0 h 1076325"/>
              <a:gd name="connsiteX3" fmla="*/ 0 w 1171575"/>
              <a:gd name="connsiteY3" fmla="*/ 0 h 1076325"/>
              <a:gd name="connsiteX0" fmla="*/ 0 w 1176299"/>
              <a:gd name="connsiteY0" fmla="*/ 0 h 1085850"/>
              <a:gd name="connsiteX1" fmla="*/ 1176299 w 1176299"/>
              <a:gd name="connsiteY1" fmla="*/ 1085850 h 1085850"/>
              <a:gd name="connsiteX2" fmla="*/ 1171575 w 1176299"/>
              <a:gd name="connsiteY2" fmla="*/ 0 h 1085850"/>
              <a:gd name="connsiteX3" fmla="*/ 0 w 1176299"/>
              <a:gd name="connsiteY3" fmla="*/ 0 h 1085850"/>
              <a:gd name="connsiteX0" fmla="*/ 0 w 1181344"/>
              <a:gd name="connsiteY0" fmla="*/ 0 h 1085850"/>
              <a:gd name="connsiteX1" fmla="*/ 1176299 w 1181344"/>
              <a:gd name="connsiteY1" fmla="*/ 1085850 h 1085850"/>
              <a:gd name="connsiteX2" fmla="*/ 1181138 w 1181344"/>
              <a:gd name="connsiteY2" fmla="*/ 0 h 1085850"/>
              <a:gd name="connsiteX3" fmla="*/ 0 w 1181344"/>
              <a:gd name="connsiteY3" fmla="*/ 0 h 1085850"/>
              <a:gd name="connsiteX0" fmla="*/ 0 w 1181586"/>
              <a:gd name="connsiteY0" fmla="*/ 0 h 1081088"/>
              <a:gd name="connsiteX1" fmla="*/ 1181080 w 1181586"/>
              <a:gd name="connsiteY1" fmla="*/ 1081088 h 1081088"/>
              <a:gd name="connsiteX2" fmla="*/ 1181138 w 1181586"/>
              <a:gd name="connsiteY2" fmla="*/ 0 h 1081088"/>
              <a:gd name="connsiteX3" fmla="*/ 0 w 1181586"/>
              <a:gd name="connsiteY3" fmla="*/ 0 h 1081088"/>
              <a:gd name="connsiteX0" fmla="*/ 0 w 1181586"/>
              <a:gd name="connsiteY0" fmla="*/ 0 h 1070785"/>
              <a:gd name="connsiteX1" fmla="*/ 1181080 w 1181586"/>
              <a:gd name="connsiteY1" fmla="*/ 1070785 h 1070785"/>
              <a:gd name="connsiteX2" fmla="*/ 1181138 w 1181586"/>
              <a:gd name="connsiteY2" fmla="*/ 0 h 1070785"/>
              <a:gd name="connsiteX3" fmla="*/ 0 w 1181586"/>
              <a:gd name="connsiteY3" fmla="*/ 0 h 1070785"/>
              <a:gd name="connsiteX0" fmla="*/ 0 w 1181152"/>
              <a:gd name="connsiteY0" fmla="*/ 0 h 593113"/>
              <a:gd name="connsiteX1" fmla="*/ 1057755 w 1181152"/>
              <a:gd name="connsiteY1" fmla="*/ 593113 h 593113"/>
              <a:gd name="connsiteX2" fmla="*/ 1181138 w 1181152"/>
              <a:gd name="connsiteY2" fmla="*/ 0 h 593113"/>
              <a:gd name="connsiteX3" fmla="*/ 0 w 1181152"/>
              <a:gd name="connsiteY3" fmla="*/ 0 h 593113"/>
              <a:gd name="connsiteX0" fmla="*/ 0 w 1181586"/>
              <a:gd name="connsiteY0" fmla="*/ 0 h 1098080"/>
              <a:gd name="connsiteX1" fmla="*/ 1181081 w 1181586"/>
              <a:gd name="connsiteY1" fmla="*/ 1098080 h 1098080"/>
              <a:gd name="connsiteX2" fmla="*/ 1181138 w 1181586"/>
              <a:gd name="connsiteY2" fmla="*/ 0 h 1098080"/>
              <a:gd name="connsiteX3" fmla="*/ 0 w 1181586"/>
              <a:gd name="connsiteY3" fmla="*/ 0 h 109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86" h="1098080">
                <a:moveTo>
                  <a:pt x="0" y="0"/>
                </a:moveTo>
                <a:lnTo>
                  <a:pt x="1181081" y="1098080"/>
                </a:lnTo>
                <a:cubicBezTo>
                  <a:pt x="1179506" y="736130"/>
                  <a:pt x="1182713" y="361950"/>
                  <a:pt x="1181138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23000">
                <a:schemeClr val="accent1"/>
              </a:gs>
              <a:gs pos="100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9" name="Freeform 18"/>
          <p:cNvSpPr/>
          <p:nvPr/>
        </p:nvSpPr>
        <p:spPr>
          <a:xfrm>
            <a:off x="10959906" y="1057275"/>
            <a:ext cx="1232552" cy="3276600"/>
          </a:xfrm>
          <a:custGeom>
            <a:avLst/>
            <a:gdLst>
              <a:gd name="connsiteX0" fmla="*/ 1171575 w 1176337"/>
              <a:gd name="connsiteY0" fmla="*/ 0 h 3267075"/>
              <a:gd name="connsiteX1" fmla="*/ 0 w 1176337"/>
              <a:gd name="connsiteY1" fmla="*/ 2762250 h 3267075"/>
              <a:gd name="connsiteX2" fmla="*/ 1176337 w 1176337"/>
              <a:gd name="connsiteY2" fmla="*/ 3267075 h 3267075"/>
              <a:gd name="connsiteX3" fmla="*/ 1171575 w 1176337"/>
              <a:gd name="connsiteY3" fmla="*/ 0 h 3267075"/>
              <a:gd name="connsiteX0" fmla="*/ 1176337 w 1176795"/>
              <a:gd name="connsiteY0" fmla="*/ 0 h 3276600"/>
              <a:gd name="connsiteX1" fmla="*/ 0 w 1176795"/>
              <a:gd name="connsiteY1" fmla="*/ 2771775 h 3276600"/>
              <a:gd name="connsiteX2" fmla="*/ 1176337 w 1176795"/>
              <a:gd name="connsiteY2" fmla="*/ 3276600 h 3276600"/>
              <a:gd name="connsiteX3" fmla="*/ 1176337 w 1176795"/>
              <a:gd name="connsiteY3" fmla="*/ 0 h 3276600"/>
              <a:gd name="connsiteX0" fmla="*/ 1209791 w 1210249"/>
              <a:gd name="connsiteY0" fmla="*/ 0 h 3276600"/>
              <a:gd name="connsiteX1" fmla="*/ 0 w 1210249"/>
              <a:gd name="connsiteY1" fmla="*/ 2771775 h 3276600"/>
              <a:gd name="connsiteX2" fmla="*/ 1209791 w 1210249"/>
              <a:gd name="connsiteY2" fmla="*/ 3276600 h 3276600"/>
              <a:gd name="connsiteX3" fmla="*/ 1209791 w 1210249"/>
              <a:gd name="connsiteY3" fmla="*/ 0 h 3276600"/>
              <a:gd name="connsiteX0" fmla="*/ 1232094 w 1232552"/>
              <a:gd name="connsiteY0" fmla="*/ 0 h 3276600"/>
              <a:gd name="connsiteX1" fmla="*/ 0 w 1232552"/>
              <a:gd name="connsiteY1" fmla="*/ 2749472 h 3276600"/>
              <a:gd name="connsiteX2" fmla="*/ 1232094 w 1232552"/>
              <a:gd name="connsiteY2" fmla="*/ 3276600 h 3276600"/>
              <a:gd name="connsiteX3" fmla="*/ 1232094 w 1232552"/>
              <a:gd name="connsiteY3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2552" h="3276600">
                <a:moveTo>
                  <a:pt x="1232094" y="0"/>
                </a:moveTo>
                <a:lnTo>
                  <a:pt x="0" y="2749472"/>
                </a:lnTo>
                <a:lnTo>
                  <a:pt x="1232094" y="3276600"/>
                </a:lnTo>
                <a:cubicBezTo>
                  <a:pt x="1230507" y="2187575"/>
                  <a:pt x="1233681" y="1089025"/>
                  <a:pt x="1232094" y="0"/>
                </a:cubicBez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0" name="Freeform 19"/>
          <p:cNvSpPr/>
          <p:nvPr/>
        </p:nvSpPr>
        <p:spPr>
          <a:xfrm>
            <a:off x="6366969" y="2428875"/>
            <a:ext cx="3339005" cy="2271713"/>
          </a:xfrm>
          <a:custGeom>
            <a:avLst/>
            <a:gdLst>
              <a:gd name="connsiteX0" fmla="*/ 0 w 3324225"/>
              <a:gd name="connsiteY0" fmla="*/ 590550 h 2271713"/>
              <a:gd name="connsiteX1" fmla="*/ 1343025 w 3324225"/>
              <a:gd name="connsiteY1" fmla="*/ 2271713 h 2271713"/>
              <a:gd name="connsiteX2" fmla="*/ 3324225 w 3324225"/>
              <a:gd name="connsiteY2" fmla="*/ 0 h 2271713"/>
              <a:gd name="connsiteX3" fmla="*/ 0 w 3324225"/>
              <a:gd name="connsiteY3" fmla="*/ 590550 h 2271713"/>
              <a:gd name="connsiteX0" fmla="*/ 0 w 3333750"/>
              <a:gd name="connsiteY0" fmla="*/ 585787 h 2271713"/>
              <a:gd name="connsiteX1" fmla="*/ 1352550 w 3333750"/>
              <a:gd name="connsiteY1" fmla="*/ 2271713 h 2271713"/>
              <a:gd name="connsiteX2" fmla="*/ 3333750 w 3333750"/>
              <a:gd name="connsiteY2" fmla="*/ 0 h 2271713"/>
              <a:gd name="connsiteX3" fmla="*/ 0 w 3333750"/>
              <a:gd name="connsiteY3" fmla="*/ 585787 h 2271713"/>
              <a:gd name="connsiteX0" fmla="*/ 0 w 3333750"/>
              <a:gd name="connsiteY0" fmla="*/ 591043 h 2271713"/>
              <a:gd name="connsiteX1" fmla="*/ 1352550 w 3333750"/>
              <a:gd name="connsiteY1" fmla="*/ 2271713 h 2271713"/>
              <a:gd name="connsiteX2" fmla="*/ 3333750 w 3333750"/>
              <a:gd name="connsiteY2" fmla="*/ 0 h 2271713"/>
              <a:gd name="connsiteX3" fmla="*/ 0 w 3333750"/>
              <a:gd name="connsiteY3" fmla="*/ 591043 h 2271713"/>
              <a:gd name="connsiteX0" fmla="*/ 0 w 3339005"/>
              <a:gd name="connsiteY0" fmla="*/ 591043 h 2271713"/>
              <a:gd name="connsiteX1" fmla="*/ 1357805 w 3339005"/>
              <a:gd name="connsiteY1" fmla="*/ 2271713 h 2271713"/>
              <a:gd name="connsiteX2" fmla="*/ 3339005 w 3339005"/>
              <a:gd name="connsiteY2" fmla="*/ 0 h 2271713"/>
              <a:gd name="connsiteX3" fmla="*/ 0 w 3339005"/>
              <a:gd name="connsiteY3" fmla="*/ 591043 h 2271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9005" h="2271713">
                <a:moveTo>
                  <a:pt x="0" y="591043"/>
                </a:moveTo>
                <a:lnTo>
                  <a:pt x="1357805" y="2271713"/>
                </a:lnTo>
                <a:lnTo>
                  <a:pt x="3339005" y="0"/>
                </a:lnTo>
                <a:lnTo>
                  <a:pt x="0" y="59104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7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1" name="Freeform 20"/>
          <p:cNvSpPr/>
          <p:nvPr/>
        </p:nvSpPr>
        <p:spPr>
          <a:xfrm>
            <a:off x="1025774" y="1761707"/>
            <a:ext cx="2098477" cy="1910094"/>
          </a:xfrm>
          <a:custGeom>
            <a:avLst/>
            <a:gdLst>
              <a:gd name="connsiteX0" fmla="*/ 2086304 w 2086304"/>
              <a:gd name="connsiteY0" fmla="*/ 0 h 1886607"/>
              <a:gd name="connsiteX1" fmla="*/ 0 w 2086304"/>
              <a:gd name="connsiteY1" fmla="*/ 15765 h 1886607"/>
              <a:gd name="connsiteX2" fmla="*/ 362607 w 2086304"/>
              <a:gd name="connsiteY2" fmla="*/ 1886607 h 1886607"/>
              <a:gd name="connsiteX3" fmla="*/ 2086304 w 2086304"/>
              <a:gd name="connsiteY3" fmla="*/ 0 h 1886607"/>
              <a:gd name="connsiteX0" fmla="*/ 2101053 w 2101053"/>
              <a:gd name="connsiteY0" fmla="*/ 0 h 1886607"/>
              <a:gd name="connsiteX1" fmla="*/ 0 w 2101053"/>
              <a:gd name="connsiteY1" fmla="*/ 1207 h 1886607"/>
              <a:gd name="connsiteX2" fmla="*/ 377356 w 2101053"/>
              <a:gd name="connsiteY2" fmla="*/ 1886607 h 1886607"/>
              <a:gd name="connsiteX3" fmla="*/ 2101053 w 2101053"/>
              <a:gd name="connsiteY3" fmla="*/ 0 h 1886607"/>
              <a:gd name="connsiteX0" fmla="*/ 2098477 w 2098477"/>
              <a:gd name="connsiteY0" fmla="*/ 8963 h 1885400"/>
              <a:gd name="connsiteX1" fmla="*/ 0 w 2098477"/>
              <a:gd name="connsiteY1" fmla="*/ 0 h 1885400"/>
              <a:gd name="connsiteX2" fmla="*/ 377356 w 2098477"/>
              <a:gd name="connsiteY2" fmla="*/ 1885400 h 1885400"/>
              <a:gd name="connsiteX3" fmla="*/ 2098477 w 2098477"/>
              <a:gd name="connsiteY3" fmla="*/ 8963 h 188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8477" h="1885400">
                <a:moveTo>
                  <a:pt x="2098477" y="8963"/>
                </a:moveTo>
                <a:lnTo>
                  <a:pt x="0" y="0"/>
                </a:lnTo>
                <a:lnTo>
                  <a:pt x="377356" y="1885400"/>
                </a:lnTo>
                <a:lnTo>
                  <a:pt x="2098477" y="8963"/>
                </a:lnTo>
                <a:close/>
              </a:path>
            </a:pathLst>
          </a:custGeom>
          <a:gradFill>
            <a:gsLst>
              <a:gs pos="8000">
                <a:schemeClr val="accent2"/>
              </a:gs>
              <a:gs pos="90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2" name="Freeform 21"/>
          <p:cNvSpPr/>
          <p:nvPr/>
        </p:nvSpPr>
        <p:spPr>
          <a:xfrm>
            <a:off x="3532" y="4857972"/>
            <a:ext cx="4090198" cy="2007612"/>
          </a:xfrm>
          <a:custGeom>
            <a:avLst/>
            <a:gdLst>
              <a:gd name="connsiteX0" fmla="*/ 3576398 w 4077729"/>
              <a:gd name="connsiteY0" fmla="*/ 0 h 1994733"/>
              <a:gd name="connsiteX1" fmla="*/ 4077729 w 4077729"/>
              <a:gd name="connsiteY1" fmla="*/ 1101516 h 1994733"/>
              <a:gd name="connsiteX2" fmla="*/ 0 w 4077729"/>
              <a:gd name="connsiteY2" fmla="*/ 1994733 h 1994733"/>
              <a:gd name="connsiteX3" fmla="*/ 3576398 w 4077729"/>
              <a:gd name="connsiteY3" fmla="*/ 0 h 1994733"/>
              <a:gd name="connsiteX0" fmla="*/ 3576398 w 4086042"/>
              <a:gd name="connsiteY0" fmla="*/ 0 h 1994733"/>
              <a:gd name="connsiteX1" fmla="*/ 4086042 w 4086042"/>
              <a:gd name="connsiteY1" fmla="*/ 1093204 h 1994733"/>
              <a:gd name="connsiteX2" fmla="*/ 0 w 4086042"/>
              <a:gd name="connsiteY2" fmla="*/ 1994733 h 1994733"/>
              <a:gd name="connsiteX3" fmla="*/ 3576398 w 4086042"/>
              <a:gd name="connsiteY3" fmla="*/ 0 h 1994733"/>
              <a:gd name="connsiteX0" fmla="*/ 3576398 w 4090198"/>
              <a:gd name="connsiteY0" fmla="*/ 0 h 1994733"/>
              <a:gd name="connsiteX1" fmla="*/ 4090198 w 4090198"/>
              <a:gd name="connsiteY1" fmla="*/ 1084892 h 1994733"/>
              <a:gd name="connsiteX2" fmla="*/ 0 w 4090198"/>
              <a:gd name="connsiteY2" fmla="*/ 1994733 h 1994733"/>
              <a:gd name="connsiteX3" fmla="*/ 3576398 w 4090198"/>
              <a:gd name="connsiteY3" fmla="*/ 0 h 1994733"/>
              <a:gd name="connsiteX0" fmla="*/ 3576398 w 4090198"/>
              <a:gd name="connsiteY0" fmla="*/ 0 h 2007612"/>
              <a:gd name="connsiteX1" fmla="*/ 4090198 w 4090198"/>
              <a:gd name="connsiteY1" fmla="*/ 1084892 h 2007612"/>
              <a:gd name="connsiteX2" fmla="*/ 0 w 4090198"/>
              <a:gd name="connsiteY2" fmla="*/ 2007612 h 2007612"/>
              <a:gd name="connsiteX3" fmla="*/ 3576398 w 4090198"/>
              <a:gd name="connsiteY3" fmla="*/ 0 h 200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0198" h="2007612">
                <a:moveTo>
                  <a:pt x="3576398" y="0"/>
                </a:moveTo>
                <a:lnTo>
                  <a:pt x="4090198" y="1084892"/>
                </a:lnTo>
                <a:lnTo>
                  <a:pt x="0" y="2007612"/>
                </a:lnTo>
                <a:lnTo>
                  <a:pt x="3576398" y="0"/>
                </a:lnTo>
                <a:close/>
              </a:path>
            </a:pathLst>
          </a:custGeom>
          <a:gradFill>
            <a:gsLst>
              <a:gs pos="15000">
                <a:schemeClr val="accent1"/>
              </a:gs>
              <a:gs pos="100000">
                <a:schemeClr val="accent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3" name="Freeform 22"/>
          <p:cNvSpPr/>
          <p:nvPr/>
        </p:nvSpPr>
        <p:spPr>
          <a:xfrm>
            <a:off x="-6301" y="5938309"/>
            <a:ext cx="4092304" cy="924304"/>
          </a:xfrm>
          <a:custGeom>
            <a:avLst/>
            <a:gdLst>
              <a:gd name="connsiteX0" fmla="*/ 4074199 w 4074199"/>
              <a:gd name="connsiteY0" fmla="*/ 0 h 907339"/>
              <a:gd name="connsiteX1" fmla="*/ 3357507 w 4074199"/>
              <a:gd name="connsiteY1" fmla="*/ 907339 h 907339"/>
              <a:gd name="connsiteX2" fmla="*/ 0 w 4074199"/>
              <a:gd name="connsiteY2" fmla="*/ 907339 h 907339"/>
              <a:gd name="connsiteX3" fmla="*/ 4074199 w 4074199"/>
              <a:gd name="connsiteY3" fmla="*/ 0 h 907339"/>
              <a:gd name="connsiteX0" fmla="*/ 4084791 w 4084791"/>
              <a:gd name="connsiteY0" fmla="*/ 0 h 907339"/>
              <a:gd name="connsiteX1" fmla="*/ 3368099 w 4084791"/>
              <a:gd name="connsiteY1" fmla="*/ 907339 h 907339"/>
              <a:gd name="connsiteX2" fmla="*/ 0 w 4084791"/>
              <a:gd name="connsiteY2" fmla="*/ 907339 h 907339"/>
              <a:gd name="connsiteX3" fmla="*/ 4084791 w 4084791"/>
              <a:gd name="connsiteY3" fmla="*/ 0 h 907339"/>
              <a:gd name="connsiteX0" fmla="*/ 4100031 w 4100031"/>
              <a:gd name="connsiteY0" fmla="*/ 0 h 907339"/>
              <a:gd name="connsiteX1" fmla="*/ 3368099 w 4100031"/>
              <a:gd name="connsiteY1" fmla="*/ 907339 h 907339"/>
              <a:gd name="connsiteX2" fmla="*/ 0 w 4100031"/>
              <a:gd name="connsiteY2" fmla="*/ 907339 h 907339"/>
              <a:gd name="connsiteX3" fmla="*/ 4100031 w 4100031"/>
              <a:gd name="connsiteY3" fmla="*/ 0 h 907339"/>
              <a:gd name="connsiteX0" fmla="*/ 4102607 w 4102607"/>
              <a:gd name="connsiteY0" fmla="*/ 0 h 907339"/>
              <a:gd name="connsiteX1" fmla="*/ 3370675 w 4102607"/>
              <a:gd name="connsiteY1" fmla="*/ 907339 h 907339"/>
              <a:gd name="connsiteX2" fmla="*/ 0 w 4102607"/>
              <a:gd name="connsiteY2" fmla="*/ 857464 h 907339"/>
              <a:gd name="connsiteX3" fmla="*/ 4102607 w 4102607"/>
              <a:gd name="connsiteY3" fmla="*/ 0 h 907339"/>
              <a:gd name="connsiteX0" fmla="*/ 4097455 w 4097455"/>
              <a:gd name="connsiteY0" fmla="*/ 0 h 907339"/>
              <a:gd name="connsiteX1" fmla="*/ 3365523 w 4097455"/>
              <a:gd name="connsiteY1" fmla="*/ 907339 h 907339"/>
              <a:gd name="connsiteX2" fmla="*/ 0 w 4097455"/>
              <a:gd name="connsiteY2" fmla="*/ 859958 h 907339"/>
              <a:gd name="connsiteX3" fmla="*/ 4097455 w 4097455"/>
              <a:gd name="connsiteY3" fmla="*/ 0 h 907339"/>
              <a:gd name="connsiteX0" fmla="*/ 4097455 w 4097455"/>
              <a:gd name="connsiteY0" fmla="*/ 0 h 862451"/>
              <a:gd name="connsiteX1" fmla="*/ 3411887 w 4097455"/>
              <a:gd name="connsiteY1" fmla="*/ 862451 h 862451"/>
              <a:gd name="connsiteX2" fmla="*/ 0 w 4097455"/>
              <a:gd name="connsiteY2" fmla="*/ 859958 h 862451"/>
              <a:gd name="connsiteX3" fmla="*/ 4097455 w 4097455"/>
              <a:gd name="connsiteY3" fmla="*/ 0 h 862451"/>
              <a:gd name="connsiteX0" fmla="*/ 4089728 w 4089728"/>
              <a:gd name="connsiteY0" fmla="*/ 0 h 892377"/>
              <a:gd name="connsiteX1" fmla="*/ 3411887 w 4089728"/>
              <a:gd name="connsiteY1" fmla="*/ 892377 h 892377"/>
              <a:gd name="connsiteX2" fmla="*/ 0 w 4089728"/>
              <a:gd name="connsiteY2" fmla="*/ 889884 h 892377"/>
              <a:gd name="connsiteX3" fmla="*/ 4089728 w 4089728"/>
              <a:gd name="connsiteY3" fmla="*/ 0 h 892377"/>
              <a:gd name="connsiteX0" fmla="*/ 4089728 w 4089728"/>
              <a:gd name="connsiteY0" fmla="*/ 0 h 892377"/>
              <a:gd name="connsiteX1" fmla="*/ 3424766 w 4089728"/>
              <a:gd name="connsiteY1" fmla="*/ 892377 h 892377"/>
              <a:gd name="connsiteX2" fmla="*/ 0 w 4089728"/>
              <a:gd name="connsiteY2" fmla="*/ 889884 h 892377"/>
              <a:gd name="connsiteX3" fmla="*/ 4089728 w 4089728"/>
              <a:gd name="connsiteY3" fmla="*/ 0 h 892377"/>
              <a:gd name="connsiteX0" fmla="*/ 4089728 w 4089728"/>
              <a:gd name="connsiteY0" fmla="*/ 0 h 889884"/>
              <a:gd name="connsiteX1" fmla="*/ 3360372 w 4089728"/>
              <a:gd name="connsiteY1" fmla="*/ 889884 h 889884"/>
              <a:gd name="connsiteX2" fmla="*/ 0 w 4089728"/>
              <a:gd name="connsiteY2" fmla="*/ 889884 h 889884"/>
              <a:gd name="connsiteX3" fmla="*/ 4089728 w 4089728"/>
              <a:gd name="connsiteY3" fmla="*/ 0 h 889884"/>
              <a:gd name="connsiteX0" fmla="*/ 4079425 w 4079425"/>
              <a:gd name="connsiteY0" fmla="*/ 0 h 889884"/>
              <a:gd name="connsiteX1" fmla="*/ 3350069 w 4079425"/>
              <a:gd name="connsiteY1" fmla="*/ 889884 h 889884"/>
              <a:gd name="connsiteX2" fmla="*/ 0 w 4079425"/>
              <a:gd name="connsiteY2" fmla="*/ 882403 h 889884"/>
              <a:gd name="connsiteX3" fmla="*/ 4079425 w 4079425"/>
              <a:gd name="connsiteY3" fmla="*/ 0 h 889884"/>
              <a:gd name="connsiteX0" fmla="*/ 4082000 w 4082000"/>
              <a:gd name="connsiteY0" fmla="*/ 0 h 889884"/>
              <a:gd name="connsiteX1" fmla="*/ 3352644 w 4082000"/>
              <a:gd name="connsiteY1" fmla="*/ 889884 h 889884"/>
              <a:gd name="connsiteX2" fmla="*/ 0 w 4082000"/>
              <a:gd name="connsiteY2" fmla="*/ 882403 h 889884"/>
              <a:gd name="connsiteX3" fmla="*/ 4082000 w 4082000"/>
              <a:gd name="connsiteY3" fmla="*/ 0 h 889884"/>
              <a:gd name="connsiteX0" fmla="*/ 4087152 w 4087152"/>
              <a:gd name="connsiteY0" fmla="*/ 0 h 1007091"/>
              <a:gd name="connsiteX1" fmla="*/ 3357796 w 4087152"/>
              <a:gd name="connsiteY1" fmla="*/ 889884 h 1007091"/>
              <a:gd name="connsiteX2" fmla="*/ 0 w 4087152"/>
              <a:gd name="connsiteY2" fmla="*/ 1007091 h 1007091"/>
              <a:gd name="connsiteX3" fmla="*/ 4087152 w 4087152"/>
              <a:gd name="connsiteY3" fmla="*/ 0 h 1007091"/>
              <a:gd name="connsiteX0" fmla="*/ 4092304 w 4092304"/>
              <a:gd name="connsiteY0" fmla="*/ 0 h 894872"/>
              <a:gd name="connsiteX1" fmla="*/ 3362948 w 4092304"/>
              <a:gd name="connsiteY1" fmla="*/ 889884 h 894872"/>
              <a:gd name="connsiteX2" fmla="*/ 0 w 4092304"/>
              <a:gd name="connsiteY2" fmla="*/ 894872 h 894872"/>
              <a:gd name="connsiteX3" fmla="*/ 4092304 w 4092304"/>
              <a:gd name="connsiteY3" fmla="*/ 0 h 89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2304" h="894872">
                <a:moveTo>
                  <a:pt x="4092304" y="0"/>
                </a:moveTo>
                <a:lnTo>
                  <a:pt x="3362948" y="889884"/>
                </a:lnTo>
                <a:lnTo>
                  <a:pt x="0" y="894872"/>
                </a:lnTo>
                <a:lnTo>
                  <a:pt x="4092304" y="0"/>
                </a:ln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4" name="Freeform 23"/>
          <p:cNvSpPr/>
          <p:nvPr/>
        </p:nvSpPr>
        <p:spPr>
          <a:xfrm>
            <a:off x="4102443" y="4914459"/>
            <a:ext cx="547228" cy="151811"/>
          </a:xfrm>
          <a:custGeom>
            <a:avLst/>
            <a:gdLst>
              <a:gd name="connsiteX0" fmla="*/ 0 w 547228"/>
              <a:gd name="connsiteY0" fmla="*/ 0 h 151811"/>
              <a:gd name="connsiteX1" fmla="*/ 547228 w 547228"/>
              <a:gd name="connsiteY1" fmla="*/ 70610 h 151811"/>
              <a:gd name="connsiteX2" fmla="*/ 526045 w 547228"/>
              <a:gd name="connsiteY2" fmla="*/ 151811 h 15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228" h="151811">
                <a:moveTo>
                  <a:pt x="0" y="0"/>
                </a:moveTo>
                <a:lnTo>
                  <a:pt x="547228" y="70610"/>
                </a:lnTo>
                <a:lnTo>
                  <a:pt x="526045" y="15181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317876" y="5936217"/>
            <a:ext cx="5416584" cy="930949"/>
          </a:xfrm>
          <a:custGeom>
            <a:avLst/>
            <a:gdLst>
              <a:gd name="connsiteX0" fmla="*/ 683287 w 5365819"/>
              <a:gd name="connsiteY0" fmla="*/ 0 h 914400"/>
              <a:gd name="connsiteX1" fmla="*/ 5365819 w 5365819"/>
              <a:gd name="connsiteY1" fmla="*/ 904351 h 914400"/>
              <a:gd name="connsiteX2" fmla="*/ 0 w 5365819"/>
              <a:gd name="connsiteY2" fmla="*/ 914400 h 914400"/>
              <a:gd name="connsiteX3" fmla="*/ 683287 w 5365819"/>
              <a:gd name="connsiteY3" fmla="*/ 0 h 914400"/>
              <a:gd name="connsiteX0" fmla="*/ 711531 w 5394063"/>
              <a:gd name="connsiteY0" fmla="*/ 0 h 917930"/>
              <a:gd name="connsiteX1" fmla="*/ 5394063 w 5394063"/>
              <a:gd name="connsiteY1" fmla="*/ 904351 h 917930"/>
              <a:gd name="connsiteX2" fmla="*/ 0 w 5394063"/>
              <a:gd name="connsiteY2" fmla="*/ 917930 h 917930"/>
              <a:gd name="connsiteX3" fmla="*/ 711531 w 5394063"/>
              <a:gd name="connsiteY3" fmla="*/ 0 h 917930"/>
              <a:gd name="connsiteX0" fmla="*/ 725653 w 5394063"/>
              <a:gd name="connsiteY0" fmla="*/ 0 h 910869"/>
              <a:gd name="connsiteX1" fmla="*/ 5394063 w 5394063"/>
              <a:gd name="connsiteY1" fmla="*/ 897290 h 910869"/>
              <a:gd name="connsiteX2" fmla="*/ 0 w 5394063"/>
              <a:gd name="connsiteY2" fmla="*/ 910869 h 910869"/>
              <a:gd name="connsiteX3" fmla="*/ 725653 w 5394063"/>
              <a:gd name="connsiteY3" fmla="*/ 0 h 910869"/>
              <a:gd name="connsiteX0" fmla="*/ 725653 w 5376410"/>
              <a:gd name="connsiteY0" fmla="*/ 0 h 910869"/>
              <a:gd name="connsiteX1" fmla="*/ 5376410 w 5376410"/>
              <a:gd name="connsiteY1" fmla="*/ 907881 h 910869"/>
              <a:gd name="connsiteX2" fmla="*/ 0 w 5376410"/>
              <a:gd name="connsiteY2" fmla="*/ 910869 h 910869"/>
              <a:gd name="connsiteX3" fmla="*/ 725653 w 5376410"/>
              <a:gd name="connsiteY3" fmla="*/ 0 h 910869"/>
              <a:gd name="connsiteX0" fmla="*/ 783842 w 5376410"/>
              <a:gd name="connsiteY0" fmla="*/ 0 h 765396"/>
              <a:gd name="connsiteX1" fmla="*/ 5376410 w 5376410"/>
              <a:gd name="connsiteY1" fmla="*/ 762408 h 765396"/>
              <a:gd name="connsiteX2" fmla="*/ 0 w 5376410"/>
              <a:gd name="connsiteY2" fmla="*/ 765396 h 765396"/>
              <a:gd name="connsiteX3" fmla="*/ 783842 w 5376410"/>
              <a:gd name="connsiteY3" fmla="*/ 0 h 765396"/>
              <a:gd name="connsiteX0" fmla="*/ 729810 w 5376410"/>
              <a:gd name="connsiteY0" fmla="*/ 0 h 910869"/>
              <a:gd name="connsiteX1" fmla="*/ 5376410 w 5376410"/>
              <a:gd name="connsiteY1" fmla="*/ 907881 h 910869"/>
              <a:gd name="connsiteX2" fmla="*/ 0 w 5376410"/>
              <a:gd name="connsiteY2" fmla="*/ 910869 h 910869"/>
              <a:gd name="connsiteX3" fmla="*/ 729810 w 5376410"/>
              <a:gd name="connsiteY3" fmla="*/ 0 h 910869"/>
              <a:gd name="connsiteX0" fmla="*/ 714570 w 5376410"/>
              <a:gd name="connsiteY0" fmla="*/ 0 h 918489"/>
              <a:gd name="connsiteX1" fmla="*/ 5376410 w 5376410"/>
              <a:gd name="connsiteY1" fmla="*/ 915501 h 918489"/>
              <a:gd name="connsiteX2" fmla="*/ 0 w 5376410"/>
              <a:gd name="connsiteY2" fmla="*/ 918489 h 918489"/>
              <a:gd name="connsiteX3" fmla="*/ 714570 w 5376410"/>
              <a:gd name="connsiteY3" fmla="*/ 0 h 918489"/>
              <a:gd name="connsiteX0" fmla="*/ 809820 w 5376410"/>
              <a:gd name="connsiteY0" fmla="*/ 0 h 758469"/>
              <a:gd name="connsiteX1" fmla="*/ 5376410 w 5376410"/>
              <a:gd name="connsiteY1" fmla="*/ 755481 h 758469"/>
              <a:gd name="connsiteX2" fmla="*/ 0 w 5376410"/>
              <a:gd name="connsiteY2" fmla="*/ 758469 h 758469"/>
              <a:gd name="connsiteX3" fmla="*/ 809820 w 5376410"/>
              <a:gd name="connsiteY3" fmla="*/ 0 h 758469"/>
              <a:gd name="connsiteX0" fmla="*/ 710760 w 5376410"/>
              <a:gd name="connsiteY0" fmla="*/ 0 h 918489"/>
              <a:gd name="connsiteX1" fmla="*/ 5376410 w 5376410"/>
              <a:gd name="connsiteY1" fmla="*/ 915501 h 918489"/>
              <a:gd name="connsiteX2" fmla="*/ 0 w 5376410"/>
              <a:gd name="connsiteY2" fmla="*/ 918489 h 918489"/>
              <a:gd name="connsiteX3" fmla="*/ 710760 w 5376410"/>
              <a:gd name="connsiteY3" fmla="*/ 0 h 918489"/>
              <a:gd name="connsiteX0" fmla="*/ 722190 w 5376410"/>
              <a:gd name="connsiteY0" fmla="*/ 0 h 914679"/>
              <a:gd name="connsiteX1" fmla="*/ 5376410 w 5376410"/>
              <a:gd name="connsiteY1" fmla="*/ 911691 h 914679"/>
              <a:gd name="connsiteX2" fmla="*/ 0 w 5376410"/>
              <a:gd name="connsiteY2" fmla="*/ 914679 h 914679"/>
              <a:gd name="connsiteX3" fmla="*/ 722190 w 5376410"/>
              <a:gd name="connsiteY3" fmla="*/ 0 h 914679"/>
              <a:gd name="connsiteX0" fmla="*/ 735069 w 5389289"/>
              <a:gd name="connsiteY0" fmla="*/ 0 h 912104"/>
              <a:gd name="connsiteX1" fmla="*/ 5389289 w 5389289"/>
              <a:gd name="connsiteY1" fmla="*/ 911691 h 912104"/>
              <a:gd name="connsiteX2" fmla="*/ 0 w 5389289"/>
              <a:gd name="connsiteY2" fmla="*/ 912104 h 912104"/>
              <a:gd name="connsiteX3" fmla="*/ 735069 w 5389289"/>
              <a:gd name="connsiteY3" fmla="*/ 0 h 912104"/>
              <a:gd name="connsiteX0" fmla="*/ 735069 w 5389289"/>
              <a:gd name="connsiteY0" fmla="*/ 0 h 925339"/>
              <a:gd name="connsiteX1" fmla="*/ 5389289 w 5389289"/>
              <a:gd name="connsiteY1" fmla="*/ 925339 h 925339"/>
              <a:gd name="connsiteX2" fmla="*/ 0 w 5389289"/>
              <a:gd name="connsiteY2" fmla="*/ 912104 h 925339"/>
              <a:gd name="connsiteX3" fmla="*/ 735069 w 5389289"/>
              <a:gd name="connsiteY3" fmla="*/ 0 h 925339"/>
              <a:gd name="connsiteX0" fmla="*/ 762364 w 5416584"/>
              <a:gd name="connsiteY0" fmla="*/ 0 h 939400"/>
              <a:gd name="connsiteX1" fmla="*/ 5416584 w 5416584"/>
              <a:gd name="connsiteY1" fmla="*/ 925339 h 939400"/>
              <a:gd name="connsiteX2" fmla="*/ 0 w 5416584"/>
              <a:gd name="connsiteY2" fmla="*/ 939400 h 939400"/>
              <a:gd name="connsiteX3" fmla="*/ 762364 w 5416584"/>
              <a:gd name="connsiteY3" fmla="*/ 0 h 939400"/>
              <a:gd name="connsiteX0" fmla="*/ 762364 w 5416584"/>
              <a:gd name="connsiteY0" fmla="*/ 0 h 945010"/>
              <a:gd name="connsiteX1" fmla="*/ 5416584 w 5416584"/>
              <a:gd name="connsiteY1" fmla="*/ 930949 h 945010"/>
              <a:gd name="connsiteX2" fmla="*/ 0 w 5416584"/>
              <a:gd name="connsiteY2" fmla="*/ 945010 h 945010"/>
              <a:gd name="connsiteX3" fmla="*/ 762364 w 5416584"/>
              <a:gd name="connsiteY3" fmla="*/ 0 h 945010"/>
              <a:gd name="connsiteX0" fmla="*/ 762364 w 5416584"/>
              <a:gd name="connsiteY0" fmla="*/ 0 h 930949"/>
              <a:gd name="connsiteX1" fmla="*/ 5416584 w 5416584"/>
              <a:gd name="connsiteY1" fmla="*/ 930949 h 930949"/>
              <a:gd name="connsiteX2" fmla="*/ 0 w 5416584"/>
              <a:gd name="connsiteY2" fmla="*/ 921156 h 930949"/>
              <a:gd name="connsiteX3" fmla="*/ 762364 w 5416584"/>
              <a:gd name="connsiteY3" fmla="*/ 0 h 93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6584" h="930949">
                <a:moveTo>
                  <a:pt x="762364" y="0"/>
                </a:moveTo>
                <a:lnTo>
                  <a:pt x="5416584" y="930949"/>
                </a:lnTo>
                <a:lnTo>
                  <a:pt x="0" y="921156"/>
                </a:lnTo>
                <a:lnTo>
                  <a:pt x="762364" y="0"/>
                </a:lnTo>
                <a:close/>
              </a:path>
            </a:pathLst>
          </a:custGeom>
          <a:gradFill>
            <a:gsLst>
              <a:gs pos="400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6" name="Freeform 25"/>
          <p:cNvSpPr/>
          <p:nvPr/>
        </p:nvSpPr>
        <p:spPr>
          <a:xfrm>
            <a:off x="10990536" y="3785435"/>
            <a:ext cx="1203845" cy="3091509"/>
          </a:xfrm>
          <a:custGeom>
            <a:avLst/>
            <a:gdLst>
              <a:gd name="connsiteX0" fmla="*/ 0 w 1182718"/>
              <a:gd name="connsiteY0" fmla="*/ 0 h 3032701"/>
              <a:gd name="connsiteX1" fmla="*/ 497800 w 1182718"/>
              <a:gd name="connsiteY1" fmla="*/ 3032701 h 3032701"/>
              <a:gd name="connsiteX2" fmla="*/ 1182718 w 1182718"/>
              <a:gd name="connsiteY2" fmla="*/ 515453 h 3032701"/>
              <a:gd name="connsiteX3" fmla="*/ 0 w 1182718"/>
              <a:gd name="connsiteY3" fmla="*/ 0 h 3032701"/>
              <a:gd name="connsiteX0" fmla="*/ 0 w 1179187"/>
              <a:gd name="connsiteY0" fmla="*/ 0 h 3029170"/>
              <a:gd name="connsiteX1" fmla="*/ 494269 w 1179187"/>
              <a:gd name="connsiteY1" fmla="*/ 3029170 h 3029170"/>
              <a:gd name="connsiteX2" fmla="*/ 1179187 w 1179187"/>
              <a:gd name="connsiteY2" fmla="*/ 511922 h 3029170"/>
              <a:gd name="connsiteX3" fmla="*/ 0 w 1179187"/>
              <a:gd name="connsiteY3" fmla="*/ 0 h 3029170"/>
              <a:gd name="connsiteX0" fmla="*/ 0 w 1179187"/>
              <a:gd name="connsiteY0" fmla="*/ 0 h 3039761"/>
              <a:gd name="connsiteX1" fmla="*/ 483677 w 1179187"/>
              <a:gd name="connsiteY1" fmla="*/ 3039761 h 3039761"/>
              <a:gd name="connsiteX2" fmla="*/ 1179187 w 1179187"/>
              <a:gd name="connsiteY2" fmla="*/ 511922 h 3039761"/>
              <a:gd name="connsiteX3" fmla="*/ 0 w 1179187"/>
              <a:gd name="connsiteY3" fmla="*/ 0 h 3039761"/>
              <a:gd name="connsiteX0" fmla="*/ 0 w 1190407"/>
              <a:gd name="connsiteY0" fmla="*/ 0 h 3039761"/>
              <a:gd name="connsiteX1" fmla="*/ 494897 w 1190407"/>
              <a:gd name="connsiteY1" fmla="*/ 3039761 h 3039761"/>
              <a:gd name="connsiteX2" fmla="*/ 1190407 w 1190407"/>
              <a:gd name="connsiteY2" fmla="*/ 511922 h 3039761"/>
              <a:gd name="connsiteX3" fmla="*/ 0 w 1190407"/>
              <a:gd name="connsiteY3" fmla="*/ 0 h 3039761"/>
              <a:gd name="connsiteX0" fmla="*/ 0 w 1203107"/>
              <a:gd name="connsiteY0" fmla="*/ 0 h 3065161"/>
              <a:gd name="connsiteX1" fmla="*/ 507597 w 1203107"/>
              <a:gd name="connsiteY1" fmla="*/ 3065161 h 3065161"/>
              <a:gd name="connsiteX2" fmla="*/ 1203107 w 1203107"/>
              <a:gd name="connsiteY2" fmla="*/ 537322 h 3065161"/>
              <a:gd name="connsiteX3" fmla="*/ 0 w 1203107"/>
              <a:gd name="connsiteY3" fmla="*/ 0 h 3065161"/>
              <a:gd name="connsiteX0" fmla="*/ 0 w 1209457"/>
              <a:gd name="connsiteY0" fmla="*/ 0 h 3065161"/>
              <a:gd name="connsiteX1" fmla="*/ 507597 w 1209457"/>
              <a:gd name="connsiteY1" fmla="*/ 3065161 h 3065161"/>
              <a:gd name="connsiteX2" fmla="*/ 1209457 w 1209457"/>
              <a:gd name="connsiteY2" fmla="*/ 543672 h 3065161"/>
              <a:gd name="connsiteX3" fmla="*/ 0 w 1209457"/>
              <a:gd name="connsiteY3" fmla="*/ 0 h 3065161"/>
              <a:gd name="connsiteX0" fmla="*/ 0 w 1215807"/>
              <a:gd name="connsiteY0" fmla="*/ 0 h 3065161"/>
              <a:gd name="connsiteX1" fmla="*/ 507597 w 1215807"/>
              <a:gd name="connsiteY1" fmla="*/ 3065161 h 3065161"/>
              <a:gd name="connsiteX2" fmla="*/ 1215807 w 1215807"/>
              <a:gd name="connsiteY2" fmla="*/ 537322 h 3065161"/>
              <a:gd name="connsiteX3" fmla="*/ 0 w 1215807"/>
              <a:gd name="connsiteY3" fmla="*/ 0 h 3065161"/>
              <a:gd name="connsiteX0" fmla="*/ 0 w 1209457"/>
              <a:gd name="connsiteY0" fmla="*/ 0 h 3077861"/>
              <a:gd name="connsiteX1" fmla="*/ 501247 w 1209457"/>
              <a:gd name="connsiteY1" fmla="*/ 3077861 h 3077861"/>
              <a:gd name="connsiteX2" fmla="*/ 1209457 w 1209457"/>
              <a:gd name="connsiteY2" fmla="*/ 550022 h 3077861"/>
              <a:gd name="connsiteX3" fmla="*/ 0 w 1209457"/>
              <a:gd name="connsiteY3" fmla="*/ 0 h 3077861"/>
              <a:gd name="connsiteX0" fmla="*/ 0 w 1209457"/>
              <a:gd name="connsiteY0" fmla="*/ 0 h 3091509"/>
              <a:gd name="connsiteX1" fmla="*/ 501247 w 1209457"/>
              <a:gd name="connsiteY1" fmla="*/ 3091509 h 3091509"/>
              <a:gd name="connsiteX2" fmla="*/ 1209457 w 1209457"/>
              <a:gd name="connsiteY2" fmla="*/ 550022 h 3091509"/>
              <a:gd name="connsiteX3" fmla="*/ 0 w 1209457"/>
              <a:gd name="connsiteY3" fmla="*/ 0 h 309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457" h="3091509">
                <a:moveTo>
                  <a:pt x="0" y="0"/>
                </a:moveTo>
                <a:lnTo>
                  <a:pt x="501247" y="3091509"/>
                </a:lnTo>
                <a:lnTo>
                  <a:pt x="1209457" y="55002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4000">
                <a:schemeClr val="accent2"/>
              </a:gs>
              <a:gs pos="10000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7" name="Freeform 26"/>
          <p:cNvSpPr/>
          <p:nvPr/>
        </p:nvSpPr>
        <p:spPr>
          <a:xfrm>
            <a:off x="11488254" y="4321334"/>
            <a:ext cx="708319" cy="2552078"/>
          </a:xfrm>
          <a:custGeom>
            <a:avLst/>
            <a:gdLst>
              <a:gd name="connsiteX0" fmla="*/ 691978 w 697728"/>
              <a:gd name="connsiteY0" fmla="*/ 0 h 2520778"/>
              <a:gd name="connsiteX1" fmla="*/ 0 w 697728"/>
              <a:gd name="connsiteY1" fmla="*/ 2520778 h 2520778"/>
              <a:gd name="connsiteX2" fmla="*/ 695509 w 697728"/>
              <a:gd name="connsiteY2" fmla="*/ 2517248 h 2520778"/>
              <a:gd name="connsiteX3" fmla="*/ 691978 w 697728"/>
              <a:gd name="connsiteY3" fmla="*/ 0 h 2520778"/>
              <a:gd name="connsiteX0" fmla="*/ 691978 w 697728"/>
              <a:gd name="connsiteY0" fmla="*/ 0 h 2531370"/>
              <a:gd name="connsiteX1" fmla="*/ 0 w 697728"/>
              <a:gd name="connsiteY1" fmla="*/ 2531370 h 2531370"/>
              <a:gd name="connsiteX2" fmla="*/ 695509 w 697728"/>
              <a:gd name="connsiteY2" fmla="*/ 2517248 h 2531370"/>
              <a:gd name="connsiteX3" fmla="*/ 691978 w 697728"/>
              <a:gd name="connsiteY3" fmla="*/ 0 h 2531370"/>
              <a:gd name="connsiteX0" fmla="*/ 691978 w 703175"/>
              <a:gd name="connsiteY0" fmla="*/ 0 h 2531370"/>
              <a:gd name="connsiteX1" fmla="*/ 0 w 703175"/>
              <a:gd name="connsiteY1" fmla="*/ 2531370 h 2531370"/>
              <a:gd name="connsiteX2" fmla="*/ 702570 w 703175"/>
              <a:gd name="connsiteY2" fmla="*/ 2527839 h 2531370"/>
              <a:gd name="connsiteX3" fmla="*/ 691978 w 703175"/>
              <a:gd name="connsiteY3" fmla="*/ 0 h 2531370"/>
              <a:gd name="connsiteX0" fmla="*/ 691978 w 703175"/>
              <a:gd name="connsiteY0" fmla="*/ 0 h 2531370"/>
              <a:gd name="connsiteX1" fmla="*/ 0 w 703175"/>
              <a:gd name="connsiteY1" fmla="*/ 2531370 h 2531370"/>
              <a:gd name="connsiteX2" fmla="*/ 702570 w 703175"/>
              <a:gd name="connsiteY2" fmla="*/ 2527839 h 2531370"/>
              <a:gd name="connsiteX3" fmla="*/ 691978 w 703175"/>
              <a:gd name="connsiteY3" fmla="*/ 0 h 2531370"/>
              <a:gd name="connsiteX0" fmla="*/ 699039 w 704789"/>
              <a:gd name="connsiteY0" fmla="*/ 0 h 2541962"/>
              <a:gd name="connsiteX1" fmla="*/ 0 w 704789"/>
              <a:gd name="connsiteY1" fmla="*/ 2541962 h 2541962"/>
              <a:gd name="connsiteX2" fmla="*/ 702570 w 704789"/>
              <a:gd name="connsiteY2" fmla="*/ 2538431 h 2541962"/>
              <a:gd name="connsiteX3" fmla="*/ 699039 w 704789"/>
              <a:gd name="connsiteY3" fmla="*/ 0 h 2541962"/>
              <a:gd name="connsiteX0" fmla="*/ 702569 w 708319"/>
              <a:gd name="connsiteY0" fmla="*/ 0 h 2538431"/>
              <a:gd name="connsiteX1" fmla="*/ 0 w 708319"/>
              <a:gd name="connsiteY1" fmla="*/ 2538431 h 2538431"/>
              <a:gd name="connsiteX2" fmla="*/ 706100 w 708319"/>
              <a:gd name="connsiteY2" fmla="*/ 2538431 h 2538431"/>
              <a:gd name="connsiteX3" fmla="*/ 702569 w 708319"/>
              <a:gd name="connsiteY3" fmla="*/ 0 h 2538431"/>
              <a:gd name="connsiteX0" fmla="*/ 667264 w 673014"/>
              <a:gd name="connsiteY0" fmla="*/ 0 h 2538431"/>
              <a:gd name="connsiteX1" fmla="*/ 0 w 673014"/>
              <a:gd name="connsiteY1" fmla="*/ 2252460 h 2538431"/>
              <a:gd name="connsiteX2" fmla="*/ 670795 w 673014"/>
              <a:gd name="connsiteY2" fmla="*/ 2538431 h 2538431"/>
              <a:gd name="connsiteX3" fmla="*/ 667264 w 673014"/>
              <a:gd name="connsiteY3" fmla="*/ 0 h 2538431"/>
              <a:gd name="connsiteX0" fmla="*/ 702569 w 708319"/>
              <a:gd name="connsiteY0" fmla="*/ 0 h 2541961"/>
              <a:gd name="connsiteX1" fmla="*/ 0 w 708319"/>
              <a:gd name="connsiteY1" fmla="*/ 2541961 h 2541961"/>
              <a:gd name="connsiteX2" fmla="*/ 706100 w 708319"/>
              <a:gd name="connsiteY2" fmla="*/ 2538431 h 2541961"/>
              <a:gd name="connsiteX3" fmla="*/ 702569 w 708319"/>
              <a:gd name="connsiteY3" fmla="*/ 0 h 2541961"/>
              <a:gd name="connsiteX0" fmla="*/ 702569 w 708319"/>
              <a:gd name="connsiteY0" fmla="*/ 0 h 2538431"/>
              <a:gd name="connsiteX1" fmla="*/ 0 w 708319"/>
              <a:gd name="connsiteY1" fmla="*/ 2534900 h 2538431"/>
              <a:gd name="connsiteX2" fmla="*/ 706100 w 708319"/>
              <a:gd name="connsiteY2" fmla="*/ 2538431 h 2538431"/>
              <a:gd name="connsiteX3" fmla="*/ 702569 w 708319"/>
              <a:gd name="connsiteY3" fmla="*/ 0 h 2538431"/>
              <a:gd name="connsiteX0" fmla="*/ 702569 w 708319"/>
              <a:gd name="connsiteY0" fmla="*/ 0 h 2548548"/>
              <a:gd name="connsiteX1" fmla="*/ 0 w 708319"/>
              <a:gd name="connsiteY1" fmla="*/ 2548548 h 2548548"/>
              <a:gd name="connsiteX2" fmla="*/ 706100 w 708319"/>
              <a:gd name="connsiteY2" fmla="*/ 2538431 h 2548548"/>
              <a:gd name="connsiteX3" fmla="*/ 702569 w 708319"/>
              <a:gd name="connsiteY3" fmla="*/ 0 h 2548548"/>
              <a:gd name="connsiteX0" fmla="*/ 702569 w 704906"/>
              <a:gd name="connsiteY0" fmla="*/ 0 h 2548548"/>
              <a:gd name="connsiteX1" fmla="*/ 0 w 704906"/>
              <a:gd name="connsiteY1" fmla="*/ 2548548 h 2548548"/>
              <a:gd name="connsiteX2" fmla="*/ 692452 w 704906"/>
              <a:gd name="connsiteY2" fmla="*/ 2538431 h 2548548"/>
              <a:gd name="connsiteX3" fmla="*/ 702569 w 704906"/>
              <a:gd name="connsiteY3" fmla="*/ 0 h 2548548"/>
              <a:gd name="connsiteX0" fmla="*/ 702569 w 708319"/>
              <a:gd name="connsiteY0" fmla="*/ 0 h 2565726"/>
              <a:gd name="connsiteX1" fmla="*/ 0 w 708319"/>
              <a:gd name="connsiteY1" fmla="*/ 2548548 h 2565726"/>
              <a:gd name="connsiteX2" fmla="*/ 706100 w 708319"/>
              <a:gd name="connsiteY2" fmla="*/ 2565726 h 2565726"/>
              <a:gd name="connsiteX3" fmla="*/ 702569 w 708319"/>
              <a:gd name="connsiteY3" fmla="*/ 0 h 2565726"/>
              <a:gd name="connsiteX0" fmla="*/ 702569 w 708319"/>
              <a:gd name="connsiteY0" fmla="*/ 0 h 2552078"/>
              <a:gd name="connsiteX1" fmla="*/ 0 w 708319"/>
              <a:gd name="connsiteY1" fmla="*/ 2548548 h 2552078"/>
              <a:gd name="connsiteX2" fmla="*/ 706100 w 708319"/>
              <a:gd name="connsiteY2" fmla="*/ 2552078 h 2552078"/>
              <a:gd name="connsiteX3" fmla="*/ 702569 w 708319"/>
              <a:gd name="connsiteY3" fmla="*/ 0 h 255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319" h="2552078">
                <a:moveTo>
                  <a:pt x="702569" y="0"/>
                </a:moveTo>
                <a:lnTo>
                  <a:pt x="0" y="2548548"/>
                </a:lnTo>
                <a:lnTo>
                  <a:pt x="706100" y="2552078"/>
                </a:lnTo>
                <a:cubicBezTo>
                  <a:pt x="708454" y="1710642"/>
                  <a:pt x="710807" y="834375"/>
                  <a:pt x="702569" y="0"/>
                </a:cubicBezTo>
                <a:close/>
              </a:path>
            </a:pathLst>
          </a:custGeom>
          <a:gradFill>
            <a:gsLst>
              <a:gs pos="21000">
                <a:schemeClr val="accent2"/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8" name="Freeform 27"/>
          <p:cNvSpPr/>
          <p:nvPr/>
        </p:nvSpPr>
        <p:spPr>
          <a:xfrm>
            <a:off x="8745794" y="2426110"/>
            <a:ext cx="2263877" cy="4424516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877" h="4424516">
                <a:moveTo>
                  <a:pt x="958645" y="0"/>
                </a:moveTo>
                <a:lnTo>
                  <a:pt x="2263877" y="1393722"/>
                </a:lnTo>
                <a:lnTo>
                  <a:pt x="0" y="4424516"/>
                </a:lnTo>
                <a:lnTo>
                  <a:pt x="95864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9" name="Freeform 28"/>
          <p:cNvSpPr/>
          <p:nvPr/>
        </p:nvSpPr>
        <p:spPr>
          <a:xfrm>
            <a:off x="-1" y="-1"/>
            <a:ext cx="3153403" cy="177371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403" h="1773715">
                <a:moveTo>
                  <a:pt x="0" y="0"/>
                </a:moveTo>
                <a:lnTo>
                  <a:pt x="1036790" y="1773715"/>
                </a:lnTo>
                <a:lnTo>
                  <a:pt x="3153403" y="17711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0" name="Freeform 29"/>
          <p:cNvSpPr/>
          <p:nvPr/>
        </p:nvSpPr>
        <p:spPr>
          <a:xfrm>
            <a:off x="-2381" y="-1"/>
            <a:ext cx="3112998" cy="178606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  <a:gd name="connsiteX0" fmla="*/ 0 w 3081965"/>
              <a:gd name="connsiteY0" fmla="*/ 0 h 1775900"/>
              <a:gd name="connsiteX1" fmla="*/ 1036790 w 3081965"/>
              <a:gd name="connsiteY1" fmla="*/ 1773715 h 1775900"/>
              <a:gd name="connsiteX2" fmla="*/ 3081965 w 3081965"/>
              <a:gd name="connsiteY2" fmla="*/ 1775900 h 1775900"/>
              <a:gd name="connsiteX3" fmla="*/ 0 w 3081965"/>
              <a:gd name="connsiteY3" fmla="*/ 0 h 1775900"/>
              <a:gd name="connsiteX0" fmla="*/ 0 w 3086728"/>
              <a:gd name="connsiteY0" fmla="*/ 0 h 1775900"/>
              <a:gd name="connsiteX1" fmla="*/ 1036790 w 3086728"/>
              <a:gd name="connsiteY1" fmla="*/ 1773715 h 1775900"/>
              <a:gd name="connsiteX2" fmla="*/ 3086728 w 3086728"/>
              <a:gd name="connsiteY2" fmla="*/ 1775900 h 1775900"/>
              <a:gd name="connsiteX3" fmla="*/ 0 w 3086728"/>
              <a:gd name="connsiteY3" fmla="*/ 0 h 1775900"/>
              <a:gd name="connsiteX0" fmla="*/ 0 w 3091491"/>
              <a:gd name="connsiteY0" fmla="*/ 0 h 1799713"/>
              <a:gd name="connsiteX1" fmla="*/ 1036790 w 3091491"/>
              <a:gd name="connsiteY1" fmla="*/ 1773715 h 1799713"/>
              <a:gd name="connsiteX2" fmla="*/ 3091491 w 3091491"/>
              <a:gd name="connsiteY2" fmla="*/ 1799713 h 1799713"/>
              <a:gd name="connsiteX3" fmla="*/ 0 w 3091491"/>
              <a:gd name="connsiteY3" fmla="*/ 0 h 1799713"/>
              <a:gd name="connsiteX0" fmla="*/ 0 w 3120066"/>
              <a:gd name="connsiteY0" fmla="*/ 0 h 1799713"/>
              <a:gd name="connsiteX1" fmla="*/ 1036790 w 3120066"/>
              <a:gd name="connsiteY1" fmla="*/ 1773715 h 1799713"/>
              <a:gd name="connsiteX2" fmla="*/ 3120066 w 3120066"/>
              <a:gd name="connsiteY2" fmla="*/ 1799713 h 1799713"/>
              <a:gd name="connsiteX3" fmla="*/ 0 w 3120066"/>
              <a:gd name="connsiteY3" fmla="*/ 0 h 1799713"/>
              <a:gd name="connsiteX0" fmla="*/ 0 w 3120066"/>
              <a:gd name="connsiteY0" fmla="*/ 0 h 1799713"/>
              <a:gd name="connsiteX1" fmla="*/ 1019730 w 3120066"/>
              <a:gd name="connsiteY1" fmla="*/ 1773715 h 1799713"/>
              <a:gd name="connsiteX2" fmla="*/ 3120066 w 3120066"/>
              <a:gd name="connsiteY2" fmla="*/ 1799713 h 1799713"/>
              <a:gd name="connsiteX3" fmla="*/ 0 w 3120066"/>
              <a:gd name="connsiteY3" fmla="*/ 0 h 1799713"/>
              <a:gd name="connsiteX0" fmla="*/ 0 w 3133714"/>
              <a:gd name="connsiteY0" fmla="*/ 0 h 1799713"/>
              <a:gd name="connsiteX1" fmla="*/ 1033378 w 3133714"/>
              <a:gd name="connsiteY1" fmla="*/ 1773715 h 1799713"/>
              <a:gd name="connsiteX2" fmla="*/ 3133714 w 3133714"/>
              <a:gd name="connsiteY2" fmla="*/ 1799713 h 1799713"/>
              <a:gd name="connsiteX3" fmla="*/ 0 w 3133714"/>
              <a:gd name="connsiteY3" fmla="*/ 0 h 1799713"/>
              <a:gd name="connsiteX0" fmla="*/ 0 w 3140538"/>
              <a:gd name="connsiteY0" fmla="*/ 0 h 1799713"/>
              <a:gd name="connsiteX1" fmla="*/ 1040202 w 3140538"/>
              <a:gd name="connsiteY1" fmla="*/ 1773715 h 1799713"/>
              <a:gd name="connsiteX2" fmla="*/ 3140538 w 3140538"/>
              <a:gd name="connsiteY2" fmla="*/ 1799713 h 1799713"/>
              <a:gd name="connsiteX3" fmla="*/ 0 w 3140538"/>
              <a:gd name="connsiteY3" fmla="*/ 0 h 1799713"/>
              <a:gd name="connsiteX0" fmla="*/ 0 w 3126890"/>
              <a:gd name="connsiteY0" fmla="*/ 0 h 1786065"/>
              <a:gd name="connsiteX1" fmla="*/ 1040202 w 3126890"/>
              <a:gd name="connsiteY1" fmla="*/ 1773715 h 1786065"/>
              <a:gd name="connsiteX2" fmla="*/ 3126890 w 3126890"/>
              <a:gd name="connsiteY2" fmla="*/ 1786065 h 1786065"/>
              <a:gd name="connsiteX3" fmla="*/ 0 w 3126890"/>
              <a:gd name="connsiteY3" fmla="*/ 0 h 1786065"/>
              <a:gd name="connsiteX0" fmla="*/ 0 w 3113242"/>
              <a:gd name="connsiteY0" fmla="*/ 0 h 1782653"/>
              <a:gd name="connsiteX1" fmla="*/ 1026554 w 3113242"/>
              <a:gd name="connsiteY1" fmla="*/ 1770303 h 1782653"/>
              <a:gd name="connsiteX2" fmla="*/ 3113242 w 3113242"/>
              <a:gd name="connsiteY2" fmla="*/ 1782653 h 1782653"/>
              <a:gd name="connsiteX3" fmla="*/ 0 w 3113242"/>
              <a:gd name="connsiteY3" fmla="*/ 0 h 1782653"/>
              <a:gd name="connsiteX0" fmla="*/ 0 w 3123478"/>
              <a:gd name="connsiteY0" fmla="*/ 0 h 1782653"/>
              <a:gd name="connsiteX1" fmla="*/ 1036790 w 3123478"/>
              <a:gd name="connsiteY1" fmla="*/ 1770303 h 1782653"/>
              <a:gd name="connsiteX2" fmla="*/ 3123478 w 3123478"/>
              <a:gd name="connsiteY2" fmla="*/ 1782653 h 1782653"/>
              <a:gd name="connsiteX3" fmla="*/ 0 w 3123478"/>
              <a:gd name="connsiteY3" fmla="*/ 0 h 1782653"/>
              <a:gd name="connsiteX0" fmla="*/ 0 w 3109830"/>
              <a:gd name="connsiteY0" fmla="*/ 0 h 1782653"/>
              <a:gd name="connsiteX1" fmla="*/ 1036790 w 3109830"/>
              <a:gd name="connsiteY1" fmla="*/ 1770303 h 1782653"/>
              <a:gd name="connsiteX2" fmla="*/ 3109830 w 3109830"/>
              <a:gd name="connsiteY2" fmla="*/ 1782653 h 1782653"/>
              <a:gd name="connsiteX3" fmla="*/ 0 w 3109830"/>
              <a:gd name="connsiteY3" fmla="*/ 0 h 1782653"/>
              <a:gd name="connsiteX0" fmla="*/ 0 w 3120462"/>
              <a:gd name="connsiteY0" fmla="*/ 0 h 1793286"/>
              <a:gd name="connsiteX1" fmla="*/ 1047422 w 3120462"/>
              <a:gd name="connsiteY1" fmla="*/ 1780936 h 1793286"/>
              <a:gd name="connsiteX2" fmla="*/ 3120462 w 3120462"/>
              <a:gd name="connsiteY2" fmla="*/ 1793286 h 1793286"/>
              <a:gd name="connsiteX3" fmla="*/ 0 w 3120462"/>
              <a:gd name="connsiteY3" fmla="*/ 0 h 179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0462" h="1793286">
                <a:moveTo>
                  <a:pt x="0" y="0"/>
                </a:moveTo>
                <a:lnTo>
                  <a:pt x="1047422" y="1780936"/>
                </a:lnTo>
                <a:lnTo>
                  <a:pt x="3120462" y="17932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9000">
                <a:schemeClr val="accent2"/>
              </a:gs>
              <a:gs pos="9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1" name="Freeform 30"/>
          <p:cNvSpPr/>
          <p:nvPr/>
        </p:nvSpPr>
        <p:spPr>
          <a:xfrm>
            <a:off x="-3295" y="1769807"/>
            <a:ext cx="1407341" cy="5098422"/>
          </a:xfrm>
          <a:custGeom>
            <a:avLst/>
            <a:gdLst>
              <a:gd name="connsiteX0" fmla="*/ 1026488 w 1398147"/>
              <a:gd name="connsiteY0" fmla="*/ 0 h 5073445"/>
              <a:gd name="connsiteX1" fmla="*/ 1398147 w 1398147"/>
              <a:gd name="connsiteY1" fmla="*/ 1875995 h 5073445"/>
              <a:gd name="connsiteX2" fmla="*/ 0 w 1398147"/>
              <a:gd name="connsiteY2" fmla="*/ 5073445 h 5073445"/>
              <a:gd name="connsiteX3" fmla="*/ 1026488 w 1398147"/>
              <a:gd name="connsiteY3" fmla="*/ 0 h 5073445"/>
              <a:gd name="connsiteX0" fmla="*/ 1032388 w 1398147"/>
              <a:gd name="connsiteY0" fmla="*/ 0 h 5055747"/>
              <a:gd name="connsiteX1" fmla="*/ 1398147 w 1398147"/>
              <a:gd name="connsiteY1" fmla="*/ 1858297 h 5055747"/>
              <a:gd name="connsiteX2" fmla="*/ 0 w 1398147"/>
              <a:gd name="connsiteY2" fmla="*/ 5055747 h 5055747"/>
              <a:gd name="connsiteX3" fmla="*/ 1032388 w 1398147"/>
              <a:gd name="connsiteY3" fmla="*/ 0 h 5055747"/>
              <a:gd name="connsiteX0" fmla="*/ 1032388 w 1398147"/>
              <a:gd name="connsiteY0" fmla="*/ 0 h 5061646"/>
              <a:gd name="connsiteX1" fmla="*/ 1398147 w 1398147"/>
              <a:gd name="connsiteY1" fmla="*/ 1864196 h 5061646"/>
              <a:gd name="connsiteX2" fmla="*/ 0 w 1398147"/>
              <a:gd name="connsiteY2" fmla="*/ 5061646 h 5061646"/>
              <a:gd name="connsiteX3" fmla="*/ 1032388 w 1398147"/>
              <a:gd name="connsiteY3" fmla="*/ 0 h 5061646"/>
              <a:gd name="connsiteX0" fmla="*/ 1032388 w 1398147"/>
              <a:gd name="connsiteY0" fmla="*/ 0 h 5079344"/>
              <a:gd name="connsiteX1" fmla="*/ 1398147 w 1398147"/>
              <a:gd name="connsiteY1" fmla="*/ 1881894 h 5079344"/>
              <a:gd name="connsiteX2" fmla="*/ 0 w 1398147"/>
              <a:gd name="connsiteY2" fmla="*/ 5079344 h 5079344"/>
              <a:gd name="connsiteX3" fmla="*/ 1032388 w 1398147"/>
              <a:gd name="connsiteY3" fmla="*/ 0 h 5079344"/>
              <a:gd name="connsiteX0" fmla="*/ 1032388 w 1398147"/>
              <a:gd name="connsiteY0" fmla="*/ 0 h 5089936"/>
              <a:gd name="connsiteX1" fmla="*/ 1398147 w 1398147"/>
              <a:gd name="connsiteY1" fmla="*/ 1881894 h 5089936"/>
              <a:gd name="connsiteX2" fmla="*/ 0 w 1398147"/>
              <a:gd name="connsiteY2" fmla="*/ 5089936 h 5089936"/>
              <a:gd name="connsiteX3" fmla="*/ 1032388 w 1398147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81894 h 5089936"/>
              <a:gd name="connsiteX2" fmla="*/ 0 w 1405209"/>
              <a:gd name="connsiteY2" fmla="*/ 5089936 h 5089936"/>
              <a:gd name="connsiteX3" fmla="*/ 1039450 w 1405209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91419 h 5089936"/>
              <a:gd name="connsiteX2" fmla="*/ 0 w 1405209"/>
              <a:gd name="connsiteY2" fmla="*/ 5089936 h 5089936"/>
              <a:gd name="connsiteX3" fmla="*/ 1039450 w 1405209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91419 h 5089936"/>
              <a:gd name="connsiteX2" fmla="*/ 0 w 1405209"/>
              <a:gd name="connsiteY2" fmla="*/ 5089936 h 5089936"/>
              <a:gd name="connsiteX3" fmla="*/ 8890 w 1405209"/>
              <a:gd name="connsiteY3" fmla="*/ 5081754 h 5089936"/>
              <a:gd name="connsiteX4" fmla="*/ 1039450 w 1405209"/>
              <a:gd name="connsiteY4" fmla="*/ 0 h 5089936"/>
              <a:gd name="connsiteX0" fmla="*/ 1041582 w 1407341"/>
              <a:gd name="connsiteY0" fmla="*/ 0 h 5098422"/>
              <a:gd name="connsiteX1" fmla="*/ 1407341 w 1407341"/>
              <a:gd name="connsiteY1" fmla="*/ 1891419 h 5098422"/>
              <a:gd name="connsiteX2" fmla="*/ 2132 w 1407341"/>
              <a:gd name="connsiteY2" fmla="*/ 5089936 h 5098422"/>
              <a:gd name="connsiteX3" fmla="*/ 719 w 1407341"/>
              <a:gd name="connsiteY3" fmla="*/ 5097208 h 5098422"/>
              <a:gd name="connsiteX4" fmla="*/ 1041582 w 1407341"/>
              <a:gd name="connsiteY4" fmla="*/ 0 h 5098422"/>
              <a:gd name="connsiteX0" fmla="*/ 1034758 w 1407341"/>
              <a:gd name="connsiteY0" fmla="*/ 0 h 5098422"/>
              <a:gd name="connsiteX1" fmla="*/ 1407341 w 1407341"/>
              <a:gd name="connsiteY1" fmla="*/ 1891419 h 5098422"/>
              <a:gd name="connsiteX2" fmla="*/ 2132 w 1407341"/>
              <a:gd name="connsiteY2" fmla="*/ 5089936 h 5098422"/>
              <a:gd name="connsiteX3" fmla="*/ 719 w 1407341"/>
              <a:gd name="connsiteY3" fmla="*/ 5097208 h 5098422"/>
              <a:gd name="connsiteX4" fmla="*/ 1034758 w 1407341"/>
              <a:gd name="connsiteY4" fmla="*/ 0 h 509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7341" h="5098422">
                <a:moveTo>
                  <a:pt x="1034758" y="0"/>
                </a:moveTo>
                <a:lnTo>
                  <a:pt x="1407341" y="1891419"/>
                </a:lnTo>
                <a:lnTo>
                  <a:pt x="2132" y="5089936"/>
                </a:lnTo>
                <a:cubicBezTo>
                  <a:pt x="5095" y="5083774"/>
                  <a:pt x="-2244" y="5103370"/>
                  <a:pt x="719" y="5097208"/>
                </a:cubicBezTo>
                <a:lnTo>
                  <a:pt x="1034758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76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2" name="Freeform 31"/>
          <p:cNvSpPr/>
          <p:nvPr/>
        </p:nvSpPr>
        <p:spPr>
          <a:xfrm>
            <a:off x="8694845" y="2426110"/>
            <a:ext cx="2293341" cy="4440419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  <a:gd name="connsiteX0" fmla="*/ 958645 w 2269487"/>
              <a:gd name="connsiteY0" fmla="*/ 0 h 4424516"/>
              <a:gd name="connsiteX1" fmla="*/ 2269487 w 2269487"/>
              <a:gd name="connsiteY1" fmla="*/ 1388112 h 4424516"/>
              <a:gd name="connsiteX2" fmla="*/ 0 w 2269487"/>
              <a:gd name="connsiteY2" fmla="*/ 4424516 h 4424516"/>
              <a:gd name="connsiteX3" fmla="*/ 958645 w 2269487"/>
              <a:gd name="connsiteY3" fmla="*/ 0 h 4424516"/>
              <a:gd name="connsiteX0" fmla="*/ 982499 w 2293341"/>
              <a:gd name="connsiteY0" fmla="*/ 0 h 4440419"/>
              <a:gd name="connsiteX1" fmla="*/ 2293341 w 2293341"/>
              <a:gd name="connsiteY1" fmla="*/ 1388112 h 4440419"/>
              <a:gd name="connsiteX2" fmla="*/ 0 w 2293341"/>
              <a:gd name="connsiteY2" fmla="*/ 4440419 h 4440419"/>
              <a:gd name="connsiteX3" fmla="*/ 982499 w 2293341"/>
              <a:gd name="connsiteY3" fmla="*/ 0 h 444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3341" h="4440419">
                <a:moveTo>
                  <a:pt x="982499" y="0"/>
                </a:moveTo>
                <a:lnTo>
                  <a:pt x="2293341" y="1388112"/>
                </a:lnTo>
                <a:lnTo>
                  <a:pt x="0" y="4440419"/>
                </a:lnTo>
                <a:lnTo>
                  <a:pt x="982499" y="0"/>
                </a:lnTo>
                <a:close/>
              </a:path>
            </a:pathLst>
          </a:custGeom>
          <a:gradFill>
            <a:gsLst>
              <a:gs pos="34000">
                <a:schemeClr val="accent2"/>
              </a:gs>
              <a:gs pos="10000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3" name="Freeform 32"/>
          <p:cNvSpPr/>
          <p:nvPr/>
        </p:nvSpPr>
        <p:spPr>
          <a:xfrm>
            <a:off x="9669015" y="1094096"/>
            <a:ext cx="2522985" cy="2734954"/>
          </a:xfrm>
          <a:custGeom>
            <a:avLst/>
            <a:gdLst>
              <a:gd name="connsiteX0" fmla="*/ 2481262 w 2481262"/>
              <a:gd name="connsiteY0" fmla="*/ 0 h 2762250"/>
              <a:gd name="connsiteX1" fmla="*/ 0 w 2481262"/>
              <a:gd name="connsiteY1" fmla="*/ 1371600 h 2762250"/>
              <a:gd name="connsiteX2" fmla="*/ 1309687 w 2481262"/>
              <a:gd name="connsiteY2" fmla="*/ 2762250 h 2762250"/>
              <a:gd name="connsiteX3" fmla="*/ 2481262 w 2481262"/>
              <a:gd name="connsiteY3" fmla="*/ 0 h 2762250"/>
              <a:gd name="connsiteX0" fmla="*/ 2481262 w 2481262"/>
              <a:gd name="connsiteY0" fmla="*/ 0 h 2762250"/>
              <a:gd name="connsiteX1" fmla="*/ 0 w 2481262"/>
              <a:gd name="connsiteY1" fmla="*/ 1371600 h 2762250"/>
              <a:gd name="connsiteX2" fmla="*/ 1292857 w 2481262"/>
              <a:gd name="connsiteY2" fmla="*/ 2762250 h 2762250"/>
              <a:gd name="connsiteX3" fmla="*/ 2481262 w 2481262"/>
              <a:gd name="connsiteY3" fmla="*/ 0 h 2762250"/>
              <a:gd name="connsiteX0" fmla="*/ 2509311 w 2509311"/>
              <a:gd name="connsiteY0" fmla="*/ 0 h 2762250"/>
              <a:gd name="connsiteX1" fmla="*/ 0 w 2509311"/>
              <a:gd name="connsiteY1" fmla="*/ 1354771 h 2762250"/>
              <a:gd name="connsiteX2" fmla="*/ 1320906 w 2509311"/>
              <a:gd name="connsiteY2" fmla="*/ 2762250 h 2762250"/>
              <a:gd name="connsiteX3" fmla="*/ 2509311 w 2509311"/>
              <a:gd name="connsiteY3" fmla="*/ 0 h 2762250"/>
              <a:gd name="connsiteX0" fmla="*/ 2519943 w 2519943"/>
              <a:gd name="connsiteY0" fmla="*/ 0 h 2762250"/>
              <a:gd name="connsiteX1" fmla="*/ 0 w 2519943"/>
              <a:gd name="connsiteY1" fmla="*/ 1354771 h 2762250"/>
              <a:gd name="connsiteX2" fmla="*/ 1320906 w 2519943"/>
              <a:gd name="connsiteY2" fmla="*/ 2762250 h 2762250"/>
              <a:gd name="connsiteX3" fmla="*/ 2519943 w 2519943"/>
              <a:gd name="connsiteY3" fmla="*/ 0 h 2762250"/>
              <a:gd name="connsiteX0" fmla="*/ 2530575 w 2530575"/>
              <a:gd name="connsiteY0" fmla="*/ 0 h 2762250"/>
              <a:gd name="connsiteX1" fmla="*/ 0 w 2530575"/>
              <a:gd name="connsiteY1" fmla="*/ 1354771 h 2762250"/>
              <a:gd name="connsiteX2" fmla="*/ 1320906 w 2530575"/>
              <a:gd name="connsiteY2" fmla="*/ 2762250 h 2762250"/>
              <a:gd name="connsiteX3" fmla="*/ 2530575 w 2530575"/>
              <a:gd name="connsiteY3" fmla="*/ 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0575" h="2762250">
                <a:moveTo>
                  <a:pt x="2530575" y="0"/>
                </a:moveTo>
                <a:lnTo>
                  <a:pt x="0" y="1354771"/>
                </a:lnTo>
                <a:lnTo>
                  <a:pt x="1320906" y="2762250"/>
                </a:lnTo>
                <a:lnTo>
                  <a:pt x="2530575" y="0"/>
                </a:ln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4" name="Freeform 33"/>
          <p:cNvSpPr/>
          <p:nvPr/>
        </p:nvSpPr>
        <p:spPr>
          <a:xfrm>
            <a:off x="3317358" y="-5316"/>
            <a:ext cx="4354033" cy="1222744"/>
          </a:xfrm>
          <a:custGeom>
            <a:avLst/>
            <a:gdLst>
              <a:gd name="connsiteX0" fmla="*/ 0 w 4354033"/>
              <a:gd name="connsiteY0" fmla="*/ 0 h 1217428"/>
              <a:gd name="connsiteX1" fmla="*/ 3067493 w 4354033"/>
              <a:gd name="connsiteY1" fmla="*/ 10632 h 1217428"/>
              <a:gd name="connsiteX2" fmla="*/ 4354033 w 4354033"/>
              <a:gd name="connsiteY2" fmla="*/ 1217428 h 1217428"/>
              <a:gd name="connsiteX3" fmla="*/ 0 w 4354033"/>
              <a:gd name="connsiteY3" fmla="*/ 0 h 1217428"/>
              <a:gd name="connsiteX0" fmla="*/ 0 w 4354033"/>
              <a:gd name="connsiteY0" fmla="*/ 0 h 1217428"/>
              <a:gd name="connsiteX1" fmla="*/ 3088758 w 4354033"/>
              <a:gd name="connsiteY1" fmla="*/ 10632 h 1217428"/>
              <a:gd name="connsiteX2" fmla="*/ 4354033 w 4354033"/>
              <a:gd name="connsiteY2" fmla="*/ 1217428 h 1217428"/>
              <a:gd name="connsiteX3" fmla="*/ 0 w 4354033"/>
              <a:gd name="connsiteY3" fmla="*/ 0 h 1217428"/>
              <a:gd name="connsiteX0" fmla="*/ 0 w 4375298"/>
              <a:gd name="connsiteY0" fmla="*/ 0 h 1217428"/>
              <a:gd name="connsiteX1" fmla="*/ 3088758 w 4375298"/>
              <a:gd name="connsiteY1" fmla="*/ 10632 h 1217428"/>
              <a:gd name="connsiteX2" fmla="*/ 4375298 w 4375298"/>
              <a:gd name="connsiteY2" fmla="*/ 1217428 h 1217428"/>
              <a:gd name="connsiteX3" fmla="*/ 0 w 4375298"/>
              <a:gd name="connsiteY3" fmla="*/ 0 h 1217428"/>
              <a:gd name="connsiteX0" fmla="*/ 0 w 4364666"/>
              <a:gd name="connsiteY0" fmla="*/ 0 h 1217428"/>
              <a:gd name="connsiteX1" fmla="*/ 3088758 w 4364666"/>
              <a:gd name="connsiteY1" fmla="*/ 10632 h 1217428"/>
              <a:gd name="connsiteX2" fmla="*/ 4364666 w 4364666"/>
              <a:gd name="connsiteY2" fmla="*/ 1217428 h 1217428"/>
              <a:gd name="connsiteX3" fmla="*/ 0 w 4364666"/>
              <a:gd name="connsiteY3" fmla="*/ 0 h 1217428"/>
              <a:gd name="connsiteX0" fmla="*/ 0 w 4354033"/>
              <a:gd name="connsiteY0" fmla="*/ 0 h 1222744"/>
              <a:gd name="connsiteX1" fmla="*/ 3088758 w 4354033"/>
              <a:gd name="connsiteY1" fmla="*/ 10632 h 1222744"/>
              <a:gd name="connsiteX2" fmla="*/ 4354033 w 4354033"/>
              <a:gd name="connsiteY2" fmla="*/ 1222744 h 1222744"/>
              <a:gd name="connsiteX3" fmla="*/ 0 w 4354033"/>
              <a:gd name="connsiteY3" fmla="*/ 0 h 1222744"/>
              <a:gd name="connsiteX0" fmla="*/ 0 w 4354033"/>
              <a:gd name="connsiteY0" fmla="*/ 5317 h 1228061"/>
              <a:gd name="connsiteX1" fmla="*/ 3083442 w 4354033"/>
              <a:gd name="connsiteY1" fmla="*/ 0 h 1228061"/>
              <a:gd name="connsiteX2" fmla="*/ 4354033 w 4354033"/>
              <a:gd name="connsiteY2" fmla="*/ 1228061 h 1228061"/>
              <a:gd name="connsiteX3" fmla="*/ 0 w 4354033"/>
              <a:gd name="connsiteY3" fmla="*/ 5317 h 1228061"/>
              <a:gd name="connsiteX0" fmla="*/ 0 w 4354033"/>
              <a:gd name="connsiteY0" fmla="*/ 0 h 1222744"/>
              <a:gd name="connsiteX1" fmla="*/ 3094074 w 4354033"/>
              <a:gd name="connsiteY1" fmla="*/ 5315 h 1222744"/>
              <a:gd name="connsiteX2" fmla="*/ 4354033 w 4354033"/>
              <a:gd name="connsiteY2" fmla="*/ 1222744 h 1222744"/>
              <a:gd name="connsiteX3" fmla="*/ 0 w 4354033"/>
              <a:gd name="connsiteY3" fmla="*/ 0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4033" h="1222744">
                <a:moveTo>
                  <a:pt x="0" y="0"/>
                </a:moveTo>
                <a:lnTo>
                  <a:pt x="3094074" y="5315"/>
                </a:lnTo>
                <a:lnTo>
                  <a:pt x="4354033" y="122274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8690615" y="3783805"/>
            <a:ext cx="2797640" cy="3086077"/>
          </a:xfrm>
          <a:custGeom>
            <a:avLst/>
            <a:gdLst>
              <a:gd name="connsiteX0" fmla="*/ 2270113 w 2753791"/>
              <a:gd name="connsiteY0" fmla="*/ 0 h 3029171"/>
              <a:gd name="connsiteX1" fmla="*/ 0 w 2753791"/>
              <a:gd name="connsiteY1" fmla="*/ 3025640 h 3029171"/>
              <a:gd name="connsiteX2" fmla="*/ 2753791 w 2753791"/>
              <a:gd name="connsiteY2" fmla="*/ 3029171 h 3029171"/>
              <a:gd name="connsiteX3" fmla="*/ 2270113 w 2753791"/>
              <a:gd name="connsiteY3" fmla="*/ 0 h 3029171"/>
              <a:gd name="connsiteX0" fmla="*/ 2247810 w 2753791"/>
              <a:gd name="connsiteY0" fmla="*/ 0 h 3073776"/>
              <a:gd name="connsiteX1" fmla="*/ 0 w 2753791"/>
              <a:gd name="connsiteY1" fmla="*/ 3070245 h 3073776"/>
              <a:gd name="connsiteX2" fmla="*/ 2753791 w 2753791"/>
              <a:gd name="connsiteY2" fmla="*/ 3073776 h 3073776"/>
              <a:gd name="connsiteX3" fmla="*/ 2247810 w 2753791"/>
              <a:gd name="connsiteY3" fmla="*/ 0 h 3073776"/>
              <a:gd name="connsiteX0" fmla="*/ 2311420 w 2817401"/>
              <a:gd name="connsiteY0" fmla="*/ 0 h 3073776"/>
              <a:gd name="connsiteX1" fmla="*/ 0 w 2817401"/>
              <a:gd name="connsiteY1" fmla="*/ 3062294 h 3073776"/>
              <a:gd name="connsiteX2" fmla="*/ 2817401 w 2817401"/>
              <a:gd name="connsiteY2" fmla="*/ 3073776 h 3073776"/>
              <a:gd name="connsiteX3" fmla="*/ 2311420 w 2817401"/>
              <a:gd name="connsiteY3" fmla="*/ 0 h 3073776"/>
              <a:gd name="connsiteX0" fmla="*/ 2311420 w 2817401"/>
              <a:gd name="connsiteY0" fmla="*/ 0 h 3089589"/>
              <a:gd name="connsiteX1" fmla="*/ 0 w 2817401"/>
              <a:gd name="connsiteY1" fmla="*/ 3089589 h 3089589"/>
              <a:gd name="connsiteX2" fmla="*/ 2817401 w 2817401"/>
              <a:gd name="connsiteY2" fmla="*/ 3073776 h 3089589"/>
              <a:gd name="connsiteX3" fmla="*/ 2311420 w 2817401"/>
              <a:gd name="connsiteY3" fmla="*/ 0 h 3089589"/>
              <a:gd name="connsiteX0" fmla="*/ 2306657 w 2812638"/>
              <a:gd name="connsiteY0" fmla="*/ 0 h 3089589"/>
              <a:gd name="connsiteX1" fmla="*/ 0 w 2812638"/>
              <a:gd name="connsiteY1" fmla="*/ 3089589 h 3089589"/>
              <a:gd name="connsiteX2" fmla="*/ 2812638 w 2812638"/>
              <a:gd name="connsiteY2" fmla="*/ 3073776 h 3089589"/>
              <a:gd name="connsiteX3" fmla="*/ 2306657 w 2812638"/>
              <a:gd name="connsiteY3" fmla="*/ 0 h 3089589"/>
              <a:gd name="connsiteX0" fmla="*/ 2306657 w 2812638"/>
              <a:gd name="connsiteY0" fmla="*/ 0 h 3084826"/>
              <a:gd name="connsiteX1" fmla="*/ 0 w 2812638"/>
              <a:gd name="connsiteY1" fmla="*/ 3084826 h 3084826"/>
              <a:gd name="connsiteX2" fmla="*/ 2812638 w 2812638"/>
              <a:gd name="connsiteY2" fmla="*/ 3073776 h 3084826"/>
              <a:gd name="connsiteX3" fmla="*/ 2306657 w 2812638"/>
              <a:gd name="connsiteY3" fmla="*/ 0 h 3084826"/>
              <a:gd name="connsiteX0" fmla="*/ 2292370 w 2798351"/>
              <a:gd name="connsiteY0" fmla="*/ 0 h 3084826"/>
              <a:gd name="connsiteX1" fmla="*/ 0 w 2798351"/>
              <a:gd name="connsiteY1" fmla="*/ 3084826 h 3084826"/>
              <a:gd name="connsiteX2" fmla="*/ 2798351 w 2798351"/>
              <a:gd name="connsiteY2" fmla="*/ 3073776 h 3084826"/>
              <a:gd name="connsiteX3" fmla="*/ 2292370 w 2798351"/>
              <a:gd name="connsiteY3" fmla="*/ 0 h 3084826"/>
              <a:gd name="connsiteX0" fmla="*/ 22987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298720 w 2804701"/>
              <a:gd name="connsiteY3" fmla="*/ 0 h 3084826"/>
              <a:gd name="connsiteX0" fmla="*/ 22987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298720 w 2804701"/>
              <a:gd name="connsiteY3" fmla="*/ 0 h 3084826"/>
              <a:gd name="connsiteX0" fmla="*/ 23114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311420 w 2804701"/>
              <a:gd name="connsiteY3" fmla="*/ 0 h 3084826"/>
              <a:gd name="connsiteX0" fmla="*/ 2311420 w 2804701"/>
              <a:gd name="connsiteY0" fmla="*/ 0 h 3087424"/>
              <a:gd name="connsiteX1" fmla="*/ 0 w 2804701"/>
              <a:gd name="connsiteY1" fmla="*/ 3084826 h 3087424"/>
              <a:gd name="connsiteX2" fmla="*/ 2804701 w 2804701"/>
              <a:gd name="connsiteY2" fmla="*/ 3087424 h 3087424"/>
              <a:gd name="connsiteX3" fmla="*/ 2311420 w 2804701"/>
              <a:gd name="connsiteY3" fmla="*/ 0 h 3087424"/>
              <a:gd name="connsiteX0" fmla="*/ 2311420 w 2818349"/>
              <a:gd name="connsiteY0" fmla="*/ 0 h 3087424"/>
              <a:gd name="connsiteX1" fmla="*/ 0 w 2818349"/>
              <a:gd name="connsiteY1" fmla="*/ 3084826 h 3087424"/>
              <a:gd name="connsiteX2" fmla="*/ 2818349 w 2818349"/>
              <a:gd name="connsiteY2" fmla="*/ 3087424 h 3087424"/>
              <a:gd name="connsiteX3" fmla="*/ 2311420 w 2818349"/>
              <a:gd name="connsiteY3" fmla="*/ 0 h 308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8349" h="3087424">
                <a:moveTo>
                  <a:pt x="2311420" y="0"/>
                </a:moveTo>
                <a:lnTo>
                  <a:pt x="0" y="3084826"/>
                </a:lnTo>
                <a:lnTo>
                  <a:pt x="2818349" y="3087424"/>
                </a:lnTo>
                <a:lnTo>
                  <a:pt x="2311420" y="0"/>
                </a:lnTo>
                <a:close/>
              </a:path>
            </a:pathLst>
          </a:custGeom>
          <a:gradFill>
            <a:gsLst>
              <a:gs pos="11000">
                <a:schemeClr val="accent2"/>
              </a:gs>
              <a:gs pos="78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6" name="Freeform 35"/>
          <p:cNvSpPr/>
          <p:nvPr/>
        </p:nvSpPr>
        <p:spPr>
          <a:xfrm>
            <a:off x="7660347" y="1094096"/>
            <a:ext cx="4531653" cy="1344304"/>
          </a:xfrm>
          <a:custGeom>
            <a:avLst/>
            <a:gdLst>
              <a:gd name="connsiteX0" fmla="*/ 0 w 4533900"/>
              <a:gd name="connsiteY0" fmla="*/ 142875 h 1371600"/>
              <a:gd name="connsiteX1" fmla="*/ 4533900 w 4533900"/>
              <a:gd name="connsiteY1" fmla="*/ 0 h 1371600"/>
              <a:gd name="connsiteX2" fmla="*/ 2043113 w 4533900"/>
              <a:gd name="connsiteY2" fmla="*/ 1371600 h 1371600"/>
              <a:gd name="connsiteX3" fmla="*/ 0 w 4533900"/>
              <a:gd name="connsiteY3" fmla="*/ 142875 h 1371600"/>
              <a:gd name="connsiteX0" fmla="*/ 0 w 4533900"/>
              <a:gd name="connsiteY0" fmla="*/ 142875 h 1371600"/>
              <a:gd name="connsiteX1" fmla="*/ 4533900 w 4533900"/>
              <a:gd name="connsiteY1" fmla="*/ 0 h 1371600"/>
              <a:gd name="connsiteX2" fmla="*/ 2021848 w 4533900"/>
              <a:gd name="connsiteY2" fmla="*/ 1371600 h 1371600"/>
              <a:gd name="connsiteX3" fmla="*/ 0 w 4533900"/>
              <a:gd name="connsiteY3" fmla="*/ 142875 h 1371600"/>
              <a:gd name="connsiteX0" fmla="*/ 0 w 4544532"/>
              <a:gd name="connsiteY0" fmla="*/ 153508 h 1371600"/>
              <a:gd name="connsiteX1" fmla="*/ 4544532 w 4544532"/>
              <a:gd name="connsiteY1" fmla="*/ 0 h 1371600"/>
              <a:gd name="connsiteX2" fmla="*/ 2032480 w 4544532"/>
              <a:gd name="connsiteY2" fmla="*/ 1371600 h 1371600"/>
              <a:gd name="connsiteX3" fmla="*/ 0 w 4544532"/>
              <a:gd name="connsiteY3" fmla="*/ 153508 h 1371600"/>
              <a:gd name="connsiteX0" fmla="*/ 0 w 4544532"/>
              <a:gd name="connsiteY0" fmla="*/ 142875 h 1371600"/>
              <a:gd name="connsiteX1" fmla="*/ 4544532 w 4544532"/>
              <a:gd name="connsiteY1" fmla="*/ 0 h 1371600"/>
              <a:gd name="connsiteX2" fmla="*/ 2032480 w 4544532"/>
              <a:gd name="connsiteY2" fmla="*/ 1371600 h 1371600"/>
              <a:gd name="connsiteX3" fmla="*/ 0 w 4544532"/>
              <a:gd name="connsiteY3" fmla="*/ 142875 h 1371600"/>
              <a:gd name="connsiteX0" fmla="*/ 0 w 4536805"/>
              <a:gd name="connsiteY0" fmla="*/ 148026 h 1371600"/>
              <a:gd name="connsiteX1" fmla="*/ 4536805 w 4536805"/>
              <a:gd name="connsiteY1" fmla="*/ 0 h 1371600"/>
              <a:gd name="connsiteX2" fmla="*/ 2024753 w 4536805"/>
              <a:gd name="connsiteY2" fmla="*/ 1371600 h 1371600"/>
              <a:gd name="connsiteX3" fmla="*/ 0 w 4536805"/>
              <a:gd name="connsiteY3" fmla="*/ 148026 h 1371600"/>
              <a:gd name="connsiteX0" fmla="*/ 0 w 4531653"/>
              <a:gd name="connsiteY0" fmla="*/ 142874 h 1371600"/>
              <a:gd name="connsiteX1" fmla="*/ 4531653 w 4531653"/>
              <a:gd name="connsiteY1" fmla="*/ 0 h 1371600"/>
              <a:gd name="connsiteX2" fmla="*/ 2019601 w 4531653"/>
              <a:gd name="connsiteY2" fmla="*/ 1371600 h 1371600"/>
              <a:gd name="connsiteX3" fmla="*/ 0 w 4531653"/>
              <a:gd name="connsiteY3" fmla="*/ 142874 h 1371600"/>
              <a:gd name="connsiteX0" fmla="*/ 0 w 3944799"/>
              <a:gd name="connsiteY0" fmla="*/ 33692 h 1262418"/>
              <a:gd name="connsiteX1" fmla="*/ 3944799 w 3944799"/>
              <a:gd name="connsiteY1" fmla="*/ 0 h 1262418"/>
              <a:gd name="connsiteX2" fmla="*/ 2019601 w 3944799"/>
              <a:gd name="connsiteY2" fmla="*/ 1262418 h 1262418"/>
              <a:gd name="connsiteX3" fmla="*/ 0 w 3944799"/>
              <a:gd name="connsiteY3" fmla="*/ 33692 h 1262418"/>
              <a:gd name="connsiteX0" fmla="*/ 0 w 4531653"/>
              <a:gd name="connsiteY0" fmla="*/ 115578 h 1344304"/>
              <a:gd name="connsiteX1" fmla="*/ 4531653 w 4531653"/>
              <a:gd name="connsiteY1" fmla="*/ 0 h 1344304"/>
              <a:gd name="connsiteX2" fmla="*/ 2019601 w 4531653"/>
              <a:gd name="connsiteY2" fmla="*/ 1344304 h 1344304"/>
              <a:gd name="connsiteX3" fmla="*/ 0 w 4531653"/>
              <a:gd name="connsiteY3" fmla="*/ 115578 h 134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1653" h="1344304">
                <a:moveTo>
                  <a:pt x="0" y="115578"/>
                </a:moveTo>
                <a:lnTo>
                  <a:pt x="4531653" y="0"/>
                </a:lnTo>
                <a:lnTo>
                  <a:pt x="2019601" y="1344304"/>
                </a:lnTo>
                <a:lnTo>
                  <a:pt x="0" y="115578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7" name="Freeform 36"/>
          <p:cNvSpPr/>
          <p:nvPr/>
        </p:nvSpPr>
        <p:spPr>
          <a:xfrm>
            <a:off x="4067336" y="4705135"/>
            <a:ext cx="4628534" cy="2161794"/>
          </a:xfrm>
          <a:custGeom>
            <a:avLst/>
            <a:gdLst>
              <a:gd name="connsiteX0" fmla="*/ 0 w 4632158"/>
              <a:gd name="connsiteY0" fmla="*/ 1239253 h 2129590"/>
              <a:gd name="connsiteX1" fmla="*/ 3645569 w 4632158"/>
              <a:gd name="connsiteY1" fmla="*/ 0 h 2129590"/>
              <a:gd name="connsiteX2" fmla="*/ 4632158 w 4632158"/>
              <a:gd name="connsiteY2" fmla="*/ 2129590 h 2129590"/>
              <a:gd name="connsiteX3" fmla="*/ 0 w 4632158"/>
              <a:gd name="connsiteY3" fmla="*/ 1239253 h 2129590"/>
              <a:gd name="connsiteX0" fmla="*/ 0 w 4632158"/>
              <a:gd name="connsiteY0" fmla="*/ 1243228 h 2133565"/>
              <a:gd name="connsiteX1" fmla="*/ 3641593 w 4632158"/>
              <a:gd name="connsiteY1" fmla="*/ 0 h 2133565"/>
              <a:gd name="connsiteX2" fmla="*/ 4632158 w 4632158"/>
              <a:gd name="connsiteY2" fmla="*/ 2133565 h 2133565"/>
              <a:gd name="connsiteX3" fmla="*/ 0 w 4632158"/>
              <a:gd name="connsiteY3" fmla="*/ 1243228 h 2133565"/>
              <a:gd name="connsiteX0" fmla="*/ 0 w 4656011"/>
              <a:gd name="connsiteY0" fmla="*/ 1243228 h 2157419"/>
              <a:gd name="connsiteX1" fmla="*/ 3641593 w 4656011"/>
              <a:gd name="connsiteY1" fmla="*/ 0 h 2157419"/>
              <a:gd name="connsiteX2" fmla="*/ 4656011 w 4656011"/>
              <a:gd name="connsiteY2" fmla="*/ 2157419 h 2157419"/>
              <a:gd name="connsiteX3" fmla="*/ 0 w 4656011"/>
              <a:gd name="connsiteY3" fmla="*/ 1243228 h 2157419"/>
              <a:gd name="connsiteX0" fmla="*/ 0 w 4659987"/>
              <a:gd name="connsiteY0" fmla="*/ 1247204 h 2157419"/>
              <a:gd name="connsiteX1" fmla="*/ 3645569 w 4659987"/>
              <a:gd name="connsiteY1" fmla="*/ 0 h 2157419"/>
              <a:gd name="connsiteX2" fmla="*/ 4659987 w 4659987"/>
              <a:gd name="connsiteY2" fmla="*/ 2157419 h 2157419"/>
              <a:gd name="connsiteX3" fmla="*/ 0 w 4659987"/>
              <a:gd name="connsiteY3" fmla="*/ 1247204 h 2157419"/>
              <a:gd name="connsiteX0" fmla="*/ 0 w 4667938"/>
              <a:gd name="connsiteY0" fmla="*/ 1263107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63107 h 2157419"/>
              <a:gd name="connsiteX0" fmla="*/ 0 w 4667938"/>
              <a:gd name="connsiteY0" fmla="*/ 1259132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59132 h 2157419"/>
              <a:gd name="connsiteX0" fmla="*/ 0 w 4667938"/>
              <a:gd name="connsiteY0" fmla="*/ 1259132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59132 h 2157419"/>
              <a:gd name="connsiteX0" fmla="*/ 0 w 4659987"/>
              <a:gd name="connsiteY0" fmla="*/ 1251181 h 2157419"/>
              <a:gd name="connsiteX1" fmla="*/ 3645569 w 4659987"/>
              <a:gd name="connsiteY1" fmla="*/ 0 h 2157419"/>
              <a:gd name="connsiteX2" fmla="*/ 4659987 w 4659987"/>
              <a:gd name="connsiteY2" fmla="*/ 2157419 h 2157419"/>
              <a:gd name="connsiteX3" fmla="*/ 0 w 4659987"/>
              <a:gd name="connsiteY3" fmla="*/ 1251181 h 2157419"/>
              <a:gd name="connsiteX0" fmla="*/ 0 w 4674275"/>
              <a:gd name="connsiteY0" fmla="*/ 1251181 h 2157419"/>
              <a:gd name="connsiteX1" fmla="*/ 3645569 w 4674275"/>
              <a:gd name="connsiteY1" fmla="*/ 0 h 2157419"/>
              <a:gd name="connsiteX2" fmla="*/ 4674275 w 4674275"/>
              <a:gd name="connsiteY2" fmla="*/ 2157419 h 2157419"/>
              <a:gd name="connsiteX3" fmla="*/ 0 w 4674275"/>
              <a:gd name="connsiteY3" fmla="*/ 1251181 h 2157419"/>
              <a:gd name="connsiteX0" fmla="*/ 0 w 4683800"/>
              <a:gd name="connsiteY0" fmla="*/ 1251181 h 2157419"/>
              <a:gd name="connsiteX1" fmla="*/ 3655094 w 4683800"/>
              <a:gd name="connsiteY1" fmla="*/ 0 h 2157419"/>
              <a:gd name="connsiteX2" fmla="*/ 4683800 w 4683800"/>
              <a:gd name="connsiteY2" fmla="*/ 2157419 h 2157419"/>
              <a:gd name="connsiteX3" fmla="*/ 0 w 4683800"/>
              <a:gd name="connsiteY3" fmla="*/ 1251181 h 2157419"/>
              <a:gd name="connsiteX0" fmla="*/ 0 w 4695230"/>
              <a:gd name="connsiteY0" fmla="*/ 1251181 h 2157419"/>
              <a:gd name="connsiteX1" fmla="*/ 3666524 w 4695230"/>
              <a:gd name="connsiteY1" fmla="*/ 0 h 2157419"/>
              <a:gd name="connsiteX2" fmla="*/ 4695230 w 4695230"/>
              <a:gd name="connsiteY2" fmla="*/ 2157419 h 2157419"/>
              <a:gd name="connsiteX3" fmla="*/ 0 w 4695230"/>
              <a:gd name="connsiteY3" fmla="*/ 1251181 h 2157419"/>
              <a:gd name="connsiteX0" fmla="*/ 0 w 4695230"/>
              <a:gd name="connsiteY0" fmla="*/ 1251181 h 2171067"/>
              <a:gd name="connsiteX1" fmla="*/ 3666524 w 4695230"/>
              <a:gd name="connsiteY1" fmla="*/ 0 h 2171067"/>
              <a:gd name="connsiteX2" fmla="*/ 4695230 w 4695230"/>
              <a:gd name="connsiteY2" fmla="*/ 2171067 h 2171067"/>
              <a:gd name="connsiteX3" fmla="*/ 0 w 4695230"/>
              <a:gd name="connsiteY3" fmla="*/ 1251181 h 2171067"/>
              <a:gd name="connsiteX0" fmla="*/ 0 w 4708878"/>
              <a:gd name="connsiteY0" fmla="*/ 1251181 h 2184715"/>
              <a:gd name="connsiteX1" fmla="*/ 3666524 w 4708878"/>
              <a:gd name="connsiteY1" fmla="*/ 0 h 2184715"/>
              <a:gd name="connsiteX2" fmla="*/ 4708878 w 4708878"/>
              <a:gd name="connsiteY2" fmla="*/ 2184715 h 2184715"/>
              <a:gd name="connsiteX3" fmla="*/ 0 w 4708878"/>
              <a:gd name="connsiteY3" fmla="*/ 1251181 h 2184715"/>
              <a:gd name="connsiteX0" fmla="*/ 0 w 4722526"/>
              <a:gd name="connsiteY0" fmla="*/ 1251181 h 2198363"/>
              <a:gd name="connsiteX1" fmla="*/ 3666524 w 4722526"/>
              <a:gd name="connsiteY1" fmla="*/ 0 h 2198363"/>
              <a:gd name="connsiteX2" fmla="*/ 4722526 w 4722526"/>
              <a:gd name="connsiteY2" fmla="*/ 2198363 h 2198363"/>
              <a:gd name="connsiteX3" fmla="*/ 0 w 4722526"/>
              <a:gd name="connsiteY3" fmla="*/ 1251181 h 2198363"/>
              <a:gd name="connsiteX0" fmla="*/ 0 w 4658916"/>
              <a:gd name="connsiteY0" fmla="*/ 1251181 h 2190411"/>
              <a:gd name="connsiteX1" fmla="*/ 3666524 w 4658916"/>
              <a:gd name="connsiteY1" fmla="*/ 0 h 2190411"/>
              <a:gd name="connsiteX2" fmla="*/ 4658916 w 4658916"/>
              <a:gd name="connsiteY2" fmla="*/ 2190411 h 2190411"/>
              <a:gd name="connsiteX3" fmla="*/ 0 w 4658916"/>
              <a:gd name="connsiteY3" fmla="*/ 1251181 h 2190411"/>
              <a:gd name="connsiteX0" fmla="*/ 0 w 4658916"/>
              <a:gd name="connsiteY0" fmla="*/ 1251181 h 2166557"/>
              <a:gd name="connsiteX1" fmla="*/ 3666524 w 4658916"/>
              <a:gd name="connsiteY1" fmla="*/ 0 h 2166557"/>
              <a:gd name="connsiteX2" fmla="*/ 4658916 w 4658916"/>
              <a:gd name="connsiteY2" fmla="*/ 2166557 h 2166557"/>
              <a:gd name="connsiteX3" fmla="*/ 0 w 4658916"/>
              <a:gd name="connsiteY3" fmla="*/ 1251181 h 2166557"/>
              <a:gd name="connsiteX0" fmla="*/ 0 w 4670136"/>
              <a:gd name="connsiteY0" fmla="*/ 1251181 h 2166557"/>
              <a:gd name="connsiteX1" fmla="*/ 3677744 w 4670136"/>
              <a:gd name="connsiteY1" fmla="*/ 0 h 2166557"/>
              <a:gd name="connsiteX2" fmla="*/ 4670136 w 4670136"/>
              <a:gd name="connsiteY2" fmla="*/ 2166557 h 2166557"/>
              <a:gd name="connsiteX3" fmla="*/ 0 w 4670136"/>
              <a:gd name="connsiteY3" fmla="*/ 1251181 h 2166557"/>
              <a:gd name="connsiteX0" fmla="*/ 0 w 4653306"/>
              <a:gd name="connsiteY0" fmla="*/ 1251181 h 2166557"/>
              <a:gd name="connsiteX1" fmla="*/ 3660914 w 4653306"/>
              <a:gd name="connsiteY1" fmla="*/ 0 h 2166557"/>
              <a:gd name="connsiteX2" fmla="*/ 4653306 w 4653306"/>
              <a:gd name="connsiteY2" fmla="*/ 2166557 h 2166557"/>
              <a:gd name="connsiteX3" fmla="*/ 0 w 4653306"/>
              <a:gd name="connsiteY3" fmla="*/ 1251181 h 2166557"/>
              <a:gd name="connsiteX0" fmla="*/ 0 w 4001299"/>
              <a:gd name="connsiteY0" fmla="*/ 869518 h 2166557"/>
              <a:gd name="connsiteX1" fmla="*/ 3008907 w 4001299"/>
              <a:gd name="connsiteY1" fmla="*/ 0 h 2166557"/>
              <a:gd name="connsiteX2" fmla="*/ 4001299 w 4001299"/>
              <a:gd name="connsiteY2" fmla="*/ 2166557 h 2166557"/>
              <a:gd name="connsiteX3" fmla="*/ 0 w 4001299"/>
              <a:gd name="connsiteY3" fmla="*/ 869518 h 2166557"/>
              <a:gd name="connsiteX0" fmla="*/ 0 w 4645354"/>
              <a:gd name="connsiteY0" fmla="*/ 1251181 h 2166557"/>
              <a:gd name="connsiteX1" fmla="*/ 3652962 w 4645354"/>
              <a:gd name="connsiteY1" fmla="*/ 0 h 2166557"/>
              <a:gd name="connsiteX2" fmla="*/ 4645354 w 4645354"/>
              <a:gd name="connsiteY2" fmla="*/ 2166557 h 2166557"/>
              <a:gd name="connsiteX3" fmla="*/ 0 w 4645354"/>
              <a:gd name="connsiteY3" fmla="*/ 1251181 h 2166557"/>
              <a:gd name="connsiteX0" fmla="*/ 0 w 4645354"/>
              <a:gd name="connsiteY0" fmla="*/ 1243230 h 2166557"/>
              <a:gd name="connsiteX1" fmla="*/ 3652962 w 4645354"/>
              <a:gd name="connsiteY1" fmla="*/ 0 h 2166557"/>
              <a:gd name="connsiteX2" fmla="*/ 4645354 w 4645354"/>
              <a:gd name="connsiteY2" fmla="*/ 2166557 h 2166557"/>
              <a:gd name="connsiteX3" fmla="*/ 0 w 4645354"/>
              <a:gd name="connsiteY3" fmla="*/ 1243230 h 2166557"/>
              <a:gd name="connsiteX0" fmla="*/ 0 w 4645354"/>
              <a:gd name="connsiteY0" fmla="*/ 1238467 h 2161794"/>
              <a:gd name="connsiteX1" fmla="*/ 3664911 w 4645354"/>
              <a:gd name="connsiteY1" fmla="*/ 0 h 2161794"/>
              <a:gd name="connsiteX2" fmla="*/ 4645354 w 4645354"/>
              <a:gd name="connsiteY2" fmla="*/ 2161794 h 2161794"/>
              <a:gd name="connsiteX3" fmla="*/ 0 w 4645354"/>
              <a:gd name="connsiteY3" fmla="*/ 1238467 h 216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354" h="2161794">
                <a:moveTo>
                  <a:pt x="0" y="1238467"/>
                </a:moveTo>
                <a:lnTo>
                  <a:pt x="3664911" y="0"/>
                </a:lnTo>
                <a:lnTo>
                  <a:pt x="4645354" y="2161794"/>
                </a:lnTo>
                <a:lnTo>
                  <a:pt x="0" y="1238467"/>
                </a:lnTo>
                <a:close/>
              </a:path>
            </a:pathLst>
          </a:custGeom>
          <a:gradFill>
            <a:gsLst>
              <a:gs pos="2000">
                <a:schemeClr val="accent1"/>
              </a:gs>
              <a:gs pos="100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8" name="Freeform 37"/>
          <p:cNvSpPr/>
          <p:nvPr/>
        </p:nvSpPr>
        <p:spPr>
          <a:xfrm>
            <a:off x="3541852" y="3007895"/>
            <a:ext cx="2834884" cy="2947737"/>
          </a:xfrm>
          <a:custGeom>
            <a:avLst/>
            <a:gdLst>
              <a:gd name="connsiteX0" fmla="*/ 0 w 2791326"/>
              <a:gd name="connsiteY0" fmla="*/ 1816768 h 2947737"/>
              <a:gd name="connsiteX1" fmla="*/ 493294 w 2791326"/>
              <a:gd name="connsiteY1" fmla="*/ 2947737 h 2947737"/>
              <a:gd name="connsiteX2" fmla="*/ 2791326 w 2791326"/>
              <a:gd name="connsiteY2" fmla="*/ 0 h 2947737"/>
              <a:gd name="connsiteX3" fmla="*/ 0 w 2791326"/>
              <a:gd name="connsiteY3" fmla="*/ 1816768 h 2947737"/>
              <a:gd name="connsiteX0" fmla="*/ 0 w 2799638"/>
              <a:gd name="connsiteY0" fmla="*/ 1845863 h 2947737"/>
              <a:gd name="connsiteX1" fmla="*/ 501606 w 2799638"/>
              <a:gd name="connsiteY1" fmla="*/ 2947737 h 2947737"/>
              <a:gd name="connsiteX2" fmla="*/ 2799638 w 2799638"/>
              <a:gd name="connsiteY2" fmla="*/ 0 h 2947737"/>
              <a:gd name="connsiteX3" fmla="*/ 0 w 2799638"/>
              <a:gd name="connsiteY3" fmla="*/ 1845863 h 2947737"/>
              <a:gd name="connsiteX0" fmla="*/ 0 w 2826933"/>
              <a:gd name="connsiteY0" fmla="*/ 1886806 h 2947737"/>
              <a:gd name="connsiteX1" fmla="*/ 52890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86806 h 2947737"/>
              <a:gd name="connsiteX0" fmla="*/ 0 w 2826933"/>
              <a:gd name="connsiteY0" fmla="*/ 1859510 h 2947737"/>
              <a:gd name="connsiteX1" fmla="*/ 52890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59510 h 2947737"/>
              <a:gd name="connsiteX0" fmla="*/ 0 w 2826933"/>
              <a:gd name="connsiteY0" fmla="*/ 1859510 h 2947737"/>
              <a:gd name="connsiteX1" fmla="*/ 52329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59510 h 2947737"/>
              <a:gd name="connsiteX0" fmla="*/ 0 w 2834884"/>
              <a:gd name="connsiteY0" fmla="*/ 1867462 h 2947737"/>
              <a:gd name="connsiteX1" fmla="*/ 531242 w 2834884"/>
              <a:gd name="connsiteY1" fmla="*/ 2947737 h 2947737"/>
              <a:gd name="connsiteX2" fmla="*/ 2834884 w 2834884"/>
              <a:gd name="connsiteY2" fmla="*/ 0 h 2947737"/>
              <a:gd name="connsiteX3" fmla="*/ 0 w 2834884"/>
              <a:gd name="connsiteY3" fmla="*/ 1867462 h 29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4884" h="2947737">
                <a:moveTo>
                  <a:pt x="0" y="1867462"/>
                </a:moveTo>
                <a:lnTo>
                  <a:pt x="531242" y="2947737"/>
                </a:lnTo>
                <a:lnTo>
                  <a:pt x="2834884" y="0"/>
                </a:lnTo>
                <a:lnTo>
                  <a:pt x="0" y="1867462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97000">
                <a:schemeClr val="accent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79413" y="1333500"/>
            <a:ext cx="9521825" cy="4127499"/>
          </a:xfrm>
        </p:spPr>
        <p:txBody>
          <a:bodyPr rIns="0"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33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3" y="2321901"/>
            <a:ext cx="9521825" cy="1994392"/>
          </a:xfr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92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-9845" y="-7221"/>
            <a:ext cx="12210731" cy="6884165"/>
            <a:chOff x="-9845" y="-7221"/>
            <a:chExt cx="12210731" cy="6884165"/>
          </a:xfrm>
        </p:grpSpPr>
        <p:sp>
          <p:nvSpPr>
            <p:cNvPr id="6" name="Freeform 5"/>
            <p:cNvSpPr/>
            <p:nvPr/>
          </p:nvSpPr>
          <p:spPr>
            <a:xfrm>
              <a:off x="-6314" y="3602940"/>
              <a:ext cx="3593122" cy="3267566"/>
            </a:xfrm>
            <a:custGeom>
              <a:avLst/>
              <a:gdLst>
                <a:gd name="connsiteX0" fmla="*/ 1392248 w 3580909"/>
                <a:gd name="connsiteY0" fmla="*/ 0 h 3209249"/>
                <a:gd name="connsiteX1" fmla="*/ 0 w 3580909"/>
                <a:gd name="connsiteY1" fmla="*/ 3209249 h 3209249"/>
                <a:gd name="connsiteX2" fmla="*/ 3580909 w 3580909"/>
                <a:gd name="connsiteY2" fmla="*/ 1215267 h 3209249"/>
                <a:gd name="connsiteX3" fmla="*/ 1392248 w 3580909"/>
                <a:gd name="connsiteY3" fmla="*/ 0 h 3209249"/>
                <a:gd name="connsiteX0" fmla="*/ 1406371 w 3595032"/>
                <a:gd name="connsiteY0" fmla="*/ 0 h 3209249"/>
                <a:gd name="connsiteX1" fmla="*/ 0 w 3595032"/>
                <a:gd name="connsiteY1" fmla="*/ 3209249 h 3209249"/>
                <a:gd name="connsiteX2" fmla="*/ 3595032 w 3595032"/>
                <a:gd name="connsiteY2" fmla="*/ 1215267 h 3209249"/>
                <a:gd name="connsiteX3" fmla="*/ 1406371 w 3595032"/>
                <a:gd name="connsiteY3" fmla="*/ 0 h 3209249"/>
                <a:gd name="connsiteX0" fmla="*/ 1399310 w 3587971"/>
                <a:gd name="connsiteY0" fmla="*/ 0 h 3209249"/>
                <a:gd name="connsiteX1" fmla="*/ 0 w 3587971"/>
                <a:gd name="connsiteY1" fmla="*/ 3209249 h 3209249"/>
                <a:gd name="connsiteX2" fmla="*/ 3587971 w 3587971"/>
                <a:gd name="connsiteY2" fmla="*/ 1215267 h 3209249"/>
                <a:gd name="connsiteX3" fmla="*/ 1399310 w 3587971"/>
                <a:gd name="connsiteY3" fmla="*/ 0 h 3209249"/>
                <a:gd name="connsiteX0" fmla="*/ 1399310 w 3587971"/>
                <a:gd name="connsiteY0" fmla="*/ 0 h 3252111"/>
                <a:gd name="connsiteX1" fmla="*/ 0 w 3587971"/>
                <a:gd name="connsiteY1" fmla="*/ 3252111 h 3252111"/>
                <a:gd name="connsiteX2" fmla="*/ 3587971 w 3587971"/>
                <a:gd name="connsiteY2" fmla="*/ 1258129 h 3252111"/>
                <a:gd name="connsiteX3" fmla="*/ 1399310 w 3587971"/>
                <a:gd name="connsiteY3" fmla="*/ 0 h 3252111"/>
                <a:gd name="connsiteX0" fmla="*/ 1396734 w 3585395"/>
                <a:gd name="connsiteY0" fmla="*/ 0 h 3264990"/>
                <a:gd name="connsiteX1" fmla="*/ 0 w 3585395"/>
                <a:gd name="connsiteY1" fmla="*/ 3264990 h 3264990"/>
                <a:gd name="connsiteX2" fmla="*/ 3585395 w 3585395"/>
                <a:gd name="connsiteY2" fmla="*/ 1258129 h 3264990"/>
                <a:gd name="connsiteX3" fmla="*/ 1396734 w 3585395"/>
                <a:gd name="connsiteY3" fmla="*/ 0 h 3264990"/>
                <a:gd name="connsiteX0" fmla="*/ 1404461 w 3593122"/>
                <a:gd name="connsiteY0" fmla="*/ 0 h 3267566"/>
                <a:gd name="connsiteX1" fmla="*/ 0 w 3593122"/>
                <a:gd name="connsiteY1" fmla="*/ 3267566 h 3267566"/>
                <a:gd name="connsiteX2" fmla="*/ 3593122 w 3593122"/>
                <a:gd name="connsiteY2" fmla="*/ 1258129 h 3267566"/>
                <a:gd name="connsiteX3" fmla="*/ 1404461 w 3593122"/>
                <a:gd name="connsiteY3" fmla="*/ 0 h 326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3122" h="3267566">
                  <a:moveTo>
                    <a:pt x="1404461" y="0"/>
                  </a:moveTo>
                  <a:lnTo>
                    <a:pt x="0" y="3267566"/>
                  </a:lnTo>
                  <a:lnTo>
                    <a:pt x="3593122" y="1258129"/>
                  </a:lnTo>
                  <a:lnTo>
                    <a:pt x="1404461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390330" y="1741468"/>
              <a:ext cx="2199979" cy="3164694"/>
            </a:xfrm>
            <a:custGeom>
              <a:avLst/>
              <a:gdLst>
                <a:gd name="connsiteX0" fmla="*/ 1739462 w 2186152"/>
                <a:gd name="connsiteY0" fmla="*/ 0 h 3095296"/>
                <a:gd name="connsiteX1" fmla="*/ 0 w 2186152"/>
                <a:gd name="connsiteY1" fmla="*/ 1891862 h 3095296"/>
                <a:gd name="connsiteX2" fmla="*/ 2186152 w 2186152"/>
                <a:gd name="connsiteY2" fmla="*/ 3095296 h 3095296"/>
                <a:gd name="connsiteX3" fmla="*/ 1739462 w 2186152"/>
                <a:gd name="connsiteY3" fmla="*/ 0 h 3095296"/>
                <a:gd name="connsiteX0" fmla="*/ 1733563 w 2186152"/>
                <a:gd name="connsiteY0" fmla="*/ 0 h 3112994"/>
                <a:gd name="connsiteX1" fmla="*/ 0 w 2186152"/>
                <a:gd name="connsiteY1" fmla="*/ 1909560 h 3112994"/>
                <a:gd name="connsiteX2" fmla="*/ 2186152 w 2186152"/>
                <a:gd name="connsiteY2" fmla="*/ 3112994 h 3112994"/>
                <a:gd name="connsiteX3" fmla="*/ 1733563 w 2186152"/>
                <a:gd name="connsiteY3" fmla="*/ 0 h 3112994"/>
                <a:gd name="connsiteX0" fmla="*/ 1752613 w 2186152"/>
                <a:gd name="connsiteY0" fmla="*/ 0 h 3108232"/>
                <a:gd name="connsiteX1" fmla="*/ 0 w 2186152"/>
                <a:gd name="connsiteY1" fmla="*/ 1904798 h 3108232"/>
                <a:gd name="connsiteX2" fmla="*/ 2186152 w 2186152"/>
                <a:gd name="connsiteY2" fmla="*/ 3108232 h 3108232"/>
                <a:gd name="connsiteX3" fmla="*/ 1752613 w 2186152"/>
                <a:gd name="connsiteY3" fmla="*/ 0 h 3108232"/>
                <a:gd name="connsiteX0" fmla="*/ 1738326 w 2186152"/>
                <a:gd name="connsiteY0" fmla="*/ 0 h 3108232"/>
                <a:gd name="connsiteX1" fmla="*/ 0 w 2186152"/>
                <a:gd name="connsiteY1" fmla="*/ 1904798 h 3108232"/>
                <a:gd name="connsiteX2" fmla="*/ 2186152 w 2186152"/>
                <a:gd name="connsiteY2" fmla="*/ 3108232 h 3108232"/>
                <a:gd name="connsiteX3" fmla="*/ 1738326 w 2186152"/>
                <a:gd name="connsiteY3" fmla="*/ 0 h 3108232"/>
                <a:gd name="connsiteX0" fmla="*/ 1724039 w 2186152"/>
                <a:gd name="connsiteY0" fmla="*/ 0 h 3089182"/>
                <a:gd name="connsiteX1" fmla="*/ 0 w 2186152"/>
                <a:gd name="connsiteY1" fmla="*/ 1885748 h 3089182"/>
                <a:gd name="connsiteX2" fmla="*/ 2186152 w 2186152"/>
                <a:gd name="connsiteY2" fmla="*/ 3089182 h 3089182"/>
                <a:gd name="connsiteX3" fmla="*/ 1724039 w 2186152"/>
                <a:gd name="connsiteY3" fmla="*/ 0 h 3089182"/>
                <a:gd name="connsiteX0" fmla="*/ 1743089 w 2205202"/>
                <a:gd name="connsiteY0" fmla="*/ 0 h 3089182"/>
                <a:gd name="connsiteX1" fmla="*/ 0 w 2205202"/>
                <a:gd name="connsiteY1" fmla="*/ 1861935 h 3089182"/>
                <a:gd name="connsiteX2" fmla="*/ 2205202 w 2205202"/>
                <a:gd name="connsiteY2" fmla="*/ 3089182 h 3089182"/>
                <a:gd name="connsiteX3" fmla="*/ 1743089 w 2205202"/>
                <a:gd name="connsiteY3" fmla="*/ 0 h 3089182"/>
                <a:gd name="connsiteX0" fmla="*/ 1733564 w 2205202"/>
                <a:gd name="connsiteY0" fmla="*/ 0 h 3079657"/>
                <a:gd name="connsiteX1" fmla="*/ 0 w 2205202"/>
                <a:gd name="connsiteY1" fmla="*/ 1852410 h 3079657"/>
                <a:gd name="connsiteX2" fmla="*/ 2205202 w 2205202"/>
                <a:gd name="connsiteY2" fmla="*/ 3079657 h 3079657"/>
                <a:gd name="connsiteX3" fmla="*/ 1733564 w 2205202"/>
                <a:gd name="connsiteY3" fmla="*/ 0 h 3079657"/>
                <a:gd name="connsiteX0" fmla="*/ 1695464 w 2167102"/>
                <a:gd name="connsiteY0" fmla="*/ 0 h 3079657"/>
                <a:gd name="connsiteX1" fmla="*/ 0 w 2167102"/>
                <a:gd name="connsiteY1" fmla="*/ 1871460 h 3079657"/>
                <a:gd name="connsiteX2" fmla="*/ 2167102 w 2167102"/>
                <a:gd name="connsiteY2" fmla="*/ 3079657 h 3079657"/>
                <a:gd name="connsiteX3" fmla="*/ 1695464 w 2167102"/>
                <a:gd name="connsiteY3" fmla="*/ 0 h 3079657"/>
                <a:gd name="connsiteX0" fmla="*/ 1724039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24039 w 2195677"/>
                <a:gd name="connsiteY3" fmla="*/ 0 h 3079657"/>
                <a:gd name="connsiteX0" fmla="*/ 1746073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46073 w 2195677"/>
                <a:gd name="connsiteY3" fmla="*/ 0 h 3079657"/>
                <a:gd name="connsiteX0" fmla="*/ 1714323 w 2195677"/>
                <a:gd name="connsiteY0" fmla="*/ 0 h 3098707"/>
                <a:gd name="connsiteX1" fmla="*/ 0 w 2195677"/>
                <a:gd name="connsiteY1" fmla="*/ 1885748 h 3098707"/>
                <a:gd name="connsiteX2" fmla="*/ 2195677 w 2195677"/>
                <a:gd name="connsiteY2" fmla="*/ 3098707 h 3098707"/>
                <a:gd name="connsiteX3" fmla="*/ 1714323 w 2195677"/>
                <a:gd name="connsiteY3" fmla="*/ 0 h 3098707"/>
                <a:gd name="connsiteX0" fmla="*/ 1720673 w 2195677"/>
                <a:gd name="connsiteY0" fmla="*/ 0 h 3092357"/>
                <a:gd name="connsiteX1" fmla="*/ 0 w 2195677"/>
                <a:gd name="connsiteY1" fmla="*/ 1879398 h 3092357"/>
                <a:gd name="connsiteX2" fmla="*/ 2195677 w 2195677"/>
                <a:gd name="connsiteY2" fmla="*/ 3092357 h 3092357"/>
                <a:gd name="connsiteX3" fmla="*/ 1720673 w 2195677"/>
                <a:gd name="connsiteY3" fmla="*/ 0 h 3092357"/>
                <a:gd name="connsiteX0" fmla="*/ 1739723 w 2195677"/>
                <a:gd name="connsiteY0" fmla="*/ 0 h 3086007"/>
                <a:gd name="connsiteX1" fmla="*/ 0 w 2195677"/>
                <a:gd name="connsiteY1" fmla="*/ 1873048 h 3086007"/>
                <a:gd name="connsiteX2" fmla="*/ 2195677 w 2195677"/>
                <a:gd name="connsiteY2" fmla="*/ 3086007 h 3086007"/>
                <a:gd name="connsiteX3" fmla="*/ 1739723 w 2195677"/>
                <a:gd name="connsiteY3" fmla="*/ 0 h 3086007"/>
                <a:gd name="connsiteX0" fmla="*/ 1720673 w 2195677"/>
                <a:gd name="connsiteY0" fmla="*/ 0 h 3155857"/>
                <a:gd name="connsiteX1" fmla="*/ 0 w 2195677"/>
                <a:gd name="connsiteY1" fmla="*/ 1942898 h 3155857"/>
                <a:gd name="connsiteX2" fmla="*/ 2195677 w 2195677"/>
                <a:gd name="connsiteY2" fmla="*/ 3155857 h 3155857"/>
                <a:gd name="connsiteX3" fmla="*/ 1720673 w 2195677"/>
                <a:gd name="connsiteY3" fmla="*/ 0 h 3155857"/>
                <a:gd name="connsiteX0" fmla="*/ 1720673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20673 w 2195677"/>
                <a:gd name="connsiteY3" fmla="*/ 0 h 3079657"/>
                <a:gd name="connsiteX0" fmla="*/ 1720673 w 2195677"/>
                <a:gd name="connsiteY0" fmla="*/ 0 h 3149507"/>
                <a:gd name="connsiteX1" fmla="*/ 0 w 2195677"/>
                <a:gd name="connsiteY1" fmla="*/ 1936548 h 3149507"/>
                <a:gd name="connsiteX2" fmla="*/ 2195677 w 2195677"/>
                <a:gd name="connsiteY2" fmla="*/ 3149507 h 3149507"/>
                <a:gd name="connsiteX3" fmla="*/ 1720673 w 2195677"/>
                <a:gd name="connsiteY3" fmla="*/ 0 h 3149507"/>
                <a:gd name="connsiteX0" fmla="*/ 1739723 w 2214727"/>
                <a:gd name="connsiteY0" fmla="*/ 0 h 3149507"/>
                <a:gd name="connsiteX1" fmla="*/ 0 w 2214727"/>
                <a:gd name="connsiteY1" fmla="*/ 1936548 h 3149507"/>
                <a:gd name="connsiteX2" fmla="*/ 2214727 w 2214727"/>
                <a:gd name="connsiteY2" fmla="*/ 3149507 h 3149507"/>
                <a:gd name="connsiteX3" fmla="*/ 1739723 w 2214727"/>
                <a:gd name="connsiteY3" fmla="*/ 0 h 3149507"/>
                <a:gd name="connsiteX0" fmla="*/ 1739723 w 2214727"/>
                <a:gd name="connsiteY0" fmla="*/ 0 h 3149507"/>
                <a:gd name="connsiteX1" fmla="*/ 0 w 2214727"/>
                <a:gd name="connsiteY1" fmla="*/ 1936548 h 3149507"/>
                <a:gd name="connsiteX2" fmla="*/ 2214727 w 2214727"/>
                <a:gd name="connsiteY2" fmla="*/ 3149507 h 3149507"/>
                <a:gd name="connsiteX3" fmla="*/ 1739723 w 2214727"/>
                <a:gd name="connsiteY3" fmla="*/ 0 h 3149507"/>
                <a:gd name="connsiteX0" fmla="*/ 1724975 w 2199979"/>
                <a:gd name="connsiteY0" fmla="*/ 0 h 3149507"/>
                <a:gd name="connsiteX1" fmla="*/ 0 w 2199979"/>
                <a:gd name="connsiteY1" fmla="*/ 1921800 h 3149507"/>
                <a:gd name="connsiteX2" fmla="*/ 2199979 w 2199979"/>
                <a:gd name="connsiteY2" fmla="*/ 3149507 h 3149507"/>
                <a:gd name="connsiteX3" fmla="*/ 1724975 w 2199979"/>
                <a:gd name="connsiteY3" fmla="*/ 0 h 3149507"/>
                <a:gd name="connsiteX0" fmla="*/ 1722399 w 2199979"/>
                <a:gd name="connsiteY0" fmla="*/ 0 h 3072234"/>
                <a:gd name="connsiteX1" fmla="*/ 0 w 2199979"/>
                <a:gd name="connsiteY1" fmla="*/ 1844527 h 3072234"/>
                <a:gd name="connsiteX2" fmla="*/ 2199979 w 2199979"/>
                <a:gd name="connsiteY2" fmla="*/ 3072234 h 3072234"/>
                <a:gd name="connsiteX3" fmla="*/ 1722399 w 2199979"/>
                <a:gd name="connsiteY3" fmla="*/ 0 h 3072234"/>
                <a:gd name="connsiteX0" fmla="*/ 1722399 w 2199979"/>
                <a:gd name="connsiteY0" fmla="*/ 0 h 3123750"/>
                <a:gd name="connsiteX1" fmla="*/ 0 w 2199979"/>
                <a:gd name="connsiteY1" fmla="*/ 1896043 h 3123750"/>
                <a:gd name="connsiteX2" fmla="*/ 2199979 w 2199979"/>
                <a:gd name="connsiteY2" fmla="*/ 3123750 h 3123750"/>
                <a:gd name="connsiteX3" fmla="*/ 1722399 w 2199979"/>
                <a:gd name="connsiteY3" fmla="*/ 0 h 3123750"/>
                <a:gd name="connsiteX0" fmla="*/ 1736047 w 2199979"/>
                <a:gd name="connsiteY0" fmla="*/ 0 h 3164694"/>
                <a:gd name="connsiteX1" fmla="*/ 0 w 2199979"/>
                <a:gd name="connsiteY1" fmla="*/ 1936987 h 3164694"/>
                <a:gd name="connsiteX2" fmla="*/ 2199979 w 2199979"/>
                <a:gd name="connsiteY2" fmla="*/ 3164694 h 3164694"/>
                <a:gd name="connsiteX3" fmla="*/ 1736047 w 2199979"/>
                <a:gd name="connsiteY3" fmla="*/ 0 h 316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979" h="3164694">
                  <a:moveTo>
                    <a:pt x="1736047" y="0"/>
                  </a:moveTo>
                  <a:lnTo>
                    <a:pt x="0" y="1936987"/>
                  </a:lnTo>
                  <a:lnTo>
                    <a:pt x="2199979" y="3164694"/>
                  </a:lnTo>
                  <a:lnTo>
                    <a:pt x="1736047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6375805" y="1"/>
              <a:ext cx="4644129" cy="1222744"/>
            </a:xfrm>
            <a:custGeom>
              <a:avLst/>
              <a:gdLst>
                <a:gd name="connsiteX0" fmla="*/ 0 w 4550735"/>
                <a:gd name="connsiteY0" fmla="*/ 0 h 1222745"/>
                <a:gd name="connsiteX1" fmla="*/ 1222744 w 4550735"/>
                <a:gd name="connsiteY1" fmla="*/ 1222745 h 1222745"/>
                <a:gd name="connsiteX2" fmla="*/ 4550735 w 4550735"/>
                <a:gd name="connsiteY2" fmla="*/ 10633 h 1222745"/>
                <a:gd name="connsiteX3" fmla="*/ 0 w 4550735"/>
                <a:gd name="connsiteY3" fmla="*/ 0 h 1222745"/>
                <a:gd name="connsiteX0" fmla="*/ 0 w 4582633"/>
                <a:gd name="connsiteY0" fmla="*/ 10633 h 1212112"/>
                <a:gd name="connsiteX1" fmla="*/ 1254642 w 4582633"/>
                <a:gd name="connsiteY1" fmla="*/ 1212112 h 1212112"/>
                <a:gd name="connsiteX2" fmla="*/ 4582633 w 4582633"/>
                <a:gd name="connsiteY2" fmla="*/ 0 h 1212112"/>
                <a:gd name="connsiteX3" fmla="*/ 0 w 4582633"/>
                <a:gd name="connsiteY3" fmla="*/ 10633 h 1212112"/>
                <a:gd name="connsiteX0" fmla="*/ 0 w 4566685"/>
                <a:gd name="connsiteY0" fmla="*/ 0 h 1228061"/>
                <a:gd name="connsiteX1" fmla="*/ 1238694 w 4566685"/>
                <a:gd name="connsiteY1" fmla="*/ 1228061 h 1228061"/>
                <a:gd name="connsiteX2" fmla="*/ 4566685 w 4566685"/>
                <a:gd name="connsiteY2" fmla="*/ 15949 h 1228061"/>
                <a:gd name="connsiteX3" fmla="*/ 0 w 4566685"/>
                <a:gd name="connsiteY3" fmla="*/ 0 h 1228061"/>
                <a:gd name="connsiteX0" fmla="*/ 0 w 4566685"/>
                <a:gd name="connsiteY0" fmla="*/ 0 h 1217428"/>
                <a:gd name="connsiteX1" fmla="*/ 1238694 w 4566685"/>
                <a:gd name="connsiteY1" fmla="*/ 1217428 h 1217428"/>
                <a:gd name="connsiteX2" fmla="*/ 4566685 w 4566685"/>
                <a:gd name="connsiteY2" fmla="*/ 5316 h 1217428"/>
                <a:gd name="connsiteX3" fmla="*/ 0 w 4566685"/>
                <a:gd name="connsiteY3" fmla="*/ 0 h 1217428"/>
                <a:gd name="connsiteX0" fmla="*/ 0 w 4614532"/>
                <a:gd name="connsiteY0" fmla="*/ 0 h 1217428"/>
                <a:gd name="connsiteX1" fmla="*/ 1238694 w 4614532"/>
                <a:gd name="connsiteY1" fmla="*/ 1217428 h 1217428"/>
                <a:gd name="connsiteX2" fmla="*/ 4614532 w 4614532"/>
                <a:gd name="connsiteY2" fmla="*/ 5316 h 1217428"/>
                <a:gd name="connsiteX3" fmla="*/ 0 w 4614532"/>
                <a:gd name="connsiteY3" fmla="*/ 0 h 1217428"/>
                <a:gd name="connsiteX0" fmla="*/ 0 w 4614532"/>
                <a:gd name="connsiteY0" fmla="*/ 0 h 1228060"/>
                <a:gd name="connsiteX1" fmla="*/ 1286541 w 4614532"/>
                <a:gd name="connsiteY1" fmla="*/ 1228060 h 1228060"/>
                <a:gd name="connsiteX2" fmla="*/ 4614532 w 4614532"/>
                <a:gd name="connsiteY2" fmla="*/ 5316 h 1228060"/>
                <a:gd name="connsiteX3" fmla="*/ 0 w 4614532"/>
                <a:gd name="connsiteY3" fmla="*/ 0 h 1228060"/>
                <a:gd name="connsiteX0" fmla="*/ 0 w 4614532"/>
                <a:gd name="connsiteY0" fmla="*/ 10633 h 1222744"/>
                <a:gd name="connsiteX1" fmla="*/ 1286541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10633 h 1222744"/>
                <a:gd name="connsiteX0" fmla="*/ 0 w 4614532"/>
                <a:gd name="connsiteY0" fmla="*/ 10633 h 1201479"/>
                <a:gd name="connsiteX1" fmla="*/ 1238695 w 4614532"/>
                <a:gd name="connsiteY1" fmla="*/ 1201479 h 1201479"/>
                <a:gd name="connsiteX2" fmla="*/ 4614532 w 4614532"/>
                <a:gd name="connsiteY2" fmla="*/ 0 h 1201479"/>
                <a:gd name="connsiteX3" fmla="*/ 0 w 4614532"/>
                <a:gd name="connsiteY3" fmla="*/ 10633 h 1201479"/>
                <a:gd name="connsiteX0" fmla="*/ 0 w 4614532"/>
                <a:gd name="connsiteY0" fmla="*/ 10633 h 1222744"/>
                <a:gd name="connsiteX1" fmla="*/ 1249328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10633 h 1222744"/>
                <a:gd name="connsiteX0" fmla="*/ 0 w 4614532"/>
                <a:gd name="connsiteY0" fmla="*/ 0 h 1222744"/>
                <a:gd name="connsiteX1" fmla="*/ 1249328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0 h 1222744"/>
                <a:gd name="connsiteX0" fmla="*/ 0 w 4630481"/>
                <a:gd name="connsiteY0" fmla="*/ 0 h 1222744"/>
                <a:gd name="connsiteX1" fmla="*/ 1249328 w 4630481"/>
                <a:gd name="connsiteY1" fmla="*/ 1222744 h 1222744"/>
                <a:gd name="connsiteX2" fmla="*/ 4630481 w 4630481"/>
                <a:gd name="connsiteY2" fmla="*/ 0 h 1222744"/>
                <a:gd name="connsiteX3" fmla="*/ 0 w 4630481"/>
                <a:gd name="connsiteY3" fmla="*/ 0 h 1222744"/>
                <a:gd name="connsiteX0" fmla="*/ 0 w 4671425"/>
                <a:gd name="connsiteY0" fmla="*/ 0 h 1222744"/>
                <a:gd name="connsiteX1" fmla="*/ 1290272 w 4671425"/>
                <a:gd name="connsiteY1" fmla="*/ 1222744 h 1222744"/>
                <a:gd name="connsiteX2" fmla="*/ 4671425 w 4671425"/>
                <a:gd name="connsiteY2" fmla="*/ 0 h 1222744"/>
                <a:gd name="connsiteX3" fmla="*/ 0 w 4671425"/>
                <a:gd name="connsiteY3" fmla="*/ 0 h 1222744"/>
                <a:gd name="connsiteX0" fmla="*/ 0 w 4671425"/>
                <a:gd name="connsiteY0" fmla="*/ 0 h 1222744"/>
                <a:gd name="connsiteX1" fmla="*/ 1290272 w 4671425"/>
                <a:gd name="connsiteY1" fmla="*/ 1222744 h 1222744"/>
                <a:gd name="connsiteX2" fmla="*/ 4671425 w 4671425"/>
                <a:gd name="connsiteY2" fmla="*/ 614149 h 1222744"/>
                <a:gd name="connsiteX3" fmla="*/ 0 w 4671425"/>
                <a:gd name="connsiteY3" fmla="*/ 0 h 1222744"/>
                <a:gd name="connsiteX0" fmla="*/ 0 w 4657777"/>
                <a:gd name="connsiteY0" fmla="*/ 13648 h 1236392"/>
                <a:gd name="connsiteX1" fmla="*/ 1290272 w 4657777"/>
                <a:gd name="connsiteY1" fmla="*/ 1236392 h 1236392"/>
                <a:gd name="connsiteX2" fmla="*/ 4657777 w 4657777"/>
                <a:gd name="connsiteY2" fmla="*/ 0 h 1236392"/>
                <a:gd name="connsiteX3" fmla="*/ 0 w 4657777"/>
                <a:gd name="connsiteY3" fmla="*/ 13648 h 1236392"/>
                <a:gd name="connsiteX0" fmla="*/ 0 w 4644129"/>
                <a:gd name="connsiteY0" fmla="*/ 0 h 1222744"/>
                <a:gd name="connsiteX1" fmla="*/ 1290272 w 4644129"/>
                <a:gd name="connsiteY1" fmla="*/ 1222744 h 1222744"/>
                <a:gd name="connsiteX2" fmla="*/ 4644129 w 4644129"/>
                <a:gd name="connsiteY2" fmla="*/ 0 h 1222744"/>
                <a:gd name="connsiteX3" fmla="*/ 0 w 4644129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4129" h="1222744">
                  <a:moveTo>
                    <a:pt x="0" y="0"/>
                  </a:moveTo>
                  <a:lnTo>
                    <a:pt x="1290272" y="1222744"/>
                  </a:lnTo>
                  <a:lnTo>
                    <a:pt x="464412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5000">
                  <a:schemeClr val="accent2"/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052439" y="2989173"/>
              <a:ext cx="3708351" cy="2971471"/>
            </a:xfrm>
            <a:custGeom>
              <a:avLst/>
              <a:gdLst>
                <a:gd name="connsiteX0" fmla="*/ 2291255 w 3641834"/>
                <a:gd name="connsiteY0" fmla="*/ 0 h 2958662"/>
                <a:gd name="connsiteX1" fmla="*/ 3641834 w 3641834"/>
                <a:gd name="connsiteY1" fmla="*/ 1692165 h 2958662"/>
                <a:gd name="connsiteX2" fmla="*/ 0 w 3641834"/>
                <a:gd name="connsiteY2" fmla="*/ 2958662 h 2958662"/>
                <a:gd name="connsiteX3" fmla="*/ 2291255 w 3641834"/>
                <a:gd name="connsiteY3" fmla="*/ 0 h 2958662"/>
                <a:gd name="connsiteX0" fmla="*/ 2291255 w 3641834"/>
                <a:gd name="connsiteY0" fmla="*/ 0 h 2963917"/>
                <a:gd name="connsiteX1" fmla="*/ 3641834 w 3641834"/>
                <a:gd name="connsiteY1" fmla="*/ 1697420 h 2963917"/>
                <a:gd name="connsiteX2" fmla="*/ 0 w 3641834"/>
                <a:gd name="connsiteY2" fmla="*/ 2963917 h 2963917"/>
                <a:gd name="connsiteX3" fmla="*/ 2291255 w 3641834"/>
                <a:gd name="connsiteY3" fmla="*/ 0 h 2963917"/>
                <a:gd name="connsiteX0" fmla="*/ 2301765 w 3641834"/>
                <a:gd name="connsiteY0" fmla="*/ 0 h 2948152"/>
                <a:gd name="connsiteX1" fmla="*/ 3641834 w 3641834"/>
                <a:gd name="connsiteY1" fmla="*/ 1681655 h 2948152"/>
                <a:gd name="connsiteX2" fmla="*/ 0 w 3641834"/>
                <a:gd name="connsiteY2" fmla="*/ 2948152 h 2948152"/>
                <a:gd name="connsiteX3" fmla="*/ 2301765 w 3641834"/>
                <a:gd name="connsiteY3" fmla="*/ 0 h 2948152"/>
                <a:gd name="connsiteX0" fmla="*/ 2293452 w 3641834"/>
                <a:gd name="connsiteY0" fmla="*/ 0 h 2948152"/>
                <a:gd name="connsiteX1" fmla="*/ 3641834 w 3641834"/>
                <a:gd name="connsiteY1" fmla="*/ 1681655 h 2948152"/>
                <a:gd name="connsiteX2" fmla="*/ 0 w 3641834"/>
                <a:gd name="connsiteY2" fmla="*/ 2948152 h 2948152"/>
                <a:gd name="connsiteX3" fmla="*/ 2293452 w 3641834"/>
                <a:gd name="connsiteY3" fmla="*/ 0 h 2948152"/>
                <a:gd name="connsiteX0" fmla="*/ 2305379 w 3653761"/>
                <a:gd name="connsiteY0" fmla="*/ 0 h 2944176"/>
                <a:gd name="connsiteX1" fmla="*/ 3653761 w 3653761"/>
                <a:gd name="connsiteY1" fmla="*/ 1681655 h 2944176"/>
                <a:gd name="connsiteX2" fmla="*/ 0 w 3653761"/>
                <a:gd name="connsiteY2" fmla="*/ 2944176 h 2944176"/>
                <a:gd name="connsiteX3" fmla="*/ 2305379 w 3653761"/>
                <a:gd name="connsiteY3" fmla="*/ 0 h 2944176"/>
                <a:gd name="connsiteX0" fmla="*/ 2291731 w 3653761"/>
                <a:gd name="connsiteY0" fmla="*/ 0 h 2944176"/>
                <a:gd name="connsiteX1" fmla="*/ 3653761 w 3653761"/>
                <a:gd name="connsiteY1" fmla="*/ 1681655 h 2944176"/>
                <a:gd name="connsiteX2" fmla="*/ 0 w 3653761"/>
                <a:gd name="connsiteY2" fmla="*/ 2944176 h 2944176"/>
                <a:gd name="connsiteX3" fmla="*/ 2291731 w 3653761"/>
                <a:gd name="connsiteY3" fmla="*/ 0 h 2944176"/>
                <a:gd name="connsiteX0" fmla="*/ 2305378 w 3653761"/>
                <a:gd name="connsiteY0" fmla="*/ 0 h 2971471"/>
                <a:gd name="connsiteX1" fmla="*/ 3653761 w 3653761"/>
                <a:gd name="connsiteY1" fmla="*/ 1708950 h 2971471"/>
                <a:gd name="connsiteX2" fmla="*/ 0 w 3653761"/>
                <a:gd name="connsiteY2" fmla="*/ 2971471 h 2971471"/>
                <a:gd name="connsiteX3" fmla="*/ 2305378 w 3653761"/>
                <a:gd name="connsiteY3" fmla="*/ 0 h 2971471"/>
                <a:gd name="connsiteX0" fmla="*/ 2305378 w 3694704"/>
                <a:gd name="connsiteY0" fmla="*/ 0 h 2971471"/>
                <a:gd name="connsiteX1" fmla="*/ 3694704 w 3694704"/>
                <a:gd name="connsiteY1" fmla="*/ 1722598 h 2971471"/>
                <a:gd name="connsiteX2" fmla="*/ 0 w 3694704"/>
                <a:gd name="connsiteY2" fmla="*/ 2971471 h 2971471"/>
                <a:gd name="connsiteX3" fmla="*/ 2305378 w 3694704"/>
                <a:gd name="connsiteY3" fmla="*/ 0 h 2971471"/>
                <a:gd name="connsiteX0" fmla="*/ 2319025 w 3708351"/>
                <a:gd name="connsiteY0" fmla="*/ 0 h 2971471"/>
                <a:gd name="connsiteX1" fmla="*/ 3708351 w 3708351"/>
                <a:gd name="connsiteY1" fmla="*/ 1722598 h 2971471"/>
                <a:gd name="connsiteX2" fmla="*/ 0 w 3708351"/>
                <a:gd name="connsiteY2" fmla="*/ 2971471 h 2971471"/>
                <a:gd name="connsiteX3" fmla="*/ 2319025 w 3708351"/>
                <a:gd name="connsiteY3" fmla="*/ 0 h 297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8351" h="2971471">
                  <a:moveTo>
                    <a:pt x="2319025" y="0"/>
                  </a:moveTo>
                  <a:lnTo>
                    <a:pt x="3708351" y="1722598"/>
                  </a:lnTo>
                  <a:lnTo>
                    <a:pt x="0" y="2971471"/>
                  </a:lnTo>
                  <a:lnTo>
                    <a:pt x="231902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3085" y="0"/>
              <a:ext cx="3366670" cy="1804474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346198"/>
                <a:gd name="connsiteY0" fmla="*/ 0 h 1771137"/>
                <a:gd name="connsiteX1" fmla="*/ 3346198 w 3346198"/>
                <a:gd name="connsiteY1" fmla="*/ 3282 h 1771137"/>
                <a:gd name="connsiteX2" fmla="*/ 3153403 w 3346198"/>
                <a:gd name="connsiteY2" fmla="*/ 1771137 h 1771137"/>
                <a:gd name="connsiteX3" fmla="*/ 0 w 3346198"/>
                <a:gd name="connsiteY3" fmla="*/ 0 h 1771137"/>
                <a:gd name="connsiteX0" fmla="*/ 0 w 3346198"/>
                <a:gd name="connsiteY0" fmla="*/ 0 h 1766374"/>
                <a:gd name="connsiteX1" fmla="*/ 3346198 w 3346198"/>
                <a:gd name="connsiteY1" fmla="*/ 3282 h 1766374"/>
                <a:gd name="connsiteX2" fmla="*/ 3110540 w 3346198"/>
                <a:gd name="connsiteY2" fmla="*/ 1766374 h 1766374"/>
                <a:gd name="connsiteX3" fmla="*/ 0 w 3346198"/>
                <a:gd name="connsiteY3" fmla="*/ 0 h 1766374"/>
                <a:gd name="connsiteX0" fmla="*/ 0 w 3346198"/>
                <a:gd name="connsiteY0" fmla="*/ 0 h 1780662"/>
                <a:gd name="connsiteX1" fmla="*/ 3346198 w 3346198"/>
                <a:gd name="connsiteY1" fmla="*/ 3282 h 1780662"/>
                <a:gd name="connsiteX2" fmla="*/ 3091490 w 3346198"/>
                <a:gd name="connsiteY2" fmla="*/ 1780662 h 1780662"/>
                <a:gd name="connsiteX3" fmla="*/ 0 w 3346198"/>
                <a:gd name="connsiteY3" fmla="*/ 0 h 1780662"/>
                <a:gd name="connsiteX0" fmla="*/ 0 w 3346198"/>
                <a:gd name="connsiteY0" fmla="*/ 0 h 1804474"/>
                <a:gd name="connsiteX1" fmla="*/ 3346198 w 3346198"/>
                <a:gd name="connsiteY1" fmla="*/ 3282 h 1804474"/>
                <a:gd name="connsiteX2" fmla="*/ 3115303 w 3346198"/>
                <a:gd name="connsiteY2" fmla="*/ 1804474 h 1804474"/>
                <a:gd name="connsiteX3" fmla="*/ 0 w 3346198"/>
                <a:gd name="connsiteY3" fmla="*/ 0 h 1804474"/>
                <a:gd name="connsiteX0" fmla="*/ 0 w 3346198"/>
                <a:gd name="connsiteY0" fmla="*/ 10366 h 1801192"/>
                <a:gd name="connsiteX1" fmla="*/ 3346198 w 3346198"/>
                <a:gd name="connsiteY1" fmla="*/ 0 h 1801192"/>
                <a:gd name="connsiteX2" fmla="*/ 3115303 w 3346198"/>
                <a:gd name="connsiteY2" fmla="*/ 1801192 h 1801192"/>
                <a:gd name="connsiteX3" fmla="*/ 0 w 3346198"/>
                <a:gd name="connsiteY3" fmla="*/ 10366 h 1801192"/>
                <a:gd name="connsiteX0" fmla="*/ 0 w 3366670"/>
                <a:gd name="connsiteY0" fmla="*/ 0 h 1818122"/>
                <a:gd name="connsiteX1" fmla="*/ 3366670 w 3366670"/>
                <a:gd name="connsiteY1" fmla="*/ 16930 h 1818122"/>
                <a:gd name="connsiteX2" fmla="*/ 3135775 w 3366670"/>
                <a:gd name="connsiteY2" fmla="*/ 1818122 h 1818122"/>
                <a:gd name="connsiteX3" fmla="*/ 0 w 3366670"/>
                <a:gd name="connsiteY3" fmla="*/ 0 h 1818122"/>
                <a:gd name="connsiteX0" fmla="*/ 0 w 3363258"/>
                <a:gd name="connsiteY0" fmla="*/ 0 h 1811298"/>
                <a:gd name="connsiteX1" fmla="*/ 3363258 w 3363258"/>
                <a:gd name="connsiteY1" fmla="*/ 10106 h 1811298"/>
                <a:gd name="connsiteX2" fmla="*/ 3132363 w 3363258"/>
                <a:gd name="connsiteY2" fmla="*/ 1811298 h 1811298"/>
                <a:gd name="connsiteX3" fmla="*/ 0 w 3363258"/>
                <a:gd name="connsiteY3" fmla="*/ 0 h 1811298"/>
                <a:gd name="connsiteX0" fmla="*/ 0 w 3363258"/>
                <a:gd name="connsiteY0" fmla="*/ 0 h 1807886"/>
                <a:gd name="connsiteX1" fmla="*/ 3363258 w 3363258"/>
                <a:gd name="connsiteY1" fmla="*/ 6694 h 1807886"/>
                <a:gd name="connsiteX2" fmla="*/ 3132363 w 3363258"/>
                <a:gd name="connsiteY2" fmla="*/ 1807886 h 1807886"/>
                <a:gd name="connsiteX3" fmla="*/ 0 w 3363258"/>
                <a:gd name="connsiteY3" fmla="*/ 0 h 1807886"/>
                <a:gd name="connsiteX0" fmla="*/ 0 w 3363258"/>
                <a:gd name="connsiteY0" fmla="*/ 3542 h 1801192"/>
                <a:gd name="connsiteX1" fmla="*/ 3363258 w 3363258"/>
                <a:gd name="connsiteY1" fmla="*/ 0 h 1801192"/>
                <a:gd name="connsiteX2" fmla="*/ 3132363 w 3363258"/>
                <a:gd name="connsiteY2" fmla="*/ 1801192 h 1801192"/>
                <a:gd name="connsiteX3" fmla="*/ 0 w 3363258"/>
                <a:gd name="connsiteY3" fmla="*/ 3542 h 1801192"/>
                <a:gd name="connsiteX0" fmla="*/ 0 w 3366670"/>
                <a:gd name="connsiteY0" fmla="*/ 0 h 1804474"/>
                <a:gd name="connsiteX1" fmla="*/ 3366670 w 3366670"/>
                <a:gd name="connsiteY1" fmla="*/ 3282 h 1804474"/>
                <a:gd name="connsiteX2" fmla="*/ 3135775 w 3366670"/>
                <a:gd name="connsiteY2" fmla="*/ 1804474 h 1804474"/>
                <a:gd name="connsiteX3" fmla="*/ 0 w 3366670"/>
                <a:gd name="connsiteY3" fmla="*/ 0 h 180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6670" h="1804474">
                  <a:moveTo>
                    <a:pt x="0" y="0"/>
                  </a:moveTo>
                  <a:lnTo>
                    <a:pt x="3366670" y="3282"/>
                  </a:lnTo>
                  <a:lnTo>
                    <a:pt x="3135775" y="180447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9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111696" y="1778988"/>
              <a:ext cx="3269644" cy="3085357"/>
            </a:xfrm>
            <a:custGeom>
              <a:avLst/>
              <a:gdLst>
                <a:gd name="connsiteX0" fmla="*/ 0 w 3237186"/>
                <a:gd name="connsiteY0" fmla="*/ 0 h 3095296"/>
                <a:gd name="connsiteX1" fmla="*/ 441434 w 3237186"/>
                <a:gd name="connsiteY1" fmla="*/ 3095296 h 3095296"/>
                <a:gd name="connsiteX2" fmla="*/ 3237186 w 3237186"/>
                <a:gd name="connsiteY2" fmla="*/ 1255986 h 3095296"/>
                <a:gd name="connsiteX3" fmla="*/ 0 w 3237186"/>
                <a:gd name="connsiteY3" fmla="*/ 0 h 3095296"/>
                <a:gd name="connsiteX0" fmla="*/ 0 w 3237186"/>
                <a:gd name="connsiteY0" fmla="*/ 0 h 3109584"/>
                <a:gd name="connsiteX1" fmla="*/ 441434 w 3237186"/>
                <a:gd name="connsiteY1" fmla="*/ 3109584 h 3109584"/>
                <a:gd name="connsiteX2" fmla="*/ 3237186 w 3237186"/>
                <a:gd name="connsiteY2" fmla="*/ 1270274 h 3109584"/>
                <a:gd name="connsiteX3" fmla="*/ 0 w 3237186"/>
                <a:gd name="connsiteY3" fmla="*/ 0 h 3109584"/>
                <a:gd name="connsiteX0" fmla="*/ 0 w 3237186"/>
                <a:gd name="connsiteY0" fmla="*/ 0 h 3085764"/>
                <a:gd name="connsiteX1" fmla="*/ 441434 w 3237186"/>
                <a:gd name="connsiteY1" fmla="*/ 3085764 h 3085764"/>
                <a:gd name="connsiteX2" fmla="*/ 3237186 w 3237186"/>
                <a:gd name="connsiteY2" fmla="*/ 1246454 h 3085764"/>
                <a:gd name="connsiteX3" fmla="*/ 0 w 3237186"/>
                <a:gd name="connsiteY3" fmla="*/ 0 h 3085764"/>
                <a:gd name="connsiteX0" fmla="*/ 0 w 3255520"/>
                <a:gd name="connsiteY0" fmla="*/ 0 h 3085764"/>
                <a:gd name="connsiteX1" fmla="*/ 441434 w 3255520"/>
                <a:gd name="connsiteY1" fmla="*/ 3085764 h 3085764"/>
                <a:gd name="connsiteX2" fmla="*/ 3255520 w 3255520"/>
                <a:gd name="connsiteY2" fmla="*/ 1239108 h 3085764"/>
                <a:gd name="connsiteX3" fmla="*/ 0 w 3255520"/>
                <a:gd name="connsiteY3" fmla="*/ 0 h 3085764"/>
                <a:gd name="connsiteX0" fmla="*/ 0 w 3255520"/>
                <a:gd name="connsiteY0" fmla="*/ 0 h 3088940"/>
                <a:gd name="connsiteX1" fmla="*/ 460457 w 3255520"/>
                <a:gd name="connsiteY1" fmla="*/ 3088940 h 3088940"/>
                <a:gd name="connsiteX2" fmla="*/ 3255520 w 3255520"/>
                <a:gd name="connsiteY2" fmla="*/ 1239108 h 3088940"/>
                <a:gd name="connsiteX3" fmla="*/ 0 w 3255520"/>
                <a:gd name="connsiteY3" fmla="*/ 0 h 3088940"/>
                <a:gd name="connsiteX0" fmla="*/ 0 w 3262334"/>
                <a:gd name="connsiteY0" fmla="*/ 0 h 3088940"/>
                <a:gd name="connsiteX1" fmla="*/ 460457 w 3262334"/>
                <a:gd name="connsiteY1" fmla="*/ 3088940 h 3088940"/>
                <a:gd name="connsiteX2" fmla="*/ 3262334 w 3262334"/>
                <a:gd name="connsiteY2" fmla="*/ 1239108 h 3088940"/>
                <a:gd name="connsiteX3" fmla="*/ 0 w 3262334"/>
                <a:gd name="connsiteY3" fmla="*/ 0 h 3088940"/>
                <a:gd name="connsiteX0" fmla="*/ 0 w 3264905"/>
                <a:gd name="connsiteY0" fmla="*/ 0 h 3086363"/>
                <a:gd name="connsiteX1" fmla="*/ 463028 w 3264905"/>
                <a:gd name="connsiteY1" fmla="*/ 3086363 h 3086363"/>
                <a:gd name="connsiteX2" fmla="*/ 3264905 w 3264905"/>
                <a:gd name="connsiteY2" fmla="*/ 1236531 h 3086363"/>
                <a:gd name="connsiteX3" fmla="*/ 0 w 3264905"/>
                <a:gd name="connsiteY3" fmla="*/ 0 h 30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4905" h="3086363">
                  <a:moveTo>
                    <a:pt x="0" y="0"/>
                  </a:moveTo>
                  <a:lnTo>
                    <a:pt x="463028" y="3086363"/>
                  </a:lnTo>
                  <a:lnTo>
                    <a:pt x="3264905" y="123653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713406" y="2411362"/>
              <a:ext cx="1983659" cy="4457360"/>
            </a:xfrm>
            <a:custGeom>
              <a:avLst/>
              <a:gdLst>
                <a:gd name="connsiteX0" fmla="*/ 1983659 w 1983659"/>
                <a:gd name="connsiteY0" fmla="*/ 0 h 4431891"/>
                <a:gd name="connsiteX1" fmla="*/ 1032388 w 1983659"/>
                <a:gd name="connsiteY1" fmla="*/ 4431891 h 4431891"/>
                <a:gd name="connsiteX2" fmla="*/ 0 w 1983659"/>
                <a:gd name="connsiteY2" fmla="*/ 2286000 h 4431891"/>
                <a:gd name="connsiteX3" fmla="*/ 1983659 w 1983659"/>
                <a:gd name="connsiteY3" fmla="*/ 0 h 4431891"/>
                <a:gd name="connsiteX0" fmla="*/ 1983659 w 1983659"/>
                <a:gd name="connsiteY0" fmla="*/ 0 h 4439842"/>
                <a:gd name="connsiteX1" fmla="*/ 1000583 w 1983659"/>
                <a:gd name="connsiteY1" fmla="*/ 4439842 h 4439842"/>
                <a:gd name="connsiteX2" fmla="*/ 0 w 1983659"/>
                <a:gd name="connsiteY2" fmla="*/ 2286000 h 4439842"/>
                <a:gd name="connsiteX3" fmla="*/ 1983659 w 1983659"/>
                <a:gd name="connsiteY3" fmla="*/ 0 h 4439842"/>
                <a:gd name="connsiteX0" fmla="*/ 1983659 w 1983659"/>
                <a:gd name="connsiteY0" fmla="*/ 0 h 4447794"/>
                <a:gd name="connsiteX1" fmla="*/ 1000583 w 1983659"/>
                <a:gd name="connsiteY1" fmla="*/ 4447794 h 4447794"/>
                <a:gd name="connsiteX2" fmla="*/ 0 w 1983659"/>
                <a:gd name="connsiteY2" fmla="*/ 2286000 h 4447794"/>
                <a:gd name="connsiteX3" fmla="*/ 1983659 w 1983659"/>
                <a:gd name="connsiteY3" fmla="*/ 0 h 4447794"/>
                <a:gd name="connsiteX0" fmla="*/ 1983659 w 1983659"/>
                <a:gd name="connsiteY0" fmla="*/ 0 h 4471648"/>
                <a:gd name="connsiteX1" fmla="*/ 1000583 w 1983659"/>
                <a:gd name="connsiteY1" fmla="*/ 4471648 h 4471648"/>
                <a:gd name="connsiteX2" fmla="*/ 0 w 1983659"/>
                <a:gd name="connsiteY2" fmla="*/ 2286000 h 4471648"/>
                <a:gd name="connsiteX3" fmla="*/ 1983659 w 1983659"/>
                <a:gd name="connsiteY3" fmla="*/ 0 h 4471648"/>
                <a:gd name="connsiteX0" fmla="*/ 1983659 w 1983659"/>
                <a:gd name="connsiteY0" fmla="*/ 0 h 4457360"/>
                <a:gd name="connsiteX1" fmla="*/ 995820 w 1983659"/>
                <a:gd name="connsiteY1" fmla="*/ 4457360 h 4457360"/>
                <a:gd name="connsiteX2" fmla="*/ 0 w 1983659"/>
                <a:gd name="connsiteY2" fmla="*/ 2286000 h 4457360"/>
                <a:gd name="connsiteX3" fmla="*/ 1983659 w 1983659"/>
                <a:gd name="connsiteY3" fmla="*/ 0 h 4457360"/>
                <a:gd name="connsiteX0" fmla="*/ 1983659 w 1983659"/>
                <a:gd name="connsiteY0" fmla="*/ 0 h 4457360"/>
                <a:gd name="connsiteX1" fmla="*/ 991058 w 1983659"/>
                <a:gd name="connsiteY1" fmla="*/ 4457360 h 4457360"/>
                <a:gd name="connsiteX2" fmla="*/ 0 w 1983659"/>
                <a:gd name="connsiteY2" fmla="*/ 2286000 h 4457360"/>
                <a:gd name="connsiteX3" fmla="*/ 1983659 w 1983659"/>
                <a:gd name="connsiteY3" fmla="*/ 0 h 445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3659" h="4457360">
                  <a:moveTo>
                    <a:pt x="1983659" y="0"/>
                  </a:moveTo>
                  <a:lnTo>
                    <a:pt x="991058" y="4457360"/>
                  </a:lnTo>
                  <a:lnTo>
                    <a:pt x="0" y="2286000"/>
                  </a:lnTo>
                  <a:lnTo>
                    <a:pt x="1983659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6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341757" y="1209676"/>
              <a:ext cx="3359456" cy="1822946"/>
            </a:xfrm>
            <a:custGeom>
              <a:avLst/>
              <a:gdLst>
                <a:gd name="connsiteX0" fmla="*/ 1271587 w 3305175"/>
                <a:gd name="connsiteY0" fmla="*/ 0 h 1809750"/>
                <a:gd name="connsiteX1" fmla="*/ 3305175 w 3305175"/>
                <a:gd name="connsiteY1" fmla="*/ 1233487 h 1809750"/>
                <a:gd name="connsiteX2" fmla="*/ 0 w 3305175"/>
                <a:gd name="connsiteY2" fmla="*/ 1809750 h 1809750"/>
                <a:gd name="connsiteX3" fmla="*/ 1271587 w 3305175"/>
                <a:gd name="connsiteY3" fmla="*/ 0 h 1809750"/>
                <a:gd name="connsiteX0" fmla="*/ 1281112 w 3314700"/>
                <a:gd name="connsiteY0" fmla="*/ 0 h 1828800"/>
                <a:gd name="connsiteX1" fmla="*/ 3314700 w 3314700"/>
                <a:gd name="connsiteY1" fmla="*/ 1233487 h 1828800"/>
                <a:gd name="connsiteX2" fmla="*/ 0 w 3314700"/>
                <a:gd name="connsiteY2" fmla="*/ 1828800 h 1828800"/>
                <a:gd name="connsiteX3" fmla="*/ 1281112 w 3314700"/>
                <a:gd name="connsiteY3" fmla="*/ 0 h 1828800"/>
                <a:gd name="connsiteX0" fmla="*/ 1300162 w 3333750"/>
                <a:gd name="connsiteY0" fmla="*/ 0 h 1824037"/>
                <a:gd name="connsiteX1" fmla="*/ 3333750 w 3333750"/>
                <a:gd name="connsiteY1" fmla="*/ 1233487 h 1824037"/>
                <a:gd name="connsiteX2" fmla="*/ 0 w 3333750"/>
                <a:gd name="connsiteY2" fmla="*/ 1824037 h 1824037"/>
                <a:gd name="connsiteX3" fmla="*/ 1300162 w 3333750"/>
                <a:gd name="connsiteY3" fmla="*/ 0 h 1824037"/>
                <a:gd name="connsiteX0" fmla="*/ 1314449 w 3333750"/>
                <a:gd name="connsiteY0" fmla="*/ 0 h 1381124"/>
                <a:gd name="connsiteX1" fmla="*/ 3333750 w 3333750"/>
                <a:gd name="connsiteY1" fmla="*/ 790574 h 1381124"/>
                <a:gd name="connsiteX2" fmla="*/ 0 w 3333750"/>
                <a:gd name="connsiteY2" fmla="*/ 1381124 h 1381124"/>
                <a:gd name="connsiteX3" fmla="*/ 1314449 w 3333750"/>
                <a:gd name="connsiteY3" fmla="*/ 0 h 1381124"/>
                <a:gd name="connsiteX0" fmla="*/ 1300162 w 3333750"/>
                <a:gd name="connsiteY0" fmla="*/ 0 h 1819274"/>
                <a:gd name="connsiteX1" fmla="*/ 3333750 w 3333750"/>
                <a:gd name="connsiteY1" fmla="*/ 1228724 h 1819274"/>
                <a:gd name="connsiteX2" fmla="*/ 0 w 3333750"/>
                <a:gd name="connsiteY2" fmla="*/ 1819274 h 1819274"/>
                <a:gd name="connsiteX3" fmla="*/ 1300162 w 3333750"/>
                <a:gd name="connsiteY3" fmla="*/ 0 h 1819274"/>
                <a:gd name="connsiteX0" fmla="*/ 1300162 w 3333750"/>
                <a:gd name="connsiteY0" fmla="*/ 0 h 1819274"/>
                <a:gd name="connsiteX1" fmla="*/ 3333750 w 3333750"/>
                <a:gd name="connsiteY1" fmla="*/ 1228724 h 1819274"/>
                <a:gd name="connsiteX2" fmla="*/ 0 w 3333750"/>
                <a:gd name="connsiteY2" fmla="*/ 1819274 h 1819274"/>
                <a:gd name="connsiteX3" fmla="*/ 1300162 w 3333750"/>
                <a:gd name="connsiteY3" fmla="*/ 0 h 1819274"/>
                <a:gd name="connsiteX0" fmla="*/ 1325868 w 3359456"/>
                <a:gd name="connsiteY0" fmla="*/ 0 h 1822946"/>
                <a:gd name="connsiteX1" fmla="*/ 3359456 w 3359456"/>
                <a:gd name="connsiteY1" fmla="*/ 1228724 h 1822946"/>
                <a:gd name="connsiteX2" fmla="*/ 0 w 3359456"/>
                <a:gd name="connsiteY2" fmla="*/ 1822946 h 1822946"/>
                <a:gd name="connsiteX3" fmla="*/ 1325868 w 3359456"/>
                <a:gd name="connsiteY3" fmla="*/ 0 h 1822946"/>
                <a:gd name="connsiteX0" fmla="*/ 1325868 w 3359456"/>
                <a:gd name="connsiteY0" fmla="*/ 0 h 1822946"/>
                <a:gd name="connsiteX1" fmla="*/ 3359456 w 3359456"/>
                <a:gd name="connsiteY1" fmla="*/ 1228724 h 1822946"/>
                <a:gd name="connsiteX2" fmla="*/ 0 w 3359456"/>
                <a:gd name="connsiteY2" fmla="*/ 1822946 h 1822946"/>
                <a:gd name="connsiteX3" fmla="*/ 1325868 w 3359456"/>
                <a:gd name="connsiteY3" fmla="*/ 0 h 182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9456" h="1822946">
                  <a:moveTo>
                    <a:pt x="1325868" y="0"/>
                  </a:moveTo>
                  <a:lnTo>
                    <a:pt x="3359456" y="1228724"/>
                  </a:lnTo>
                  <a:lnTo>
                    <a:pt x="0" y="1822946"/>
                  </a:lnTo>
                  <a:lnTo>
                    <a:pt x="132586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227" y="-2"/>
              <a:ext cx="1040749" cy="6875699"/>
            </a:xfrm>
            <a:custGeom>
              <a:avLst/>
              <a:gdLst>
                <a:gd name="connsiteX0" fmla="*/ 0 w 1076445"/>
                <a:gd name="connsiteY0" fmla="*/ 0 h 6817489"/>
                <a:gd name="connsiteX1" fmla="*/ 1076445 w 1076445"/>
                <a:gd name="connsiteY1" fmla="*/ 1805651 h 6817489"/>
                <a:gd name="connsiteX2" fmla="*/ 11574 w 1076445"/>
                <a:gd name="connsiteY2" fmla="*/ 6817489 h 6817489"/>
                <a:gd name="connsiteX3" fmla="*/ 0 w 1076445"/>
                <a:gd name="connsiteY3" fmla="*/ 0 h 6817489"/>
                <a:gd name="connsiteX0" fmla="*/ 0 w 873245"/>
                <a:gd name="connsiteY0" fmla="*/ 0 h 6817489"/>
                <a:gd name="connsiteX1" fmla="*/ 873245 w 873245"/>
                <a:gd name="connsiteY1" fmla="*/ 1764376 h 6817489"/>
                <a:gd name="connsiteX2" fmla="*/ 11574 w 873245"/>
                <a:gd name="connsiteY2" fmla="*/ 6817489 h 6817489"/>
                <a:gd name="connsiteX3" fmla="*/ 0 w 873245"/>
                <a:gd name="connsiteY3" fmla="*/ 0 h 6817489"/>
                <a:gd name="connsiteX0" fmla="*/ 0 w 1047870"/>
                <a:gd name="connsiteY0" fmla="*/ 0 h 6817489"/>
                <a:gd name="connsiteX1" fmla="*/ 1047870 w 1047870"/>
                <a:gd name="connsiteY1" fmla="*/ 1770726 h 6817489"/>
                <a:gd name="connsiteX2" fmla="*/ 11574 w 1047870"/>
                <a:gd name="connsiteY2" fmla="*/ 6817489 h 6817489"/>
                <a:gd name="connsiteX3" fmla="*/ 0 w 1047870"/>
                <a:gd name="connsiteY3" fmla="*/ 0 h 6817489"/>
                <a:gd name="connsiteX0" fmla="*/ 0 w 698013"/>
                <a:gd name="connsiteY0" fmla="*/ 0 h 6817489"/>
                <a:gd name="connsiteX1" fmla="*/ 698013 w 698013"/>
                <a:gd name="connsiteY1" fmla="*/ 2181752 h 6817489"/>
                <a:gd name="connsiteX2" fmla="*/ 11574 w 698013"/>
                <a:gd name="connsiteY2" fmla="*/ 6817489 h 6817489"/>
                <a:gd name="connsiteX3" fmla="*/ 0 w 698013"/>
                <a:gd name="connsiteY3" fmla="*/ 0 h 6817489"/>
                <a:gd name="connsiteX0" fmla="*/ 0 w 1039919"/>
                <a:gd name="connsiteY0" fmla="*/ 0 h 6817489"/>
                <a:gd name="connsiteX1" fmla="*/ 1039919 w 1039919"/>
                <a:gd name="connsiteY1" fmla="*/ 1762823 h 6817489"/>
                <a:gd name="connsiteX2" fmla="*/ 11574 w 1039919"/>
                <a:gd name="connsiteY2" fmla="*/ 6817489 h 6817489"/>
                <a:gd name="connsiteX3" fmla="*/ 0 w 1039919"/>
                <a:gd name="connsiteY3" fmla="*/ 0 h 6817489"/>
                <a:gd name="connsiteX0" fmla="*/ 0 w 823788"/>
                <a:gd name="connsiteY0" fmla="*/ 0 h 6817489"/>
                <a:gd name="connsiteX1" fmla="*/ 823788 w 823788"/>
                <a:gd name="connsiteY1" fmla="*/ 1820668 h 6817489"/>
                <a:gd name="connsiteX2" fmla="*/ 11574 w 823788"/>
                <a:gd name="connsiteY2" fmla="*/ 6817489 h 6817489"/>
                <a:gd name="connsiteX3" fmla="*/ 0 w 823788"/>
                <a:gd name="connsiteY3" fmla="*/ 0 h 6817489"/>
                <a:gd name="connsiteX0" fmla="*/ 0 w 1035762"/>
                <a:gd name="connsiteY0" fmla="*/ 0 h 6817489"/>
                <a:gd name="connsiteX1" fmla="*/ 1035762 w 1035762"/>
                <a:gd name="connsiteY1" fmla="*/ 1766955 h 6817489"/>
                <a:gd name="connsiteX2" fmla="*/ 11574 w 1035762"/>
                <a:gd name="connsiteY2" fmla="*/ 6817489 h 6817489"/>
                <a:gd name="connsiteX3" fmla="*/ 0 w 1035762"/>
                <a:gd name="connsiteY3" fmla="*/ 0 h 6817489"/>
                <a:gd name="connsiteX0" fmla="*/ 0 w 1040524"/>
                <a:gd name="connsiteY0" fmla="*/ 0 h 6817489"/>
                <a:gd name="connsiteX1" fmla="*/ 1040524 w 1040524"/>
                <a:gd name="connsiteY1" fmla="*/ 1762221 h 6817489"/>
                <a:gd name="connsiteX2" fmla="*/ 11574 w 1040524"/>
                <a:gd name="connsiteY2" fmla="*/ 6817489 h 6817489"/>
                <a:gd name="connsiteX3" fmla="*/ 0 w 1040524"/>
                <a:gd name="connsiteY3" fmla="*/ 0 h 6817489"/>
                <a:gd name="connsiteX0" fmla="*/ 225 w 1040749"/>
                <a:gd name="connsiteY0" fmla="*/ 0 h 6858541"/>
                <a:gd name="connsiteX1" fmla="*/ 1040749 w 1040749"/>
                <a:gd name="connsiteY1" fmla="*/ 1762221 h 6858541"/>
                <a:gd name="connsiteX2" fmla="*/ 0 w 1040749"/>
                <a:gd name="connsiteY2" fmla="*/ 6858541 h 6858541"/>
                <a:gd name="connsiteX3" fmla="*/ 225 w 1040749"/>
                <a:gd name="connsiteY3" fmla="*/ 0 h 6858541"/>
                <a:gd name="connsiteX0" fmla="*/ 225 w 1040749"/>
                <a:gd name="connsiteY0" fmla="*/ 0 h 6835083"/>
                <a:gd name="connsiteX1" fmla="*/ 1040749 w 1040749"/>
                <a:gd name="connsiteY1" fmla="*/ 1762221 h 6835083"/>
                <a:gd name="connsiteX2" fmla="*/ 0 w 1040749"/>
                <a:gd name="connsiteY2" fmla="*/ 6835083 h 6835083"/>
                <a:gd name="connsiteX3" fmla="*/ 225 w 1040749"/>
                <a:gd name="connsiteY3" fmla="*/ 0 h 683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749" h="6835083">
                  <a:moveTo>
                    <a:pt x="225" y="0"/>
                  </a:moveTo>
                  <a:lnTo>
                    <a:pt x="1040749" y="1762221"/>
                  </a:lnTo>
                  <a:lnTo>
                    <a:pt x="0" y="6835083"/>
                  </a:lnTo>
                  <a:lnTo>
                    <a:pt x="225" y="0"/>
                  </a:lnTo>
                  <a:close/>
                </a:path>
              </a:pathLst>
            </a:custGeom>
            <a:gradFill>
              <a:gsLst>
                <a:gs pos="96000">
                  <a:schemeClr val="accent3"/>
                </a:gs>
                <a:gs pos="18000">
                  <a:schemeClr val="accent2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119436" y="-1"/>
              <a:ext cx="3260163" cy="3022037"/>
            </a:xfrm>
            <a:custGeom>
              <a:avLst/>
              <a:gdLst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185737 w 3228975"/>
                <a:gd name="connsiteY3" fmla="*/ 0 h 3024188"/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1976437 w 3228975"/>
                <a:gd name="connsiteY3" fmla="*/ 1776413 h 3024188"/>
                <a:gd name="connsiteX4" fmla="*/ 185737 w 3228975"/>
                <a:gd name="connsiteY4" fmla="*/ 0 h 3024188"/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2733674 w 3228975"/>
                <a:gd name="connsiteY3" fmla="*/ 1281113 h 3024188"/>
                <a:gd name="connsiteX4" fmla="*/ 185737 w 3228975"/>
                <a:gd name="connsiteY4" fmla="*/ 0 h 3024188"/>
                <a:gd name="connsiteX0" fmla="*/ 185737 w 3181350"/>
                <a:gd name="connsiteY0" fmla="*/ 0 h 2481263"/>
                <a:gd name="connsiteX1" fmla="*/ 0 w 3181350"/>
                <a:gd name="connsiteY1" fmla="*/ 1771650 h 2481263"/>
                <a:gd name="connsiteX2" fmla="*/ 3181350 w 3181350"/>
                <a:gd name="connsiteY2" fmla="*/ 2481263 h 2481263"/>
                <a:gd name="connsiteX3" fmla="*/ 2733674 w 3181350"/>
                <a:gd name="connsiteY3" fmla="*/ 1281113 h 2481263"/>
                <a:gd name="connsiteX4" fmla="*/ 185737 w 3181350"/>
                <a:gd name="connsiteY4" fmla="*/ 0 h 24812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2733674 w 3214688"/>
                <a:gd name="connsiteY3" fmla="*/ 1281113 h 3014663"/>
                <a:gd name="connsiteX4" fmla="*/ 185737 w 3214688"/>
                <a:gd name="connsiteY4" fmla="*/ 0 h 30146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2733674 w 3214688"/>
                <a:gd name="connsiteY3" fmla="*/ 1285876 h 3014663"/>
                <a:gd name="connsiteX4" fmla="*/ 185737 w 3214688"/>
                <a:gd name="connsiteY4" fmla="*/ 0 h 30146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185737 w 3214688"/>
                <a:gd name="connsiteY3" fmla="*/ 0 h 3014663"/>
                <a:gd name="connsiteX0" fmla="*/ 190500 w 3219451"/>
                <a:gd name="connsiteY0" fmla="*/ 0 h 3014663"/>
                <a:gd name="connsiteX1" fmla="*/ 0 w 3219451"/>
                <a:gd name="connsiteY1" fmla="*/ 1781175 h 3014663"/>
                <a:gd name="connsiteX2" fmla="*/ 3219451 w 3219451"/>
                <a:gd name="connsiteY2" fmla="*/ 3014663 h 3014663"/>
                <a:gd name="connsiteX3" fmla="*/ 190500 w 3219451"/>
                <a:gd name="connsiteY3" fmla="*/ 0 h 3014663"/>
                <a:gd name="connsiteX0" fmla="*/ 190500 w 3219451"/>
                <a:gd name="connsiteY0" fmla="*/ 0 h 3014663"/>
                <a:gd name="connsiteX1" fmla="*/ 0 w 3219451"/>
                <a:gd name="connsiteY1" fmla="*/ 1766887 h 3014663"/>
                <a:gd name="connsiteX2" fmla="*/ 3219451 w 3219451"/>
                <a:gd name="connsiteY2" fmla="*/ 3014663 h 3014663"/>
                <a:gd name="connsiteX3" fmla="*/ 190500 w 3219451"/>
                <a:gd name="connsiteY3" fmla="*/ 0 h 3014663"/>
                <a:gd name="connsiteX0" fmla="*/ 223838 w 3252789"/>
                <a:gd name="connsiteY0" fmla="*/ 0 h 3014663"/>
                <a:gd name="connsiteX1" fmla="*/ 0 w 3252789"/>
                <a:gd name="connsiteY1" fmla="*/ 1771650 h 3014663"/>
                <a:gd name="connsiteX2" fmla="*/ 3252789 w 3252789"/>
                <a:gd name="connsiteY2" fmla="*/ 3014663 h 3014663"/>
                <a:gd name="connsiteX3" fmla="*/ 223838 w 3252789"/>
                <a:gd name="connsiteY3" fmla="*/ 0 h 3014663"/>
                <a:gd name="connsiteX0" fmla="*/ 223838 w 3252789"/>
                <a:gd name="connsiteY0" fmla="*/ 0 h 3014663"/>
                <a:gd name="connsiteX1" fmla="*/ 0 w 3252789"/>
                <a:gd name="connsiteY1" fmla="*/ 1790700 h 3014663"/>
                <a:gd name="connsiteX2" fmla="*/ 3252789 w 3252789"/>
                <a:gd name="connsiteY2" fmla="*/ 3014663 h 3014663"/>
                <a:gd name="connsiteX3" fmla="*/ 223838 w 3252789"/>
                <a:gd name="connsiteY3" fmla="*/ 0 h 3014663"/>
                <a:gd name="connsiteX0" fmla="*/ 223838 w 3252789"/>
                <a:gd name="connsiteY0" fmla="*/ 0 h 3022037"/>
                <a:gd name="connsiteX1" fmla="*/ 0 w 3252789"/>
                <a:gd name="connsiteY1" fmla="*/ 1790700 h 3022037"/>
                <a:gd name="connsiteX2" fmla="*/ 3252789 w 3252789"/>
                <a:gd name="connsiteY2" fmla="*/ 3022037 h 3022037"/>
                <a:gd name="connsiteX3" fmla="*/ 223838 w 3252789"/>
                <a:gd name="connsiteY3" fmla="*/ 0 h 3022037"/>
                <a:gd name="connsiteX0" fmla="*/ 223838 w 3260163"/>
                <a:gd name="connsiteY0" fmla="*/ 0 h 3014663"/>
                <a:gd name="connsiteX1" fmla="*/ 0 w 3260163"/>
                <a:gd name="connsiteY1" fmla="*/ 1790700 h 3014663"/>
                <a:gd name="connsiteX2" fmla="*/ 3260163 w 3260163"/>
                <a:gd name="connsiteY2" fmla="*/ 3014663 h 3014663"/>
                <a:gd name="connsiteX3" fmla="*/ 223838 w 3260163"/>
                <a:gd name="connsiteY3" fmla="*/ 0 h 3014663"/>
                <a:gd name="connsiteX0" fmla="*/ 223838 w 3260163"/>
                <a:gd name="connsiteY0" fmla="*/ 0 h 3022037"/>
                <a:gd name="connsiteX1" fmla="*/ 0 w 3260163"/>
                <a:gd name="connsiteY1" fmla="*/ 1790700 h 3022037"/>
                <a:gd name="connsiteX2" fmla="*/ 3260163 w 3260163"/>
                <a:gd name="connsiteY2" fmla="*/ 3022037 h 3022037"/>
                <a:gd name="connsiteX3" fmla="*/ 223838 w 3260163"/>
                <a:gd name="connsiteY3" fmla="*/ 0 h 302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0163" h="3022037">
                  <a:moveTo>
                    <a:pt x="223838" y="0"/>
                  </a:moveTo>
                  <a:lnTo>
                    <a:pt x="0" y="1790700"/>
                  </a:lnTo>
                  <a:lnTo>
                    <a:pt x="3260163" y="3022037"/>
                  </a:lnTo>
                  <a:lnTo>
                    <a:pt x="22383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6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343275" y="0"/>
              <a:ext cx="4337998" cy="3019426"/>
            </a:xfrm>
            <a:custGeom>
              <a:avLst/>
              <a:gdLst>
                <a:gd name="connsiteX0" fmla="*/ 0 w 4324350"/>
                <a:gd name="connsiteY0" fmla="*/ 0 h 3019426"/>
                <a:gd name="connsiteX1" fmla="*/ 4324350 w 4324350"/>
                <a:gd name="connsiteY1" fmla="*/ 1214438 h 3019426"/>
                <a:gd name="connsiteX2" fmla="*/ 3028950 w 4324350"/>
                <a:gd name="connsiteY2" fmla="*/ 3019426 h 3019426"/>
                <a:gd name="connsiteX3" fmla="*/ 0 w 4324350"/>
                <a:gd name="connsiteY3" fmla="*/ 0 h 3019426"/>
                <a:gd name="connsiteX0" fmla="*/ 0 w 4324350"/>
                <a:gd name="connsiteY0" fmla="*/ 0 h 3019426"/>
                <a:gd name="connsiteX1" fmla="*/ 4324350 w 4324350"/>
                <a:gd name="connsiteY1" fmla="*/ 1214438 h 3019426"/>
                <a:gd name="connsiteX2" fmla="*/ 3028950 w 4324350"/>
                <a:gd name="connsiteY2" fmla="*/ 3019426 h 3019426"/>
                <a:gd name="connsiteX3" fmla="*/ 0 w 4324350"/>
                <a:gd name="connsiteY3" fmla="*/ 0 h 3019426"/>
                <a:gd name="connsiteX0" fmla="*/ 0 w 4337998"/>
                <a:gd name="connsiteY0" fmla="*/ 0 h 3019426"/>
                <a:gd name="connsiteX1" fmla="*/ 4337998 w 4337998"/>
                <a:gd name="connsiteY1" fmla="*/ 1214438 h 3019426"/>
                <a:gd name="connsiteX2" fmla="*/ 3028950 w 4337998"/>
                <a:gd name="connsiteY2" fmla="*/ 3019426 h 3019426"/>
                <a:gd name="connsiteX3" fmla="*/ 0 w 4337998"/>
                <a:gd name="connsiteY3" fmla="*/ 0 h 3019426"/>
                <a:gd name="connsiteX0" fmla="*/ 0 w 4337998"/>
                <a:gd name="connsiteY0" fmla="*/ 0 h 3019426"/>
                <a:gd name="connsiteX1" fmla="*/ 4337998 w 4337998"/>
                <a:gd name="connsiteY1" fmla="*/ 1214438 h 3019426"/>
                <a:gd name="connsiteX2" fmla="*/ 3015303 w 4337998"/>
                <a:gd name="connsiteY2" fmla="*/ 3019426 h 3019426"/>
                <a:gd name="connsiteX3" fmla="*/ 0 w 4337998"/>
                <a:gd name="connsiteY3" fmla="*/ 0 h 301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7998" h="3019426">
                  <a:moveTo>
                    <a:pt x="0" y="0"/>
                  </a:moveTo>
                  <a:lnTo>
                    <a:pt x="4337998" y="1214438"/>
                  </a:lnTo>
                  <a:lnTo>
                    <a:pt x="3015303" y="301942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r>
                <a:rPr lang="en-US" sz="2000"/>
                <a:t>s</a:t>
              </a:r>
              <a:endParaRPr lang="en-US" sz="20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667625" y="1"/>
              <a:ext cx="4533261" cy="1214438"/>
            </a:xfrm>
            <a:custGeom>
              <a:avLst/>
              <a:gdLst>
                <a:gd name="connsiteX0" fmla="*/ 3367088 w 4524375"/>
                <a:gd name="connsiteY0" fmla="*/ 0 h 1223963"/>
                <a:gd name="connsiteX1" fmla="*/ 0 w 4524375"/>
                <a:gd name="connsiteY1" fmla="*/ 1223963 h 1223963"/>
                <a:gd name="connsiteX2" fmla="*/ 4524375 w 4524375"/>
                <a:gd name="connsiteY2" fmla="*/ 1071563 h 1223963"/>
                <a:gd name="connsiteX3" fmla="*/ 3367088 w 4524375"/>
                <a:gd name="connsiteY3" fmla="*/ 0 h 1223963"/>
                <a:gd name="connsiteX0" fmla="*/ 3352800 w 4524375"/>
                <a:gd name="connsiteY0" fmla="*/ 0 h 1233489"/>
                <a:gd name="connsiteX1" fmla="*/ 0 w 4524375"/>
                <a:gd name="connsiteY1" fmla="*/ 1233489 h 1233489"/>
                <a:gd name="connsiteX2" fmla="*/ 4524375 w 4524375"/>
                <a:gd name="connsiteY2" fmla="*/ 1081089 h 1233489"/>
                <a:gd name="connsiteX3" fmla="*/ 3352800 w 4524375"/>
                <a:gd name="connsiteY3" fmla="*/ 0 h 1233489"/>
                <a:gd name="connsiteX0" fmla="*/ 3352800 w 4524375"/>
                <a:gd name="connsiteY0" fmla="*/ 0 h 1228726"/>
                <a:gd name="connsiteX1" fmla="*/ 0 w 4524375"/>
                <a:gd name="connsiteY1" fmla="*/ 1228726 h 1228726"/>
                <a:gd name="connsiteX2" fmla="*/ 4524375 w 4524375"/>
                <a:gd name="connsiteY2" fmla="*/ 1076326 h 1228726"/>
                <a:gd name="connsiteX3" fmla="*/ 3352800 w 4524375"/>
                <a:gd name="connsiteY3" fmla="*/ 0 h 1228726"/>
                <a:gd name="connsiteX0" fmla="*/ 3357563 w 4524375"/>
                <a:gd name="connsiteY0" fmla="*/ 0 h 1223963"/>
                <a:gd name="connsiteX1" fmla="*/ 0 w 4524375"/>
                <a:gd name="connsiteY1" fmla="*/ 1223963 h 1223963"/>
                <a:gd name="connsiteX2" fmla="*/ 4524375 w 4524375"/>
                <a:gd name="connsiteY2" fmla="*/ 1071563 h 1223963"/>
                <a:gd name="connsiteX3" fmla="*/ 3357563 w 4524375"/>
                <a:gd name="connsiteY3" fmla="*/ 0 h 1223963"/>
                <a:gd name="connsiteX0" fmla="*/ 3371851 w 4538663"/>
                <a:gd name="connsiteY0" fmla="*/ 0 h 1219200"/>
                <a:gd name="connsiteX1" fmla="*/ 0 w 4538663"/>
                <a:gd name="connsiteY1" fmla="*/ 1219200 h 1219200"/>
                <a:gd name="connsiteX2" fmla="*/ 4538663 w 4538663"/>
                <a:gd name="connsiteY2" fmla="*/ 1071563 h 1219200"/>
                <a:gd name="connsiteX3" fmla="*/ 3371851 w 4538663"/>
                <a:gd name="connsiteY3" fmla="*/ 0 h 1219200"/>
                <a:gd name="connsiteX0" fmla="*/ 3243264 w 4410076"/>
                <a:gd name="connsiteY0" fmla="*/ 0 h 1071563"/>
                <a:gd name="connsiteX1" fmla="*/ 0 w 4410076"/>
                <a:gd name="connsiteY1" fmla="*/ 1033463 h 1071563"/>
                <a:gd name="connsiteX2" fmla="*/ 4410076 w 4410076"/>
                <a:gd name="connsiteY2" fmla="*/ 1071563 h 1071563"/>
                <a:gd name="connsiteX3" fmla="*/ 3243264 w 4410076"/>
                <a:gd name="connsiteY3" fmla="*/ 0 h 1071563"/>
                <a:gd name="connsiteX0" fmla="*/ 3352801 w 4519613"/>
                <a:gd name="connsiteY0" fmla="*/ 0 h 1214438"/>
                <a:gd name="connsiteX1" fmla="*/ 0 w 4519613"/>
                <a:gd name="connsiteY1" fmla="*/ 1214438 h 1214438"/>
                <a:gd name="connsiteX2" fmla="*/ 4519613 w 4519613"/>
                <a:gd name="connsiteY2" fmla="*/ 1071563 h 1214438"/>
                <a:gd name="connsiteX3" fmla="*/ 3352801 w 4519613"/>
                <a:gd name="connsiteY3" fmla="*/ 0 h 1214438"/>
                <a:gd name="connsiteX0" fmla="*/ 3352801 w 4533261"/>
                <a:gd name="connsiteY0" fmla="*/ 0 h 1214438"/>
                <a:gd name="connsiteX1" fmla="*/ 0 w 4533261"/>
                <a:gd name="connsiteY1" fmla="*/ 1214438 h 1214438"/>
                <a:gd name="connsiteX2" fmla="*/ 4533261 w 4533261"/>
                <a:gd name="connsiteY2" fmla="*/ 1071563 h 1214438"/>
                <a:gd name="connsiteX3" fmla="*/ 3352801 w 4533261"/>
                <a:gd name="connsiteY3" fmla="*/ 0 h 1214438"/>
                <a:gd name="connsiteX0" fmla="*/ 3352801 w 4533261"/>
                <a:gd name="connsiteY0" fmla="*/ 0 h 1214438"/>
                <a:gd name="connsiteX1" fmla="*/ 0 w 4533261"/>
                <a:gd name="connsiteY1" fmla="*/ 1214438 h 1214438"/>
                <a:gd name="connsiteX2" fmla="*/ 4533261 w 4533261"/>
                <a:gd name="connsiteY2" fmla="*/ 1098859 h 1214438"/>
                <a:gd name="connsiteX3" fmla="*/ 3352801 w 4533261"/>
                <a:gd name="connsiteY3" fmla="*/ 0 h 121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3261" h="1214438">
                  <a:moveTo>
                    <a:pt x="3352801" y="0"/>
                  </a:moveTo>
                  <a:lnTo>
                    <a:pt x="0" y="1214438"/>
                  </a:lnTo>
                  <a:lnTo>
                    <a:pt x="4533261" y="1098859"/>
                  </a:lnTo>
                  <a:lnTo>
                    <a:pt x="3352801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1015664" y="1"/>
              <a:ext cx="1176841" cy="1098080"/>
            </a:xfrm>
            <a:custGeom>
              <a:avLst/>
              <a:gdLst>
                <a:gd name="connsiteX0" fmla="*/ 0 w 1171575"/>
                <a:gd name="connsiteY0" fmla="*/ 0 h 1076325"/>
                <a:gd name="connsiteX1" fmla="*/ 1171575 w 1171575"/>
                <a:gd name="connsiteY1" fmla="*/ 1076325 h 1076325"/>
                <a:gd name="connsiteX2" fmla="*/ 1171575 w 1171575"/>
                <a:gd name="connsiteY2" fmla="*/ 0 h 1076325"/>
                <a:gd name="connsiteX3" fmla="*/ 0 w 1171575"/>
                <a:gd name="connsiteY3" fmla="*/ 0 h 1076325"/>
                <a:gd name="connsiteX0" fmla="*/ 0 w 1171575"/>
                <a:gd name="connsiteY0" fmla="*/ 0 h 1076325"/>
                <a:gd name="connsiteX1" fmla="*/ 1171575 w 1171575"/>
                <a:gd name="connsiteY1" fmla="*/ 1076325 h 1076325"/>
                <a:gd name="connsiteX2" fmla="*/ 1171575 w 1171575"/>
                <a:gd name="connsiteY2" fmla="*/ 0 h 1076325"/>
                <a:gd name="connsiteX3" fmla="*/ 0 w 1171575"/>
                <a:gd name="connsiteY3" fmla="*/ 0 h 1076325"/>
                <a:gd name="connsiteX0" fmla="*/ 0 w 1176299"/>
                <a:gd name="connsiteY0" fmla="*/ 0 h 1085850"/>
                <a:gd name="connsiteX1" fmla="*/ 1176299 w 1176299"/>
                <a:gd name="connsiteY1" fmla="*/ 1085850 h 1085850"/>
                <a:gd name="connsiteX2" fmla="*/ 1171575 w 1176299"/>
                <a:gd name="connsiteY2" fmla="*/ 0 h 1085850"/>
                <a:gd name="connsiteX3" fmla="*/ 0 w 1176299"/>
                <a:gd name="connsiteY3" fmla="*/ 0 h 1085850"/>
                <a:gd name="connsiteX0" fmla="*/ 0 w 1181344"/>
                <a:gd name="connsiteY0" fmla="*/ 0 h 1085850"/>
                <a:gd name="connsiteX1" fmla="*/ 1176299 w 1181344"/>
                <a:gd name="connsiteY1" fmla="*/ 1085850 h 1085850"/>
                <a:gd name="connsiteX2" fmla="*/ 1181138 w 1181344"/>
                <a:gd name="connsiteY2" fmla="*/ 0 h 1085850"/>
                <a:gd name="connsiteX3" fmla="*/ 0 w 1181344"/>
                <a:gd name="connsiteY3" fmla="*/ 0 h 1085850"/>
                <a:gd name="connsiteX0" fmla="*/ 0 w 1181586"/>
                <a:gd name="connsiteY0" fmla="*/ 0 h 1081088"/>
                <a:gd name="connsiteX1" fmla="*/ 1181080 w 1181586"/>
                <a:gd name="connsiteY1" fmla="*/ 1081088 h 1081088"/>
                <a:gd name="connsiteX2" fmla="*/ 1181138 w 1181586"/>
                <a:gd name="connsiteY2" fmla="*/ 0 h 1081088"/>
                <a:gd name="connsiteX3" fmla="*/ 0 w 1181586"/>
                <a:gd name="connsiteY3" fmla="*/ 0 h 1081088"/>
                <a:gd name="connsiteX0" fmla="*/ 0 w 1181586"/>
                <a:gd name="connsiteY0" fmla="*/ 0 h 1070785"/>
                <a:gd name="connsiteX1" fmla="*/ 1181080 w 1181586"/>
                <a:gd name="connsiteY1" fmla="*/ 1070785 h 1070785"/>
                <a:gd name="connsiteX2" fmla="*/ 1181138 w 1181586"/>
                <a:gd name="connsiteY2" fmla="*/ 0 h 1070785"/>
                <a:gd name="connsiteX3" fmla="*/ 0 w 1181586"/>
                <a:gd name="connsiteY3" fmla="*/ 0 h 1070785"/>
                <a:gd name="connsiteX0" fmla="*/ 0 w 1181152"/>
                <a:gd name="connsiteY0" fmla="*/ 0 h 593113"/>
                <a:gd name="connsiteX1" fmla="*/ 1057755 w 1181152"/>
                <a:gd name="connsiteY1" fmla="*/ 593113 h 593113"/>
                <a:gd name="connsiteX2" fmla="*/ 1181138 w 1181152"/>
                <a:gd name="connsiteY2" fmla="*/ 0 h 593113"/>
                <a:gd name="connsiteX3" fmla="*/ 0 w 1181152"/>
                <a:gd name="connsiteY3" fmla="*/ 0 h 593113"/>
                <a:gd name="connsiteX0" fmla="*/ 0 w 1181586"/>
                <a:gd name="connsiteY0" fmla="*/ 0 h 1098080"/>
                <a:gd name="connsiteX1" fmla="*/ 1181081 w 1181586"/>
                <a:gd name="connsiteY1" fmla="*/ 1098080 h 1098080"/>
                <a:gd name="connsiteX2" fmla="*/ 1181138 w 1181586"/>
                <a:gd name="connsiteY2" fmla="*/ 0 h 1098080"/>
                <a:gd name="connsiteX3" fmla="*/ 0 w 1181586"/>
                <a:gd name="connsiteY3" fmla="*/ 0 h 10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586" h="1098080">
                  <a:moveTo>
                    <a:pt x="0" y="0"/>
                  </a:moveTo>
                  <a:lnTo>
                    <a:pt x="1181081" y="1098080"/>
                  </a:lnTo>
                  <a:cubicBezTo>
                    <a:pt x="1179506" y="736130"/>
                    <a:pt x="1182713" y="361950"/>
                    <a:pt x="1181138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0959906" y="1057275"/>
              <a:ext cx="1232552" cy="3276600"/>
            </a:xfrm>
            <a:custGeom>
              <a:avLst/>
              <a:gdLst>
                <a:gd name="connsiteX0" fmla="*/ 1171575 w 1176337"/>
                <a:gd name="connsiteY0" fmla="*/ 0 h 3267075"/>
                <a:gd name="connsiteX1" fmla="*/ 0 w 1176337"/>
                <a:gd name="connsiteY1" fmla="*/ 2762250 h 3267075"/>
                <a:gd name="connsiteX2" fmla="*/ 1176337 w 1176337"/>
                <a:gd name="connsiteY2" fmla="*/ 3267075 h 3267075"/>
                <a:gd name="connsiteX3" fmla="*/ 1171575 w 1176337"/>
                <a:gd name="connsiteY3" fmla="*/ 0 h 3267075"/>
                <a:gd name="connsiteX0" fmla="*/ 1176337 w 1176795"/>
                <a:gd name="connsiteY0" fmla="*/ 0 h 3276600"/>
                <a:gd name="connsiteX1" fmla="*/ 0 w 1176795"/>
                <a:gd name="connsiteY1" fmla="*/ 2771775 h 3276600"/>
                <a:gd name="connsiteX2" fmla="*/ 1176337 w 1176795"/>
                <a:gd name="connsiteY2" fmla="*/ 3276600 h 3276600"/>
                <a:gd name="connsiteX3" fmla="*/ 1176337 w 1176795"/>
                <a:gd name="connsiteY3" fmla="*/ 0 h 3276600"/>
                <a:gd name="connsiteX0" fmla="*/ 1209791 w 1210249"/>
                <a:gd name="connsiteY0" fmla="*/ 0 h 3276600"/>
                <a:gd name="connsiteX1" fmla="*/ 0 w 1210249"/>
                <a:gd name="connsiteY1" fmla="*/ 2771775 h 3276600"/>
                <a:gd name="connsiteX2" fmla="*/ 1209791 w 1210249"/>
                <a:gd name="connsiteY2" fmla="*/ 3276600 h 3276600"/>
                <a:gd name="connsiteX3" fmla="*/ 1209791 w 1210249"/>
                <a:gd name="connsiteY3" fmla="*/ 0 h 3276600"/>
                <a:gd name="connsiteX0" fmla="*/ 1232094 w 1232552"/>
                <a:gd name="connsiteY0" fmla="*/ 0 h 3276600"/>
                <a:gd name="connsiteX1" fmla="*/ 0 w 1232552"/>
                <a:gd name="connsiteY1" fmla="*/ 2749472 h 3276600"/>
                <a:gd name="connsiteX2" fmla="*/ 1232094 w 1232552"/>
                <a:gd name="connsiteY2" fmla="*/ 3276600 h 3276600"/>
                <a:gd name="connsiteX3" fmla="*/ 1232094 w 1232552"/>
                <a:gd name="connsiteY3" fmla="*/ 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552" h="3276600">
                  <a:moveTo>
                    <a:pt x="1232094" y="0"/>
                  </a:moveTo>
                  <a:lnTo>
                    <a:pt x="0" y="2749472"/>
                  </a:lnTo>
                  <a:lnTo>
                    <a:pt x="1232094" y="3276600"/>
                  </a:lnTo>
                  <a:cubicBezTo>
                    <a:pt x="1230507" y="2187575"/>
                    <a:pt x="1233681" y="1089025"/>
                    <a:pt x="123209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366969" y="2428875"/>
              <a:ext cx="3339005" cy="2271713"/>
            </a:xfrm>
            <a:custGeom>
              <a:avLst/>
              <a:gdLst>
                <a:gd name="connsiteX0" fmla="*/ 0 w 3324225"/>
                <a:gd name="connsiteY0" fmla="*/ 590550 h 2271713"/>
                <a:gd name="connsiteX1" fmla="*/ 1343025 w 3324225"/>
                <a:gd name="connsiteY1" fmla="*/ 2271713 h 2271713"/>
                <a:gd name="connsiteX2" fmla="*/ 3324225 w 3324225"/>
                <a:gd name="connsiteY2" fmla="*/ 0 h 2271713"/>
                <a:gd name="connsiteX3" fmla="*/ 0 w 3324225"/>
                <a:gd name="connsiteY3" fmla="*/ 590550 h 2271713"/>
                <a:gd name="connsiteX0" fmla="*/ 0 w 3333750"/>
                <a:gd name="connsiteY0" fmla="*/ 585787 h 2271713"/>
                <a:gd name="connsiteX1" fmla="*/ 1352550 w 3333750"/>
                <a:gd name="connsiteY1" fmla="*/ 2271713 h 2271713"/>
                <a:gd name="connsiteX2" fmla="*/ 3333750 w 3333750"/>
                <a:gd name="connsiteY2" fmla="*/ 0 h 2271713"/>
                <a:gd name="connsiteX3" fmla="*/ 0 w 3333750"/>
                <a:gd name="connsiteY3" fmla="*/ 585787 h 2271713"/>
                <a:gd name="connsiteX0" fmla="*/ 0 w 3333750"/>
                <a:gd name="connsiteY0" fmla="*/ 591043 h 2271713"/>
                <a:gd name="connsiteX1" fmla="*/ 1352550 w 3333750"/>
                <a:gd name="connsiteY1" fmla="*/ 2271713 h 2271713"/>
                <a:gd name="connsiteX2" fmla="*/ 3333750 w 3333750"/>
                <a:gd name="connsiteY2" fmla="*/ 0 h 2271713"/>
                <a:gd name="connsiteX3" fmla="*/ 0 w 3333750"/>
                <a:gd name="connsiteY3" fmla="*/ 591043 h 2271713"/>
                <a:gd name="connsiteX0" fmla="*/ 0 w 3339005"/>
                <a:gd name="connsiteY0" fmla="*/ 591043 h 2271713"/>
                <a:gd name="connsiteX1" fmla="*/ 1357805 w 3339005"/>
                <a:gd name="connsiteY1" fmla="*/ 2271713 h 2271713"/>
                <a:gd name="connsiteX2" fmla="*/ 3339005 w 3339005"/>
                <a:gd name="connsiteY2" fmla="*/ 0 h 2271713"/>
                <a:gd name="connsiteX3" fmla="*/ 0 w 3339005"/>
                <a:gd name="connsiteY3" fmla="*/ 591043 h 227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005" h="2271713">
                  <a:moveTo>
                    <a:pt x="0" y="591043"/>
                  </a:moveTo>
                  <a:lnTo>
                    <a:pt x="1357805" y="2271713"/>
                  </a:lnTo>
                  <a:lnTo>
                    <a:pt x="3339005" y="0"/>
                  </a:lnTo>
                  <a:lnTo>
                    <a:pt x="0" y="591043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025774" y="1761707"/>
              <a:ext cx="2098477" cy="1910094"/>
            </a:xfrm>
            <a:custGeom>
              <a:avLst/>
              <a:gdLst>
                <a:gd name="connsiteX0" fmla="*/ 2086304 w 2086304"/>
                <a:gd name="connsiteY0" fmla="*/ 0 h 1886607"/>
                <a:gd name="connsiteX1" fmla="*/ 0 w 2086304"/>
                <a:gd name="connsiteY1" fmla="*/ 15765 h 1886607"/>
                <a:gd name="connsiteX2" fmla="*/ 362607 w 2086304"/>
                <a:gd name="connsiteY2" fmla="*/ 1886607 h 1886607"/>
                <a:gd name="connsiteX3" fmla="*/ 2086304 w 2086304"/>
                <a:gd name="connsiteY3" fmla="*/ 0 h 1886607"/>
                <a:gd name="connsiteX0" fmla="*/ 2101053 w 2101053"/>
                <a:gd name="connsiteY0" fmla="*/ 0 h 1886607"/>
                <a:gd name="connsiteX1" fmla="*/ 0 w 2101053"/>
                <a:gd name="connsiteY1" fmla="*/ 1207 h 1886607"/>
                <a:gd name="connsiteX2" fmla="*/ 377356 w 2101053"/>
                <a:gd name="connsiteY2" fmla="*/ 1886607 h 1886607"/>
                <a:gd name="connsiteX3" fmla="*/ 2101053 w 2101053"/>
                <a:gd name="connsiteY3" fmla="*/ 0 h 1886607"/>
                <a:gd name="connsiteX0" fmla="*/ 2098477 w 2098477"/>
                <a:gd name="connsiteY0" fmla="*/ 8963 h 1885400"/>
                <a:gd name="connsiteX1" fmla="*/ 0 w 2098477"/>
                <a:gd name="connsiteY1" fmla="*/ 0 h 1885400"/>
                <a:gd name="connsiteX2" fmla="*/ 377356 w 2098477"/>
                <a:gd name="connsiteY2" fmla="*/ 1885400 h 1885400"/>
                <a:gd name="connsiteX3" fmla="*/ 2098477 w 2098477"/>
                <a:gd name="connsiteY3" fmla="*/ 8963 h 188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8477" h="1885400">
                  <a:moveTo>
                    <a:pt x="2098477" y="8963"/>
                  </a:moveTo>
                  <a:lnTo>
                    <a:pt x="0" y="0"/>
                  </a:lnTo>
                  <a:lnTo>
                    <a:pt x="377356" y="1885400"/>
                  </a:lnTo>
                  <a:lnTo>
                    <a:pt x="2098477" y="8963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532" y="4857972"/>
              <a:ext cx="4090198" cy="2007612"/>
            </a:xfrm>
            <a:custGeom>
              <a:avLst/>
              <a:gdLst>
                <a:gd name="connsiteX0" fmla="*/ 3576398 w 4077729"/>
                <a:gd name="connsiteY0" fmla="*/ 0 h 1994733"/>
                <a:gd name="connsiteX1" fmla="*/ 4077729 w 4077729"/>
                <a:gd name="connsiteY1" fmla="*/ 1101516 h 1994733"/>
                <a:gd name="connsiteX2" fmla="*/ 0 w 4077729"/>
                <a:gd name="connsiteY2" fmla="*/ 1994733 h 1994733"/>
                <a:gd name="connsiteX3" fmla="*/ 3576398 w 4077729"/>
                <a:gd name="connsiteY3" fmla="*/ 0 h 1994733"/>
                <a:gd name="connsiteX0" fmla="*/ 3576398 w 4086042"/>
                <a:gd name="connsiteY0" fmla="*/ 0 h 1994733"/>
                <a:gd name="connsiteX1" fmla="*/ 4086042 w 4086042"/>
                <a:gd name="connsiteY1" fmla="*/ 1093204 h 1994733"/>
                <a:gd name="connsiteX2" fmla="*/ 0 w 4086042"/>
                <a:gd name="connsiteY2" fmla="*/ 1994733 h 1994733"/>
                <a:gd name="connsiteX3" fmla="*/ 3576398 w 4086042"/>
                <a:gd name="connsiteY3" fmla="*/ 0 h 1994733"/>
                <a:gd name="connsiteX0" fmla="*/ 3576398 w 4090198"/>
                <a:gd name="connsiteY0" fmla="*/ 0 h 1994733"/>
                <a:gd name="connsiteX1" fmla="*/ 4090198 w 4090198"/>
                <a:gd name="connsiteY1" fmla="*/ 1084892 h 1994733"/>
                <a:gd name="connsiteX2" fmla="*/ 0 w 4090198"/>
                <a:gd name="connsiteY2" fmla="*/ 1994733 h 1994733"/>
                <a:gd name="connsiteX3" fmla="*/ 3576398 w 4090198"/>
                <a:gd name="connsiteY3" fmla="*/ 0 h 1994733"/>
                <a:gd name="connsiteX0" fmla="*/ 3576398 w 4090198"/>
                <a:gd name="connsiteY0" fmla="*/ 0 h 2007612"/>
                <a:gd name="connsiteX1" fmla="*/ 4090198 w 4090198"/>
                <a:gd name="connsiteY1" fmla="*/ 1084892 h 2007612"/>
                <a:gd name="connsiteX2" fmla="*/ 0 w 4090198"/>
                <a:gd name="connsiteY2" fmla="*/ 2007612 h 2007612"/>
                <a:gd name="connsiteX3" fmla="*/ 3576398 w 4090198"/>
                <a:gd name="connsiteY3" fmla="*/ 0 h 200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0198" h="2007612">
                  <a:moveTo>
                    <a:pt x="3576398" y="0"/>
                  </a:moveTo>
                  <a:lnTo>
                    <a:pt x="4090198" y="1084892"/>
                  </a:lnTo>
                  <a:lnTo>
                    <a:pt x="0" y="2007612"/>
                  </a:lnTo>
                  <a:lnTo>
                    <a:pt x="357639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-6301" y="5938309"/>
              <a:ext cx="4092304" cy="924304"/>
            </a:xfrm>
            <a:custGeom>
              <a:avLst/>
              <a:gdLst>
                <a:gd name="connsiteX0" fmla="*/ 4074199 w 4074199"/>
                <a:gd name="connsiteY0" fmla="*/ 0 h 907339"/>
                <a:gd name="connsiteX1" fmla="*/ 3357507 w 4074199"/>
                <a:gd name="connsiteY1" fmla="*/ 907339 h 907339"/>
                <a:gd name="connsiteX2" fmla="*/ 0 w 4074199"/>
                <a:gd name="connsiteY2" fmla="*/ 907339 h 907339"/>
                <a:gd name="connsiteX3" fmla="*/ 4074199 w 4074199"/>
                <a:gd name="connsiteY3" fmla="*/ 0 h 907339"/>
                <a:gd name="connsiteX0" fmla="*/ 4084791 w 4084791"/>
                <a:gd name="connsiteY0" fmla="*/ 0 h 907339"/>
                <a:gd name="connsiteX1" fmla="*/ 3368099 w 4084791"/>
                <a:gd name="connsiteY1" fmla="*/ 907339 h 907339"/>
                <a:gd name="connsiteX2" fmla="*/ 0 w 4084791"/>
                <a:gd name="connsiteY2" fmla="*/ 907339 h 907339"/>
                <a:gd name="connsiteX3" fmla="*/ 4084791 w 4084791"/>
                <a:gd name="connsiteY3" fmla="*/ 0 h 907339"/>
                <a:gd name="connsiteX0" fmla="*/ 4100031 w 4100031"/>
                <a:gd name="connsiteY0" fmla="*/ 0 h 907339"/>
                <a:gd name="connsiteX1" fmla="*/ 3368099 w 4100031"/>
                <a:gd name="connsiteY1" fmla="*/ 907339 h 907339"/>
                <a:gd name="connsiteX2" fmla="*/ 0 w 4100031"/>
                <a:gd name="connsiteY2" fmla="*/ 907339 h 907339"/>
                <a:gd name="connsiteX3" fmla="*/ 4100031 w 4100031"/>
                <a:gd name="connsiteY3" fmla="*/ 0 h 907339"/>
                <a:gd name="connsiteX0" fmla="*/ 4102607 w 4102607"/>
                <a:gd name="connsiteY0" fmla="*/ 0 h 907339"/>
                <a:gd name="connsiteX1" fmla="*/ 3370675 w 4102607"/>
                <a:gd name="connsiteY1" fmla="*/ 907339 h 907339"/>
                <a:gd name="connsiteX2" fmla="*/ 0 w 4102607"/>
                <a:gd name="connsiteY2" fmla="*/ 857464 h 907339"/>
                <a:gd name="connsiteX3" fmla="*/ 4102607 w 4102607"/>
                <a:gd name="connsiteY3" fmla="*/ 0 h 907339"/>
                <a:gd name="connsiteX0" fmla="*/ 4097455 w 4097455"/>
                <a:gd name="connsiteY0" fmla="*/ 0 h 907339"/>
                <a:gd name="connsiteX1" fmla="*/ 3365523 w 4097455"/>
                <a:gd name="connsiteY1" fmla="*/ 907339 h 907339"/>
                <a:gd name="connsiteX2" fmla="*/ 0 w 4097455"/>
                <a:gd name="connsiteY2" fmla="*/ 859958 h 907339"/>
                <a:gd name="connsiteX3" fmla="*/ 4097455 w 4097455"/>
                <a:gd name="connsiteY3" fmla="*/ 0 h 907339"/>
                <a:gd name="connsiteX0" fmla="*/ 4097455 w 4097455"/>
                <a:gd name="connsiteY0" fmla="*/ 0 h 862451"/>
                <a:gd name="connsiteX1" fmla="*/ 3411887 w 4097455"/>
                <a:gd name="connsiteY1" fmla="*/ 862451 h 862451"/>
                <a:gd name="connsiteX2" fmla="*/ 0 w 4097455"/>
                <a:gd name="connsiteY2" fmla="*/ 859958 h 862451"/>
                <a:gd name="connsiteX3" fmla="*/ 4097455 w 4097455"/>
                <a:gd name="connsiteY3" fmla="*/ 0 h 862451"/>
                <a:gd name="connsiteX0" fmla="*/ 4089728 w 4089728"/>
                <a:gd name="connsiteY0" fmla="*/ 0 h 892377"/>
                <a:gd name="connsiteX1" fmla="*/ 3411887 w 4089728"/>
                <a:gd name="connsiteY1" fmla="*/ 892377 h 892377"/>
                <a:gd name="connsiteX2" fmla="*/ 0 w 4089728"/>
                <a:gd name="connsiteY2" fmla="*/ 889884 h 892377"/>
                <a:gd name="connsiteX3" fmla="*/ 4089728 w 4089728"/>
                <a:gd name="connsiteY3" fmla="*/ 0 h 892377"/>
                <a:gd name="connsiteX0" fmla="*/ 4089728 w 4089728"/>
                <a:gd name="connsiteY0" fmla="*/ 0 h 892377"/>
                <a:gd name="connsiteX1" fmla="*/ 3424766 w 4089728"/>
                <a:gd name="connsiteY1" fmla="*/ 892377 h 892377"/>
                <a:gd name="connsiteX2" fmla="*/ 0 w 4089728"/>
                <a:gd name="connsiteY2" fmla="*/ 889884 h 892377"/>
                <a:gd name="connsiteX3" fmla="*/ 4089728 w 4089728"/>
                <a:gd name="connsiteY3" fmla="*/ 0 h 892377"/>
                <a:gd name="connsiteX0" fmla="*/ 4089728 w 4089728"/>
                <a:gd name="connsiteY0" fmla="*/ 0 h 889884"/>
                <a:gd name="connsiteX1" fmla="*/ 3360372 w 4089728"/>
                <a:gd name="connsiteY1" fmla="*/ 889884 h 889884"/>
                <a:gd name="connsiteX2" fmla="*/ 0 w 4089728"/>
                <a:gd name="connsiteY2" fmla="*/ 889884 h 889884"/>
                <a:gd name="connsiteX3" fmla="*/ 4089728 w 4089728"/>
                <a:gd name="connsiteY3" fmla="*/ 0 h 889884"/>
                <a:gd name="connsiteX0" fmla="*/ 4079425 w 4079425"/>
                <a:gd name="connsiteY0" fmla="*/ 0 h 889884"/>
                <a:gd name="connsiteX1" fmla="*/ 3350069 w 4079425"/>
                <a:gd name="connsiteY1" fmla="*/ 889884 h 889884"/>
                <a:gd name="connsiteX2" fmla="*/ 0 w 4079425"/>
                <a:gd name="connsiteY2" fmla="*/ 882403 h 889884"/>
                <a:gd name="connsiteX3" fmla="*/ 4079425 w 4079425"/>
                <a:gd name="connsiteY3" fmla="*/ 0 h 889884"/>
                <a:gd name="connsiteX0" fmla="*/ 4082000 w 4082000"/>
                <a:gd name="connsiteY0" fmla="*/ 0 h 889884"/>
                <a:gd name="connsiteX1" fmla="*/ 3352644 w 4082000"/>
                <a:gd name="connsiteY1" fmla="*/ 889884 h 889884"/>
                <a:gd name="connsiteX2" fmla="*/ 0 w 4082000"/>
                <a:gd name="connsiteY2" fmla="*/ 882403 h 889884"/>
                <a:gd name="connsiteX3" fmla="*/ 4082000 w 4082000"/>
                <a:gd name="connsiteY3" fmla="*/ 0 h 889884"/>
                <a:gd name="connsiteX0" fmla="*/ 4087152 w 4087152"/>
                <a:gd name="connsiteY0" fmla="*/ 0 h 1007091"/>
                <a:gd name="connsiteX1" fmla="*/ 3357796 w 4087152"/>
                <a:gd name="connsiteY1" fmla="*/ 889884 h 1007091"/>
                <a:gd name="connsiteX2" fmla="*/ 0 w 4087152"/>
                <a:gd name="connsiteY2" fmla="*/ 1007091 h 1007091"/>
                <a:gd name="connsiteX3" fmla="*/ 4087152 w 4087152"/>
                <a:gd name="connsiteY3" fmla="*/ 0 h 1007091"/>
                <a:gd name="connsiteX0" fmla="*/ 4092304 w 4092304"/>
                <a:gd name="connsiteY0" fmla="*/ 0 h 894872"/>
                <a:gd name="connsiteX1" fmla="*/ 3362948 w 4092304"/>
                <a:gd name="connsiteY1" fmla="*/ 889884 h 894872"/>
                <a:gd name="connsiteX2" fmla="*/ 0 w 4092304"/>
                <a:gd name="connsiteY2" fmla="*/ 894872 h 894872"/>
                <a:gd name="connsiteX3" fmla="*/ 4092304 w 4092304"/>
                <a:gd name="connsiteY3" fmla="*/ 0 h 89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2304" h="894872">
                  <a:moveTo>
                    <a:pt x="4092304" y="0"/>
                  </a:moveTo>
                  <a:lnTo>
                    <a:pt x="3362948" y="889884"/>
                  </a:lnTo>
                  <a:lnTo>
                    <a:pt x="0" y="894872"/>
                  </a:lnTo>
                  <a:lnTo>
                    <a:pt x="4092304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102443" y="4914459"/>
              <a:ext cx="547228" cy="151811"/>
            </a:xfrm>
            <a:custGeom>
              <a:avLst/>
              <a:gdLst>
                <a:gd name="connsiteX0" fmla="*/ 0 w 547228"/>
                <a:gd name="connsiteY0" fmla="*/ 0 h 151811"/>
                <a:gd name="connsiteX1" fmla="*/ 547228 w 547228"/>
                <a:gd name="connsiteY1" fmla="*/ 70610 h 151811"/>
                <a:gd name="connsiteX2" fmla="*/ 526045 w 547228"/>
                <a:gd name="connsiteY2" fmla="*/ 151811 h 15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7228" h="151811">
                  <a:moveTo>
                    <a:pt x="0" y="0"/>
                  </a:moveTo>
                  <a:lnTo>
                    <a:pt x="547228" y="70610"/>
                  </a:lnTo>
                  <a:lnTo>
                    <a:pt x="526045" y="151811"/>
                  </a:lnTo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317876" y="5936217"/>
              <a:ext cx="5416584" cy="930949"/>
            </a:xfrm>
            <a:custGeom>
              <a:avLst/>
              <a:gdLst>
                <a:gd name="connsiteX0" fmla="*/ 683287 w 5365819"/>
                <a:gd name="connsiteY0" fmla="*/ 0 h 914400"/>
                <a:gd name="connsiteX1" fmla="*/ 5365819 w 5365819"/>
                <a:gd name="connsiteY1" fmla="*/ 904351 h 914400"/>
                <a:gd name="connsiteX2" fmla="*/ 0 w 5365819"/>
                <a:gd name="connsiteY2" fmla="*/ 914400 h 914400"/>
                <a:gd name="connsiteX3" fmla="*/ 683287 w 5365819"/>
                <a:gd name="connsiteY3" fmla="*/ 0 h 914400"/>
                <a:gd name="connsiteX0" fmla="*/ 711531 w 5394063"/>
                <a:gd name="connsiteY0" fmla="*/ 0 h 917930"/>
                <a:gd name="connsiteX1" fmla="*/ 5394063 w 5394063"/>
                <a:gd name="connsiteY1" fmla="*/ 904351 h 917930"/>
                <a:gd name="connsiteX2" fmla="*/ 0 w 5394063"/>
                <a:gd name="connsiteY2" fmla="*/ 917930 h 917930"/>
                <a:gd name="connsiteX3" fmla="*/ 711531 w 5394063"/>
                <a:gd name="connsiteY3" fmla="*/ 0 h 917930"/>
                <a:gd name="connsiteX0" fmla="*/ 725653 w 5394063"/>
                <a:gd name="connsiteY0" fmla="*/ 0 h 910869"/>
                <a:gd name="connsiteX1" fmla="*/ 5394063 w 5394063"/>
                <a:gd name="connsiteY1" fmla="*/ 897290 h 910869"/>
                <a:gd name="connsiteX2" fmla="*/ 0 w 5394063"/>
                <a:gd name="connsiteY2" fmla="*/ 910869 h 910869"/>
                <a:gd name="connsiteX3" fmla="*/ 725653 w 5394063"/>
                <a:gd name="connsiteY3" fmla="*/ 0 h 910869"/>
                <a:gd name="connsiteX0" fmla="*/ 725653 w 5376410"/>
                <a:gd name="connsiteY0" fmla="*/ 0 h 910869"/>
                <a:gd name="connsiteX1" fmla="*/ 5376410 w 5376410"/>
                <a:gd name="connsiteY1" fmla="*/ 907881 h 910869"/>
                <a:gd name="connsiteX2" fmla="*/ 0 w 5376410"/>
                <a:gd name="connsiteY2" fmla="*/ 910869 h 910869"/>
                <a:gd name="connsiteX3" fmla="*/ 725653 w 5376410"/>
                <a:gd name="connsiteY3" fmla="*/ 0 h 910869"/>
                <a:gd name="connsiteX0" fmla="*/ 783842 w 5376410"/>
                <a:gd name="connsiteY0" fmla="*/ 0 h 765396"/>
                <a:gd name="connsiteX1" fmla="*/ 5376410 w 5376410"/>
                <a:gd name="connsiteY1" fmla="*/ 762408 h 765396"/>
                <a:gd name="connsiteX2" fmla="*/ 0 w 5376410"/>
                <a:gd name="connsiteY2" fmla="*/ 765396 h 765396"/>
                <a:gd name="connsiteX3" fmla="*/ 783842 w 5376410"/>
                <a:gd name="connsiteY3" fmla="*/ 0 h 765396"/>
                <a:gd name="connsiteX0" fmla="*/ 729810 w 5376410"/>
                <a:gd name="connsiteY0" fmla="*/ 0 h 910869"/>
                <a:gd name="connsiteX1" fmla="*/ 5376410 w 5376410"/>
                <a:gd name="connsiteY1" fmla="*/ 907881 h 910869"/>
                <a:gd name="connsiteX2" fmla="*/ 0 w 5376410"/>
                <a:gd name="connsiteY2" fmla="*/ 910869 h 910869"/>
                <a:gd name="connsiteX3" fmla="*/ 729810 w 5376410"/>
                <a:gd name="connsiteY3" fmla="*/ 0 h 910869"/>
                <a:gd name="connsiteX0" fmla="*/ 714570 w 5376410"/>
                <a:gd name="connsiteY0" fmla="*/ 0 h 918489"/>
                <a:gd name="connsiteX1" fmla="*/ 5376410 w 5376410"/>
                <a:gd name="connsiteY1" fmla="*/ 915501 h 918489"/>
                <a:gd name="connsiteX2" fmla="*/ 0 w 5376410"/>
                <a:gd name="connsiteY2" fmla="*/ 918489 h 918489"/>
                <a:gd name="connsiteX3" fmla="*/ 714570 w 5376410"/>
                <a:gd name="connsiteY3" fmla="*/ 0 h 918489"/>
                <a:gd name="connsiteX0" fmla="*/ 809820 w 5376410"/>
                <a:gd name="connsiteY0" fmla="*/ 0 h 758469"/>
                <a:gd name="connsiteX1" fmla="*/ 5376410 w 5376410"/>
                <a:gd name="connsiteY1" fmla="*/ 755481 h 758469"/>
                <a:gd name="connsiteX2" fmla="*/ 0 w 5376410"/>
                <a:gd name="connsiteY2" fmla="*/ 758469 h 758469"/>
                <a:gd name="connsiteX3" fmla="*/ 809820 w 5376410"/>
                <a:gd name="connsiteY3" fmla="*/ 0 h 758469"/>
                <a:gd name="connsiteX0" fmla="*/ 710760 w 5376410"/>
                <a:gd name="connsiteY0" fmla="*/ 0 h 918489"/>
                <a:gd name="connsiteX1" fmla="*/ 5376410 w 5376410"/>
                <a:gd name="connsiteY1" fmla="*/ 915501 h 918489"/>
                <a:gd name="connsiteX2" fmla="*/ 0 w 5376410"/>
                <a:gd name="connsiteY2" fmla="*/ 918489 h 918489"/>
                <a:gd name="connsiteX3" fmla="*/ 710760 w 5376410"/>
                <a:gd name="connsiteY3" fmla="*/ 0 h 918489"/>
                <a:gd name="connsiteX0" fmla="*/ 722190 w 5376410"/>
                <a:gd name="connsiteY0" fmla="*/ 0 h 914679"/>
                <a:gd name="connsiteX1" fmla="*/ 5376410 w 5376410"/>
                <a:gd name="connsiteY1" fmla="*/ 911691 h 914679"/>
                <a:gd name="connsiteX2" fmla="*/ 0 w 5376410"/>
                <a:gd name="connsiteY2" fmla="*/ 914679 h 914679"/>
                <a:gd name="connsiteX3" fmla="*/ 722190 w 5376410"/>
                <a:gd name="connsiteY3" fmla="*/ 0 h 914679"/>
                <a:gd name="connsiteX0" fmla="*/ 735069 w 5389289"/>
                <a:gd name="connsiteY0" fmla="*/ 0 h 912104"/>
                <a:gd name="connsiteX1" fmla="*/ 5389289 w 5389289"/>
                <a:gd name="connsiteY1" fmla="*/ 911691 h 912104"/>
                <a:gd name="connsiteX2" fmla="*/ 0 w 5389289"/>
                <a:gd name="connsiteY2" fmla="*/ 912104 h 912104"/>
                <a:gd name="connsiteX3" fmla="*/ 735069 w 5389289"/>
                <a:gd name="connsiteY3" fmla="*/ 0 h 912104"/>
                <a:gd name="connsiteX0" fmla="*/ 735069 w 5389289"/>
                <a:gd name="connsiteY0" fmla="*/ 0 h 925339"/>
                <a:gd name="connsiteX1" fmla="*/ 5389289 w 5389289"/>
                <a:gd name="connsiteY1" fmla="*/ 925339 h 925339"/>
                <a:gd name="connsiteX2" fmla="*/ 0 w 5389289"/>
                <a:gd name="connsiteY2" fmla="*/ 912104 h 925339"/>
                <a:gd name="connsiteX3" fmla="*/ 735069 w 5389289"/>
                <a:gd name="connsiteY3" fmla="*/ 0 h 925339"/>
                <a:gd name="connsiteX0" fmla="*/ 762364 w 5416584"/>
                <a:gd name="connsiteY0" fmla="*/ 0 h 939400"/>
                <a:gd name="connsiteX1" fmla="*/ 5416584 w 5416584"/>
                <a:gd name="connsiteY1" fmla="*/ 925339 h 939400"/>
                <a:gd name="connsiteX2" fmla="*/ 0 w 5416584"/>
                <a:gd name="connsiteY2" fmla="*/ 939400 h 939400"/>
                <a:gd name="connsiteX3" fmla="*/ 762364 w 5416584"/>
                <a:gd name="connsiteY3" fmla="*/ 0 h 939400"/>
                <a:gd name="connsiteX0" fmla="*/ 762364 w 5416584"/>
                <a:gd name="connsiteY0" fmla="*/ 0 h 945010"/>
                <a:gd name="connsiteX1" fmla="*/ 5416584 w 5416584"/>
                <a:gd name="connsiteY1" fmla="*/ 930949 h 945010"/>
                <a:gd name="connsiteX2" fmla="*/ 0 w 5416584"/>
                <a:gd name="connsiteY2" fmla="*/ 945010 h 945010"/>
                <a:gd name="connsiteX3" fmla="*/ 762364 w 5416584"/>
                <a:gd name="connsiteY3" fmla="*/ 0 h 945010"/>
                <a:gd name="connsiteX0" fmla="*/ 762364 w 5416584"/>
                <a:gd name="connsiteY0" fmla="*/ 0 h 930949"/>
                <a:gd name="connsiteX1" fmla="*/ 5416584 w 5416584"/>
                <a:gd name="connsiteY1" fmla="*/ 930949 h 930949"/>
                <a:gd name="connsiteX2" fmla="*/ 0 w 5416584"/>
                <a:gd name="connsiteY2" fmla="*/ 921156 h 930949"/>
                <a:gd name="connsiteX3" fmla="*/ 762364 w 5416584"/>
                <a:gd name="connsiteY3" fmla="*/ 0 h 93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6584" h="930949">
                  <a:moveTo>
                    <a:pt x="762364" y="0"/>
                  </a:moveTo>
                  <a:lnTo>
                    <a:pt x="5416584" y="930949"/>
                  </a:lnTo>
                  <a:lnTo>
                    <a:pt x="0" y="921156"/>
                  </a:lnTo>
                  <a:lnTo>
                    <a:pt x="762364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0990536" y="3785435"/>
              <a:ext cx="1209457" cy="3091509"/>
            </a:xfrm>
            <a:custGeom>
              <a:avLst/>
              <a:gdLst>
                <a:gd name="connsiteX0" fmla="*/ 0 w 1182718"/>
                <a:gd name="connsiteY0" fmla="*/ 0 h 3032701"/>
                <a:gd name="connsiteX1" fmla="*/ 497800 w 1182718"/>
                <a:gd name="connsiteY1" fmla="*/ 3032701 h 3032701"/>
                <a:gd name="connsiteX2" fmla="*/ 1182718 w 1182718"/>
                <a:gd name="connsiteY2" fmla="*/ 515453 h 3032701"/>
                <a:gd name="connsiteX3" fmla="*/ 0 w 1182718"/>
                <a:gd name="connsiteY3" fmla="*/ 0 h 3032701"/>
                <a:gd name="connsiteX0" fmla="*/ 0 w 1179187"/>
                <a:gd name="connsiteY0" fmla="*/ 0 h 3029170"/>
                <a:gd name="connsiteX1" fmla="*/ 494269 w 1179187"/>
                <a:gd name="connsiteY1" fmla="*/ 3029170 h 3029170"/>
                <a:gd name="connsiteX2" fmla="*/ 1179187 w 1179187"/>
                <a:gd name="connsiteY2" fmla="*/ 511922 h 3029170"/>
                <a:gd name="connsiteX3" fmla="*/ 0 w 1179187"/>
                <a:gd name="connsiteY3" fmla="*/ 0 h 3029170"/>
                <a:gd name="connsiteX0" fmla="*/ 0 w 1179187"/>
                <a:gd name="connsiteY0" fmla="*/ 0 h 3039761"/>
                <a:gd name="connsiteX1" fmla="*/ 483677 w 1179187"/>
                <a:gd name="connsiteY1" fmla="*/ 3039761 h 3039761"/>
                <a:gd name="connsiteX2" fmla="*/ 1179187 w 1179187"/>
                <a:gd name="connsiteY2" fmla="*/ 511922 h 3039761"/>
                <a:gd name="connsiteX3" fmla="*/ 0 w 1179187"/>
                <a:gd name="connsiteY3" fmla="*/ 0 h 3039761"/>
                <a:gd name="connsiteX0" fmla="*/ 0 w 1190407"/>
                <a:gd name="connsiteY0" fmla="*/ 0 h 3039761"/>
                <a:gd name="connsiteX1" fmla="*/ 494897 w 1190407"/>
                <a:gd name="connsiteY1" fmla="*/ 3039761 h 3039761"/>
                <a:gd name="connsiteX2" fmla="*/ 1190407 w 1190407"/>
                <a:gd name="connsiteY2" fmla="*/ 511922 h 3039761"/>
                <a:gd name="connsiteX3" fmla="*/ 0 w 1190407"/>
                <a:gd name="connsiteY3" fmla="*/ 0 h 3039761"/>
                <a:gd name="connsiteX0" fmla="*/ 0 w 1203107"/>
                <a:gd name="connsiteY0" fmla="*/ 0 h 3065161"/>
                <a:gd name="connsiteX1" fmla="*/ 507597 w 1203107"/>
                <a:gd name="connsiteY1" fmla="*/ 3065161 h 3065161"/>
                <a:gd name="connsiteX2" fmla="*/ 1203107 w 1203107"/>
                <a:gd name="connsiteY2" fmla="*/ 537322 h 3065161"/>
                <a:gd name="connsiteX3" fmla="*/ 0 w 1203107"/>
                <a:gd name="connsiteY3" fmla="*/ 0 h 3065161"/>
                <a:gd name="connsiteX0" fmla="*/ 0 w 1209457"/>
                <a:gd name="connsiteY0" fmla="*/ 0 h 3065161"/>
                <a:gd name="connsiteX1" fmla="*/ 507597 w 1209457"/>
                <a:gd name="connsiteY1" fmla="*/ 3065161 h 3065161"/>
                <a:gd name="connsiteX2" fmla="*/ 1209457 w 1209457"/>
                <a:gd name="connsiteY2" fmla="*/ 543672 h 3065161"/>
                <a:gd name="connsiteX3" fmla="*/ 0 w 1209457"/>
                <a:gd name="connsiteY3" fmla="*/ 0 h 3065161"/>
                <a:gd name="connsiteX0" fmla="*/ 0 w 1215807"/>
                <a:gd name="connsiteY0" fmla="*/ 0 h 3065161"/>
                <a:gd name="connsiteX1" fmla="*/ 507597 w 1215807"/>
                <a:gd name="connsiteY1" fmla="*/ 3065161 h 3065161"/>
                <a:gd name="connsiteX2" fmla="*/ 1215807 w 1215807"/>
                <a:gd name="connsiteY2" fmla="*/ 537322 h 3065161"/>
                <a:gd name="connsiteX3" fmla="*/ 0 w 1215807"/>
                <a:gd name="connsiteY3" fmla="*/ 0 h 3065161"/>
                <a:gd name="connsiteX0" fmla="*/ 0 w 1209457"/>
                <a:gd name="connsiteY0" fmla="*/ 0 h 3077861"/>
                <a:gd name="connsiteX1" fmla="*/ 501247 w 1209457"/>
                <a:gd name="connsiteY1" fmla="*/ 3077861 h 3077861"/>
                <a:gd name="connsiteX2" fmla="*/ 1209457 w 1209457"/>
                <a:gd name="connsiteY2" fmla="*/ 550022 h 3077861"/>
                <a:gd name="connsiteX3" fmla="*/ 0 w 1209457"/>
                <a:gd name="connsiteY3" fmla="*/ 0 h 3077861"/>
                <a:gd name="connsiteX0" fmla="*/ 0 w 1209457"/>
                <a:gd name="connsiteY0" fmla="*/ 0 h 3091509"/>
                <a:gd name="connsiteX1" fmla="*/ 501247 w 1209457"/>
                <a:gd name="connsiteY1" fmla="*/ 3091509 h 3091509"/>
                <a:gd name="connsiteX2" fmla="*/ 1209457 w 1209457"/>
                <a:gd name="connsiteY2" fmla="*/ 550022 h 3091509"/>
                <a:gd name="connsiteX3" fmla="*/ 0 w 1209457"/>
                <a:gd name="connsiteY3" fmla="*/ 0 h 309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457" h="3091509">
                  <a:moveTo>
                    <a:pt x="0" y="0"/>
                  </a:moveTo>
                  <a:lnTo>
                    <a:pt x="501247" y="3091509"/>
                  </a:lnTo>
                  <a:lnTo>
                    <a:pt x="1209457" y="55002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1488254" y="4321334"/>
              <a:ext cx="708319" cy="2552078"/>
            </a:xfrm>
            <a:custGeom>
              <a:avLst/>
              <a:gdLst>
                <a:gd name="connsiteX0" fmla="*/ 691978 w 697728"/>
                <a:gd name="connsiteY0" fmla="*/ 0 h 2520778"/>
                <a:gd name="connsiteX1" fmla="*/ 0 w 697728"/>
                <a:gd name="connsiteY1" fmla="*/ 2520778 h 2520778"/>
                <a:gd name="connsiteX2" fmla="*/ 695509 w 697728"/>
                <a:gd name="connsiteY2" fmla="*/ 2517248 h 2520778"/>
                <a:gd name="connsiteX3" fmla="*/ 691978 w 697728"/>
                <a:gd name="connsiteY3" fmla="*/ 0 h 2520778"/>
                <a:gd name="connsiteX0" fmla="*/ 691978 w 697728"/>
                <a:gd name="connsiteY0" fmla="*/ 0 h 2531370"/>
                <a:gd name="connsiteX1" fmla="*/ 0 w 697728"/>
                <a:gd name="connsiteY1" fmla="*/ 2531370 h 2531370"/>
                <a:gd name="connsiteX2" fmla="*/ 695509 w 697728"/>
                <a:gd name="connsiteY2" fmla="*/ 2517248 h 2531370"/>
                <a:gd name="connsiteX3" fmla="*/ 691978 w 697728"/>
                <a:gd name="connsiteY3" fmla="*/ 0 h 2531370"/>
                <a:gd name="connsiteX0" fmla="*/ 691978 w 703175"/>
                <a:gd name="connsiteY0" fmla="*/ 0 h 2531370"/>
                <a:gd name="connsiteX1" fmla="*/ 0 w 703175"/>
                <a:gd name="connsiteY1" fmla="*/ 2531370 h 2531370"/>
                <a:gd name="connsiteX2" fmla="*/ 702570 w 703175"/>
                <a:gd name="connsiteY2" fmla="*/ 2527839 h 2531370"/>
                <a:gd name="connsiteX3" fmla="*/ 691978 w 703175"/>
                <a:gd name="connsiteY3" fmla="*/ 0 h 2531370"/>
                <a:gd name="connsiteX0" fmla="*/ 691978 w 703175"/>
                <a:gd name="connsiteY0" fmla="*/ 0 h 2531370"/>
                <a:gd name="connsiteX1" fmla="*/ 0 w 703175"/>
                <a:gd name="connsiteY1" fmla="*/ 2531370 h 2531370"/>
                <a:gd name="connsiteX2" fmla="*/ 702570 w 703175"/>
                <a:gd name="connsiteY2" fmla="*/ 2527839 h 2531370"/>
                <a:gd name="connsiteX3" fmla="*/ 691978 w 703175"/>
                <a:gd name="connsiteY3" fmla="*/ 0 h 2531370"/>
                <a:gd name="connsiteX0" fmla="*/ 699039 w 704789"/>
                <a:gd name="connsiteY0" fmla="*/ 0 h 2541962"/>
                <a:gd name="connsiteX1" fmla="*/ 0 w 704789"/>
                <a:gd name="connsiteY1" fmla="*/ 2541962 h 2541962"/>
                <a:gd name="connsiteX2" fmla="*/ 702570 w 704789"/>
                <a:gd name="connsiteY2" fmla="*/ 2538431 h 2541962"/>
                <a:gd name="connsiteX3" fmla="*/ 699039 w 704789"/>
                <a:gd name="connsiteY3" fmla="*/ 0 h 2541962"/>
                <a:gd name="connsiteX0" fmla="*/ 702569 w 708319"/>
                <a:gd name="connsiteY0" fmla="*/ 0 h 2538431"/>
                <a:gd name="connsiteX1" fmla="*/ 0 w 708319"/>
                <a:gd name="connsiteY1" fmla="*/ 2538431 h 2538431"/>
                <a:gd name="connsiteX2" fmla="*/ 706100 w 708319"/>
                <a:gd name="connsiteY2" fmla="*/ 2538431 h 2538431"/>
                <a:gd name="connsiteX3" fmla="*/ 702569 w 708319"/>
                <a:gd name="connsiteY3" fmla="*/ 0 h 2538431"/>
                <a:gd name="connsiteX0" fmla="*/ 667264 w 673014"/>
                <a:gd name="connsiteY0" fmla="*/ 0 h 2538431"/>
                <a:gd name="connsiteX1" fmla="*/ 0 w 673014"/>
                <a:gd name="connsiteY1" fmla="*/ 2252460 h 2538431"/>
                <a:gd name="connsiteX2" fmla="*/ 670795 w 673014"/>
                <a:gd name="connsiteY2" fmla="*/ 2538431 h 2538431"/>
                <a:gd name="connsiteX3" fmla="*/ 667264 w 673014"/>
                <a:gd name="connsiteY3" fmla="*/ 0 h 2538431"/>
                <a:gd name="connsiteX0" fmla="*/ 702569 w 708319"/>
                <a:gd name="connsiteY0" fmla="*/ 0 h 2541961"/>
                <a:gd name="connsiteX1" fmla="*/ 0 w 708319"/>
                <a:gd name="connsiteY1" fmla="*/ 2541961 h 2541961"/>
                <a:gd name="connsiteX2" fmla="*/ 706100 w 708319"/>
                <a:gd name="connsiteY2" fmla="*/ 2538431 h 2541961"/>
                <a:gd name="connsiteX3" fmla="*/ 702569 w 708319"/>
                <a:gd name="connsiteY3" fmla="*/ 0 h 2541961"/>
                <a:gd name="connsiteX0" fmla="*/ 702569 w 708319"/>
                <a:gd name="connsiteY0" fmla="*/ 0 h 2538431"/>
                <a:gd name="connsiteX1" fmla="*/ 0 w 708319"/>
                <a:gd name="connsiteY1" fmla="*/ 2534900 h 2538431"/>
                <a:gd name="connsiteX2" fmla="*/ 706100 w 708319"/>
                <a:gd name="connsiteY2" fmla="*/ 2538431 h 2538431"/>
                <a:gd name="connsiteX3" fmla="*/ 702569 w 708319"/>
                <a:gd name="connsiteY3" fmla="*/ 0 h 2538431"/>
                <a:gd name="connsiteX0" fmla="*/ 702569 w 708319"/>
                <a:gd name="connsiteY0" fmla="*/ 0 h 2548548"/>
                <a:gd name="connsiteX1" fmla="*/ 0 w 708319"/>
                <a:gd name="connsiteY1" fmla="*/ 2548548 h 2548548"/>
                <a:gd name="connsiteX2" fmla="*/ 706100 w 708319"/>
                <a:gd name="connsiteY2" fmla="*/ 2538431 h 2548548"/>
                <a:gd name="connsiteX3" fmla="*/ 702569 w 708319"/>
                <a:gd name="connsiteY3" fmla="*/ 0 h 2548548"/>
                <a:gd name="connsiteX0" fmla="*/ 702569 w 704906"/>
                <a:gd name="connsiteY0" fmla="*/ 0 h 2548548"/>
                <a:gd name="connsiteX1" fmla="*/ 0 w 704906"/>
                <a:gd name="connsiteY1" fmla="*/ 2548548 h 2548548"/>
                <a:gd name="connsiteX2" fmla="*/ 692452 w 704906"/>
                <a:gd name="connsiteY2" fmla="*/ 2538431 h 2548548"/>
                <a:gd name="connsiteX3" fmla="*/ 702569 w 704906"/>
                <a:gd name="connsiteY3" fmla="*/ 0 h 2548548"/>
                <a:gd name="connsiteX0" fmla="*/ 702569 w 708319"/>
                <a:gd name="connsiteY0" fmla="*/ 0 h 2565726"/>
                <a:gd name="connsiteX1" fmla="*/ 0 w 708319"/>
                <a:gd name="connsiteY1" fmla="*/ 2548548 h 2565726"/>
                <a:gd name="connsiteX2" fmla="*/ 706100 w 708319"/>
                <a:gd name="connsiteY2" fmla="*/ 2565726 h 2565726"/>
                <a:gd name="connsiteX3" fmla="*/ 702569 w 708319"/>
                <a:gd name="connsiteY3" fmla="*/ 0 h 2565726"/>
                <a:gd name="connsiteX0" fmla="*/ 702569 w 708319"/>
                <a:gd name="connsiteY0" fmla="*/ 0 h 2552078"/>
                <a:gd name="connsiteX1" fmla="*/ 0 w 708319"/>
                <a:gd name="connsiteY1" fmla="*/ 2548548 h 2552078"/>
                <a:gd name="connsiteX2" fmla="*/ 706100 w 708319"/>
                <a:gd name="connsiteY2" fmla="*/ 2552078 h 2552078"/>
                <a:gd name="connsiteX3" fmla="*/ 702569 w 708319"/>
                <a:gd name="connsiteY3" fmla="*/ 0 h 255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8319" h="2552078">
                  <a:moveTo>
                    <a:pt x="702569" y="0"/>
                  </a:moveTo>
                  <a:lnTo>
                    <a:pt x="0" y="2548548"/>
                  </a:lnTo>
                  <a:lnTo>
                    <a:pt x="706100" y="2552078"/>
                  </a:lnTo>
                  <a:cubicBezTo>
                    <a:pt x="708454" y="1710642"/>
                    <a:pt x="710807" y="834375"/>
                    <a:pt x="702569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745794" y="2426110"/>
              <a:ext cx="2263877" cy="4424516"/>
            </a:xfrm>
            <a:custGeom>
              <a:avLst/>
              <a:gdLst>
                <a:gd name="connsiteX0" fmla="*/ 958645 w 2263877"/>
                <a:gd name="connsiteY0" fmla="*/ 0 h 4424516"/>
                <a:gd name="connsiteX1" fmla="*/ 2263877 w 2263877"/>
                <a:gd name="connsiteY1" fmla="*/ 1393722 h 4424516"/>
                <a:gd name="connsiteX2" fmla="*/ 0 w 2263877"/>
                <a:gd name="connsiteY2" fmla="*/ 4424516 h 4424516"/>
                <a:gd name="connsiteX3" fmla="*/ 958645 w 2263877"/>
                <a:gd name="connsiteY3" fmla="*/ 0 h 442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3877" h="4424516">
                  <a:moveTo>
                    <a:pt x="958645" y="0"/>
                  </a:moveTo>
                  <a:lnTo>
                    <a:pt x="2263877" y="1393722"/>
                  </a:lnTo>
                  <a:lnTo>
                    <a:pt x="0" y="4424516"/>
                  </a:lnTo>
                  <a:lnTo>
                    <a:pt x="95864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-1" y="-1"/>
              <a:ext cx="3153403" cy="1773715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153403"/>
                <a:gd name="connsiteY0" fmla="*/ 0 h 1771137"/>
                <a:gd name="connsiteX1" fmla="*/ 1036790 w 3153403"/>
                <a:gd name="connsiteY1" fmla="*/ 1768953 h 1771137"/>
                <a:gd name="connsiteX2" fmla="*/ 3153403 w 3153403"/>
                <a:gd name="connsiteY2" fmla="*/ 1771137 h 1771137"/>
                <a:gd name="connsiteX3" fmla="*/ 0 w 3153403"/>
                <a:gd name="connsiteY3" fmla="*/ 0 h 1771137"/>
                <a:gd name="connsiteX0" fmla="*/ 0 w 3153403"/>
                <a:gd name="connsiteY0" fmla="*/ 0 h 1773715"/>
                <a:gd name="connsiteX1" fmla="*/ 1036790 w 3153403"/>
                <a:gd name="connsiteY1" fmla="*/ 1773715 h 1773715"/>
                <a:gd name="connsiteX2" fmla="*/ 3153403 w 3153403"/>
                <a:gd name="connsiteY2" fmla="*/ 1771137 h 1773715"/>
                <a:gd name="connsiteX3" fmla="*/ 0 w 3153403"/>
                <a:gd name="connsiteY3" fmla="*/ 0 h 177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3403" h="1773715">
                  <a:moveTo>
                    <a:pt x="0" y="0"/>
                  </a:moveTo>
                  <a:lnTo>
                    <a:pt x="1036790" y="1773715"/>
                  </a:lnTo>
                  <a:lnTo>
                    <a:pt x="3153403" y="177113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-9845" y="-7221"/>
              <a:ext cx="3120462" cy="1793286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153403"/>
                <a:gd name="connsiteY0" fmla="*/ 0 h 1771137"/>
                <a:gd name="connsiteX1" fmla="*/ 1036790 w 3153403"/>
                <a:gd name="connsiteY1" fmla="*/ 1768953 h 1771137"/>
                <a:gd name="connsiteX2" fmla="*/ 3153403 w 3153403"/>
                <a:gd name="connsiteY2" fmla="*/ 1771137 h 1771137"/>
                <a:gd name="connsiteX3" fmla="*/ 0 w 3153403"/>
                <a:gd name="connsiteY3" fmla="*/ 0 h 1771137"/>
                <a:gd name="connsiteX0" fmla="*/ 0 w 3153403"/>
                <a:gd name="connsiteY0" fmla="*/ 0 h 1773715"/>
                <a:gd name="connsiteX1" fmla="*/ 1036790 w 3153403"/>
                <a:gd name="connsiteY1" fmla="*/ 1773715 h 1773715"/>
                <a:gd name="connsiteX2" fmla="*/ 3153403 w 3153403"/>
                <a:gd name="connsiteY2" fmla="*/ 1771137 h 1773715"/>
                <a:gd name="connsiteX3" fmla="*/ 0 w 3153403"/>
                <a:gd name="connsiteY3" fmla="*/ 0 h 1773715"/>
                <a:gd name="connsiteX0" fmla="*/ 0 w 3081965"/>
                <a:gd name="connsiteY0" fmla="*/ 0 h 1775900"/>
                <a:gd name="connsiteX1" fmla="*/ 1036790 w 3081965"/>
                <a:gd name="connsiteY1" fmla="*/ 1773715 h 1775900"/>
                <a:gd name="connsiteX2" fmla="*/ 3081965 w 3081965"/>
                <a:gd name="connsiteY2" fmla="*/ 1775900 h 1775900"/>
                <a:gd name="connsiteX3" fmla="*/ 0 w 3081965"/>
                <a:gd name="connsiteY3" fmla="*/ 0 h 1775900"/>
                <a:gd name="connsiteX0" fmla="*/ 0 w 3086728"/>
                <a:gd name="connsiteY0" fmla="*/ 0 h 1775900"/>
                <a:gd name="connsiteX1" fmla="*/ 1036790 w 3086728"/>
                <a:gd name="connsiteY1" fmla="*/ 1773715 h 1775900"/>
                <a:gd name="connsiteX2" fmla="*/ 3086728 w 3086728"/>
                <a:gd name="connsiteY2" fmla="*/ 1775900 h 1775900"/>
                <a:gd name="connsiteX3" fmla="*/ 0 w 3086728"/>
                <a:gd name="connsiteY3" fmla="*/ 0 h 1775900"/>
                <a:gd name="connsiteX0" fmla="*/ 0 w 3091491"/>
                <a:gd name="connsiteY0" fmla="*/ 0 h 1799713"/>
                <a:gd name="connsiteX1" fmla="*/ 1036790 w 3091491"/>
                <a:gd name="connsiteY1" fmla="*/ 1773715 h 1799713"/>
                <a:gd name="connsiteX2" fmla="*/ 3091491 w 3091491"/>
                <a:gd name="connsiteY2" fmla="*/ 1799713 h 1799713"/>
                <a:gd name="connsiteX3" fmla="*/ 0 w 3091491"/>
                <a:gd name="connsiteY3" fmla="*/ 0 h 1799713"/>
                <a:gd name="connsiteX0" fmla="*/ 0 w 3120066"/>
                <a:gd name="connsiteY0" fmla="*/ 0 h 1799713"/>
                <a:gd name="connsiteX1" fmla="*/ 1036790 w 3120066"/>
                <a:gd name="connsiteY1" fmla="*/ 1773715 h 1799713"/>
                <a:gd name="connsiteX2" fmla="*/ 3120066 w 3120066"/>
                <a:gd name="connsiteY2" fmla="*/ 1799713 h 1799713"/>
                <a:gd name="connsiteX3" fmla="*/ 0 w 3120066"/>
                <a:gd name="connsiteY3" fmla="*/ 0 h 1799713"/>
                <a:gd name="connsiteX0" fmla="*/ 0 w 3120066"/>
                <a:gd name="connsiteY0" fmla="*/ 0 h 1799713"/>
                <a:gd name="connsiteX1" fmla="*/ 1019730 w 3120066"/>
                <a:gd name="connsiteY1" fmla="*/ 1773715 h 1799713"/>
                <a:gd name="connsiteX2" fmla="*/ 3120066 w 3120066"/>
                <a:gd name="connsiteY2" fmla="*/ 1799713 h 1799713"/>
                <a:gd name="connsiteX3" fmla="*/ 0 w 3120066"/>
                <a:gd name="connsiteY3" fmla="*/ 0 h 1799713"/>
                <a:gd name="connsiteX0" fmla="*/ 0 w 3133714"/>
                <a:gd name="connsiteY0" fmla="*/ 0 h 1799713"/>
                <a:gd name="connsiteX1" fmla="*/ 1033378 w 3133714"/>
                <a:gd name="connsiteY1" fmla="*/ 1773715 h 1799713"/>
                <a:gd name="connsiteX2" fmla="*/ 3133714 w 3133714"/>
                <a:gd name="connsiteY2" fmla="*/ 1799713 h 1799713"/>
                <a:gd name="connsiteX3" fmla="*/ 0 w 3133714"/>
                <a:gd name="connsiteY3" fmla="*/ 0 h 1799713"/>
                <a:gd name="connsiteX0" fmla="*/ 0 w 3140538"/>
                <a:gd name="connsiteY0" fmla="*/ 0 h 1799713"/>
                <a:gd name="connsiteX1" fmla="*/ 1040202 w 3140538"/>
                <a:gd name="connsiteY1" fmla="*/ 1773715 h 1799713"/>
                <a:gd name="connsiteX2" fmla="*/ 3140538 w 3140538"/>
                <a:gd name="connsiteY2" fmla="*/ 1799713 h 1799713"/>
                <a:gd name="connsiteX3" fmla="*/ 0 w 3140538"/>
                <a:gd name="connsiteY3" fmla="*/ 0 h 1799713"/>
                <a:gd name="connsiteX0" fmla="*/ 0 w 3126890"/>
                <a:gd name="connsiteY0" fmla="*/ 0 h 1786065"/>
                <a:gd name="connsiteX1" fmla="*/ 1040202 w 3126890"/>
                <a:gd name="connsiteY1" fmla="*/ 1773715 h 1786065"/>
                <a:gd name="connsiteX2" fmla="*/ 3126890 w 3126890"/>
                <a:gd name="connsiteY2" fmla="*/ 1786065 h 1786065"/>
                <a:gd name="connsiteX3" fmla="*/ 0 w 3126890"/>
                <a:gd name="connsiteY3" fmla="*/ 0 h 1786065"/>
                <a:gd name="connsiteX0" fmla="*/ 0 w 3113242"/>
                <a:gd name="connsiteY0" fmla="*/ 0 h 1782653"/>
                <a:gd name="connsiteX1" fmla="*/ 1026554 w 3113242"/>
                <a:gd name="connsiteY1" fmla="*/ 1770303 h 1782653"/>
                <a:gd name="connsiteX2" fmla="*/ 3113242 w 3113242"/>
                <a:gd name="connsiteY2" fmla="*/ 1782653 h 1782653"/>
                <a:gd name="connsiteX3" fmla="*/ 0 w 3113242"/>
                <a:gd name="connsiteY3" fmla="*/ 0 h 1782653"/>
                <a:gd name="connsiteX0" fmla="*/ 0 w 3123478"/>
                <a:gd name="connsiteY0" fmla="*/ 0 h 1782653"/>
                <a:gd name="connsiteX1" fmla="*/ 1036790 w 3123478"/>
                <a:gd name="connsiteY1" fmla="*/ 1770303 h 1782653"/>
                <a:gd name="connsiteX2" fmla="*/ 3123478 w 3123478"/>
                <a:gd name="connsiteY2" fmla="*/ 1782653 h 1782653"/>
                <a:gd name="connsiteX3" fmla="*/ 0 w 3123478"/>
                <a:gd name="connsiteY3" fmla="*/ 0 h 1782653"/>
                <a:gd name="connsiteX0" fmla="*/ 0 w 3109830"/>
                <a:gd name="connsiteY0" fmla="*/ 0 h 1782653"/>
                <a:gd name="connsiteX1" fmla="*/ 1036790 w 3109830"/>
                <a:gd name="connsiteY1" fmla="*/ 1770303 h 1782653"/>
                <a:gd name="connsiteX2" fmla="*/ 3109830 w 3109830"/>
                <a:gd name="connsiteY2" fmla="*/ 1782653 h 1782653"/>
                <a:gd name="connsiteX3" fmla="*/ 0 w 3109830"/>
                <a:gd name="connsiteY3" fmla="*/ 0 h 1782653"/>
                <a:gd name="connsiteX0" fmla="*/ 0 w 3120462"/>
                <a:gd name="connsiteY0" fmla="*/ 0 h 1793286"/>
                <a:gd name="connsiteX1" fmla="*/ 1047422 w 3120462"/>
                <a:gd name="connsiteY1" fmla="*/ 1780936 h 1793286"/>
                <a:gd name="connsiteX2" fmla="*/ 3120462 w 3120462"/>
                <a:gd name="connsiteY2" fmla="*/ 1793286 h 1793286"/>
                <a:gd name="connsiteX3" fmla="*/ 0 w 3120462"/>
                <a:gd name="connsiteY3" fmla="*/ 0 h 179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0462" h="1793286">
                  <a:moveTo>
                    <a:pt x="0" y="0"/>
                  </a:moveTo>
                  <a:lnTo>
                    <a:pt x="1047422" y="1780936"/>
                  </a:lnTo>
                  <a:lnTo>
                    <a:pt x="3120462" y="17932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62000">
                  <a:schemeClr val="accent3"/>
                </a:gs>
                <a:gs pos="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-3295" y="1769807"/>
              <a:ext cx="1407341" cy="5098422"/>
            </a:xfrm>
            <a:custGeom>
              <a:avLst/>
              <a:gdLst>
                <a:gd name="connsiteX0" fmla="*/ 1026488 w 1398147"/>
                <a:gd name="connsiteY0" fmla="*/ 0 h 5073445"/>
                <a:gd name="connsiteX1" fmla="*/ 1398147 w 1398147"/>
                <a:gd name="connsiteY1" fmla="*/ 1875995 h 5073445"/>
                <a:gd name="connsiteX2" fmla="*/ 0 w 1398147"/>
                <a:gd name="connsiteY2" fmla="*/ 5073445 h 5073445"/>
                <a:gd name="connsiteX3" fmla="*/ 1026488 w 1398147"/>
                <a:gd name="connsiteY3" fmla="*/ 0 h 5073445"/>
                <a:gd name="connsiteX0" fmla="*/ 1032388 w 1398147"/>
                <a:gd name="connsiteY0" fmla="*/ 0 h 5055747"/>
                <a:gd name="connsiteX1" fmla="*/ 1398147 w 1398147"/>
                <a:gd name="connsiteY1" fmla="*/ 1858297 h 5055747"/>
                <a:gd name="connsiteX2" fmla="*/ 0 w 1398147"/>
                <a:gd name="connsiteY2" fmla="*/ 5055747 h 5055747"/>
                <a:gd name="connsiteX3" fmla="*/ 1032388 w 1398147"/>
                <a:gd name="connsiteY3" fmla="*/ 0 h 5055747"/>
                <a:gd name="connsiteX0" fmla="*/ 1032388 w 1398147"/>
                <a:gd name="connsiteY0" fmla="*/ 0 h 5061646"/>
                <a:gd name="connsiteX1" fmla="*/ 1398147 w 1398147"/>
                <a:gd name="connsiteY1" fmla="*/ 1864196 h 5061646"/>
                <a:gd name="connsiteX2" fmla="*/ 0 w 1398147"/>
                <a:gd name="connsiteY2" fmla="*/ 5061646 h 5061646"/>
                <a:gd name="connsiteX3" fmla="*/ 1032388 w 1398147"/>
                <a:gd name="connsiteY3" fmla="*/ 0 h 5061646"/>
                <a:gd name="connsiteX0" fmla="*/ 1032388 w 1398147"/>
                <a:gd name="connsiteY0" fmla="*/ 0 h 5079344"/>
                <a:gd name="connsiteX1" fmla="*/ 1398147 w 1398147"/>
                <a:gd name="connsiteY1" fmla="*/ 1881894 h 5079344"/>
                <a:gd name="connsiteX2" fmla="*/ 0 w 1398147"/>
                <a:gd name="connsiteY2" fmla="*/ 5079344 h 5079344"/>
                <a:gd name="connsiteX3" fmla="*/ 1032388 w 1398147"/>
                <a:gd name="connsiteY3" fmla="*/ 0 h 5079344"/>
                <a:gd name="connsiteX0" fmla="*/ 1032388 w 1398147"/>
                <a:gd name="connsiteY0" fmla="*/ 0 h 5089936"/>
                <a:gd name="connsiteX1" fmla="*/ 1398147 w 1398147"/>
                <a:gd name="connsiteY1" fmla="*/ 1881894 h 5089936"/>
                <a:gd name="connsiteX2" fmla="*/ 0 w 1398147"/>
                <a:gd name="connsiteY2" fmla="*/ 5089936 h 5089936"/>
                <a:gd name="connsiteX3" fmla="*/ 1032388 w 1398147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81894 h 5089936"/>
                <a:gd name="connsiteX2" fmla="*/ 0 w 1405209"/>
                <a:gd name="connsiteY2" fmla="*/ 5089936 h 5089936"/>
                <a:gd name="connsiteX3" fmla="*/ 1039450 w 1405209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91419 h 5089936"/>
                <a:gd name="connsiteX2" fmla="*/ 0 w 1405209"/>
                <a:gd name="connsiteY2" fmla="*/ 5089936 h 5089936"/>
                <a:gd name="connsiteX3" fmla="*/ 1039450 w 1405209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91419 h 5089936"/>
                <a:gd name="connsiteX2" fmla="*/ 0 w 1405209"/>
                <a:gd name="connsiteY2" fmla="*/ 5089936 h 5089936"/>
                <a:gd name="connsiteX3" fmla="*/ 8890 w 1405209"/>
                <a:gd name="connsiteY3" fmla="*/ 5081754 h 5089936"/>
                <a:gd name="connsiteX4" fmla="*/ 1039450 w 1405209"/>
                <a:gd name="connsiteY4" fmla="*/ 0 h 5089936"/>
                <a:gd name="connsiteX0" fmla="*/ 1041582 w 1407341"/>
                <a:gd name="connsiteY0" fmla="*/ 0 h 5098422"/>
                <a:gd name="connsiteX1" fmla="*/ 1407341 w 1407341"/>
                <a:gd name="connsiteY1" fmla="*/ 1891419 h 5098422"/>
                <a:gd name="connsiteX2" fmla="*/ 2132 w 1407341"/>
                <a:gd name="connsiteY2" fmla="*/ 5089936 h 5098422"/>
                <a:gd name="connsiteX3" fmla="*/ 719 w 1407341"/>
                <a:gd name="connsiteY3" fmla="*/ 5097208 h 5098422"/>
                <a:gd name="connsiteX4" fmla="*/ 1041582 w 1407341"/>
                <a:gd name="connsiteY4" fmla="*/ 0 h 5098422"/>
                <a:gd name="connsiteX0" fmla="*/ 1034758 w 1407341"/>
                <a:gd name="connsiteY0" fmla="*/ 0 h 5098422"/>
                <a:gd name="connsiteX1" fmla="*/ 1407341 w 1407341"/>
                <a:gd name="connsiteY1" fmla="*/ 1891419 h 5098422"/>
                <a:gd name="connsiteX2" fmla="*/ 2132 w 1407341"/>
                <a:gd name="connsiteY2" fmla="*/ 5089936 h 5098422"/>
                <a:gd name="connsiteX3" fmla="*/ 719 w 1407341"/>
                <a:gd name="connsiteY3" fmla="*/ 5097208 h 5098422"/>
                <a:gd name="connsiteX4" fmla="*/ 1034758 w 1407341"/>
                <a:gd name="connsiteY4" fmla="*/ 0 h 5098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341" h="5098422">
                  <a:moveTo>
                    <a:pt x="1034758" y="0"/>
                  </a:moveTo>
                  <a:lnTo>
                    <a:pt x="1407341" y="1891419"/>
                  </a:lnTo>
                  <a:lnTo>
                    <a:pt x="2132" y="5089936"/>
                  </a:lnTo>
                  <a:cubicBezTo>
                    <a:pt x="5095" y="5083774"/>
                    <a:pt x="-2244" y="5103370"/>
                    <a:pt x="719" y="5097208"/>
                  </a:cubicBezTo>
                  <a:lnTo>
                    <a:pt x="103475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694845" y="2426110"/>
              <a:ext cx="2293341" cy="4440419"/>
            </a:xfrm>
            <a:custGeom>
              <a:avLst/>
              <a:gdLst>
                <a:gd name="connsiteX0" fmla="*/ 958645 w 2263877"/>
                <a:gd name="connsiteY0" fmla="*/ 0 h 4424516"/>
                <a:gd name="connsiteX1" fmla="*/ 2263877 w 2263877"/>
                <a:gd name="connsiteY1" fmla="*/ 1393722 h 4424516"/>
                <a:gd name="connsiteX2" fmla="*/ 0 w 2263877"/>
                <a:gd name="connsiteY2" fmla="*/ 4424516 h 4424516"/>
                <a:gd name="connsiteX3" fmla="*/ 958645 w 2263877"/>
                <a:gd name="connsiteY3" fmla="*/ 0 h 4424516"/>
                <a:gd name="connsiteX0" fmla="*/ 958645 w 2269487"/>
                <a:gd name="connsiteY0" fmla="*/ 0 h 4424516"/>
                <a:gd name="connsiteX1" fmla="*/ 2269487 w 2269487"/>
                <a:gd name="connsiteY1" fmla="*/ 1388112 h 4424516"/>
                <a:gd name="connsiteX2" fmla="*/ 0 w 2269487"/>
                <a:gd name="connsiteY2" fmla="*/ 4424516 h 4424516"/>
                <a:gd name="connsiteX3" fmla="*/ 958645 w 2269487"/>
                <a:gd name="connsiteY3" fmla="*/ 0 h 4424516"/>
                <a:gd name="connsiteX0" fmla="*/ 982499 w 2293341"/>
                <a:gd name="connsiteY0" fmla="*/ 0 h 4440419"/>
                <a:gd name="connsiteX1" fmla="*/ 2293341 w 2293341"/>
                <a:gd name="connsiteY1" fmla="*/ 1388112 h 4440419"/>
                <a:gd name="connsiteX2" fmla="*/ 0 w 2293341"/>
                <a:gd name="connsiteY2" fmla="*/ 4440419 h 4440419"/>
                <a:gd name="connsiteX3" fmla="*/ 982499 w 2293341"/>
                <a:gd name="connsiteY3" fmla="*/ 0 h 44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3341" h="4440419">
                  <a:moveTo>
                    <a:pt x="982499" y="0"/>
                  </a:moveTo>
                  <a:lnTo>
                    <a:pt x="2293341" y="1388112"/>
                  </a:lnTo>
                  <a:lnTo>
                    <a:pt x="0" y="4440419"/>
                  </a:lnTo>
                  <a:lnTo>
                    <a:pt x="982499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29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9669015" y="1066800"/>
              <a:ext cx="2530575" cy="2762250"/>
            </a:xfrm>
            <a:custGeom>
              <a:avLst/>
              <a:gdLst>
                <a:gd name="connsiteX0" fmla="*/ 2481262 w 2481262"/>
                <a:gd name="connsiteY0" fmla="*/ 0 h 2762250"/>
                <a:gd name="connsiteX1" fmla="*/ 0 w 2481262"/>
                <a:gd name="connsiteY1" fmla="*/ 1371600 h 2762250"/>
                <a:gd name="connsiteX2" fmla="*/ 1309687 w 2481262"/>
                <a:gd name="connsiteY2" fmla="*/ 2762250 h 2762250"/>
                <a:gd name="connsiteX3" fmla="*/ 2481262 w 2481262"/>
                <a:gd name="connsiteY3" fmla="*/ 0 h 2762250"/>
                <a:gd name="connsiteX0" fmla="*/ 2481262 w 2481262"/>
                <a:gd name="connsiteY0" fmla="*/ 0 h 2762250"/>
                <a:gd name="connsiteX1" fmla="*/ 0 w 2481262"/>
                <a:gd name="connsiteY1" fmla="*/ 1371600 h 2762250"/>
                <a:gd name="connsiteX2" fmla="*/ 1292857 w 2481262"/>
                <a:gd name="connsiteY2" fmla="*/ 2762250 h 2762250"/>
                <a:gd name="connsiteX3" fmla="*/ 2481262 w 2481262"/>
                <a:gd name="connsiteY3" fmla="*/ 0 h 2762250"/>
                <a:gd name="connsiteX0" fmla="*/ 2509311 w 2509311"/>
                <a:gd name="connsiteY0" fmla="*/ 0 h 2762250"/>
                <a:gd name="connsiteX1" fmla="*/ 0 w 2509311"/>
                <a:gd name="connsiteY1" fmla="*/ 1354771 h 2762250"/>
                <a:gd name="connsiteX2" fmla="*/ 1320906 w 2509311"/>
                <a:gd name="connsiteY2" fmla="*/ 2762250 h 2762250"/>
                <a:gd name="connsiteX3" fmla="*/ 2509311 w 2509311"/>
                <a:gd name="connsiteY3" fmla="*/ 0 h 2762250"/>
                <a:gd name="connsiteX0" fmla="*/ 2519943 w 2519943"/>
                <a:gd name="connsiteY0" fmla="*/ 0 h 2762250"/>
                <a:gd name="connsiteX1" fmla="*/ 0 w 2519943"/>
                <a:gd name="connsiteY1" fmla="*/ 1354771 h 2762250"/>
                <a:gd name="connsiteX2" fmla="*/ 1320906 w 2519943"/>
                <a:gd name="connsiteY2" fmla="*/ 2762250 h 2762250"/>
                <a:gd name="connsiteX3" fmla="*/ 2519943 w 2519943"/>
                <a:gd name="connsiteY3" fmla="*/ 0 h 2762250"/>
                <a:gd name="connsiteX0" fmla="*/ 2530575 w 2530575"/>
                <a:gd name="connsiteY0" fmla="*/ 0 h 2762250"/>
                <a:gd name="connsiteX1" fmla="*/ 0 w 2530575"/>
                <a:gd name="connsiteY1" fmla="*/ 1354771 h 2762250"/>
                <a:gd name="connsiteX2" fmla="*/ 1320906 w 2530575"/>
                <a:gd name="connsiteY2" fmla="*/ 2762250 h 2762250"/>
                <a:gd name="connsiteX3" fmla="*/ 2530575 w 2530575"/>
                <a:gd name="connsiteY3" fmla="*/ 0 h 276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0575" h="2762250">
                  <a:moveTo>
                    <a:pt x="2530575" y="0"/>
                  </a:moveTo>
                  <a:lnTo>
                    <a:pt x="0" y="1354771"/>
                  </a:lnTo>
                  <a:lnTo>
                    <a:pt x="1320906" y="2762250"/>
                  </a:lnTo>
                  <a:lnTo>
                    <a:pt x="253057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317358" y="-5316"/>
              <a:ext cx="4354033" cy="1222744"/>
            </a:xfrm>
            <a:custGeom>
              <a:avLst/>
              <a:gdLst>
                <a:gd name="connsiteX0" fmla="*/ 0 w 4354033"/>
                <a:gd name="connsiteY0" fmla="*/ 0 h 1217428"/>
                <a:gd name="connsiteX1" fmla="*/ 3067493 w 4354033"/>
                <a:gd name="connsiteY1" fmla="*/ 10632 h 1217428"/>
                <a:gd name="connsiteX2" fmla="*/ 4354033 w 4354033"/>
                <a:gd name="connsiteY2" fmla="*/ 1217428 h 1217428"/>
                <a:gd name="connsiteX3" fmla="*/ 0 w 4354033"/>
                <a:gd name="connsiteY3" fmla="*/ 0 h 1217428"/>
                <a:gd name="connsiteX0" fmla="*/ 0 w 4354033"/>
                <a:gd name="connsiteY0" fmla="*/ 0 h 1217428"/>
                <a:gd name="connsiteX1" fmla="*/ 3088758 w 4354033"/>
                <a:gd name="connsiteY1" fmla="*/ 10632 h 1217428"/>
                <a:gd name="connsiteX2" fmla="*/ 4354033 w 4354033"/>
                <a:gd name="connsiteY2" fmla="*/ 1217428 h 1217428"/>
                <a:gd name="connsiteX3" fmla="*/ 0 w 4354033"/>
                <a:gd name="connsiteY3" fmla="*/ 0 h 1217428"/>
                <a:gd name="connsiteX0" fmla="*/ 0 w 4375298"/>
                <a:gd name="connsiteY0" fmla="*/ 0 h 1217428"/>
                <a:gd name="connsiteX1" fmla="*/ 3088758 w 4375298"/>
                <a:gd name="connsiteY1" fmla="*/ 10632 h 1217428"/>
                <a:gd name="connsiteX2" fmla="*/ 4375298 w 4375298"/>
                <a:gd name="connsiteY2" fmla="*/ 1217428 h 1217428"/>
                <a:gd name="connsiteX3" fmla="*/ 0 w 4375298"/>
                <a:gd name="connsiteY3" fmla="*/ 0 h 1217428"/>
                <a:gd name="connsiteX0" fmla="*/ 0 w 4364666"/>
                <a:gd name="connsiteY0" fmla="*/ 0 h 1217428"/>
                <a:gd name="connsiteX1" fmla="*/ 3088758 w 4364666"/>
                <a:gd name="connsiteY1" fmla="*/ 10632 h 1217428"/>
                <a:gd name="connsiteX2" fmla="*/ 4364666 w 4364666"/>
                <a:gd name="connsiteY2" fmla="*/ 1217428 h 1217428"/>
                <a:gd name="connsiteX3" fmla="*/ 0 w 4364666"/>
                <a:gd name="connsiteY3" fmla="*/ 0 h 1217428"/>
                <a:gd name="connsiteX0" fmla="*/ 0 w 4354033"/>
                <a:gd name="connsiteY0" fmla="*/ 0 h 1222744"/>
                <a:gd name="connsiteX1" fmla="*/ 3088758 w 4354033"/>
                <a:gd name="connsiteY1" fmla="*/ 10632 h 1222744"/>
                <a:gd name="connsiteX2" fmla="*/ 4354033 w 4354033"/>
                <a:gd name="connsiteY2" fmla="*/ 1222744 h 1222744"/>
                <a:gd name="connsiteX3" fmla="*/ 0 w 4354033"/>
                <a:gd name="connsiteY3" fmla="*/ 0 h 1222744"/>
                <a:gd name="connsiteX0" fmla="*/ 0 w 4354033"/>
                <a:gd name="connsiteY0" fmla="*/ 5317 h 1228061"/>
                <a:gd name="connsiteX1" fmla="*/ 3083442 w 4354033"/>
                <a:gd name="connsiteY1" fmla="*/ 0 h 1228061"/>
                <a:gd name="connsiteX2" fmla="*/ 4354033 w 4354033"/>
                <a:gd name="connsiteY2" fmla="*/ 1228061 h 1228061"/>
                <a:gd name="connsiteX3" fmla="*/ 0 w 4354033"/>
                <a:gd name="connsiteY3" fmla="*/ 5317 h 1228061"/>
                <a:gd name="connsiteX0" fmla="*/ 0 w 4354033"/>
                <a:gd name="connsiteY0" fmla="*/ 0 h 1222744"/>
                <a:gd name="connsiteX1" fmla="*/ 3094074 w 4354033"/>
                <a:gd name="connsiteY1" fmla="*/ 5315 h 1222744"/>
                <a:gd name="connsiteX2" fmla="*/ 4354033 w 4354033"/>
                <a:gd name="connsiteY2" fmla="*/ 1222744 h 1222744"/>
                <a:gd name="connsiteX3" fmla="*/ 0 w 4354033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033" h="1222744">
                  <a:moveTo>
                    <a:pt x="0" y="0"/>
                  </a:moveTo>
                  <a:lnTo>
                    <a:pt x="3094074" y="5315"/>
                  </a:lnTo>
                  <a:lnTo>
                    <a:pt x="4354033" y="122274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8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690614" y="3782459"/>
              <a:ext cx="2818349" cy="3087424"/>
            </a:xfrm>
            <a:custGeom>
              <a:avLst/>
              <a:gdLst>
                <a:gd name="connsiteX0" fmla="*/ 2270113 w 2753791"/>
                <a:gd name="connsiteY0" fmla="*/ 0 h 3029171"/>
                <a:gd name="connsiteX1" fmla="*/ 0 w 2753791"/>
                <a:gd name="connsiteY1" fmla="*/ 3025640 h 3029171"/>
                <a:gd name="connsiteX2" fmla="*/ 2753791 w 2753791"/>
                <a:gd name="connsiteY2" fmla="*/ 3029171 h 3029171"/>
                <a:gd name="connsiteX3" fmla="*/ 2270113 w 2753791"/>
                <a:gd name="connsiteY3" fmla="*/ 0 h 3029171"/>
                <a:gd name="connsiteX0" fmla="*/ 2247810 w 2753791"/>
                <a:gd name="connsiteY0" fmla="*/ 0 h 3073776"/>
                <a:gd name="connsiteX1" fmla="*/ 0 w 2753791"/>
                <a:gd name="connsiteY1" fmla="*/ 3070245 h 3073776"/>
                <a:gd name="connsiteX2" fmla="*/ 2753791 w 2753791"/>
                <a:gd name="connsiteY2" fmla="*/ 3073776 h 3073776"/>
                <a:gd name="connsiteX3" fmla="*/ 2247810 w 2753791"/>
                <a:gd name="connsiteY3" fmla="*/ 0 h 3073776"/>
                <a:gd name="connsiteX0" fmla="*/ 2311420 w 2817401"/>
                <a:gd name="connsiteY0" fmla="*/ 0 h 3073776"/>
                <a:gd name="connsiteX1" fmla="*/ 0 w 2817401"/>
                <a:gd name="connsiteY1" fmla="*/ 3062294 h 3073776"/>
                <a:gd name="connsiteX2" fmla="*/ 2817401 w 2817401"/>
                <a:gd name="connsiteY2" fmla="*/ 3073776 h 3073776"/>
                <a:gd name="connsiteX3" fmla="*/ 2311420 w 2817401"/>
                <a:gd name="connsiteY3" fmla="*/ 0 h 3073776"/>
                <a:gd name="connsiteX0" fmla="*/ 2311420 w 2817401"/>
                <a:gd name="connsiteY0" fmla="*/ 0 h 3089589"/>
                <a:gd name="connsiteX1" fmla="*/ 0 w 2817401"/>
                <a:gd name="connsiteY1" fmla="*/ 3089589 h 3089589"/>
                <a:gd name="connsiteX2" fmla="*/ 2817401 w 2817401"/>
                <a:gd name="connsiteY2" fmla="*/ 3073776 h 3089589"/>
                <a:gd name="connsiteX3" fmla="*/ 2311420 w 2817401"/>
                <a:gd name="connsiteY3" fmla="*/ 0 h 3089589"/>
                <a:gd name="connsiteX0" fmla="*/ 2306657 w 2812638"/>
                <a:gd name="connsiteY0" fmla="*/ 0 h 3089589"/>
                <a:gd name="connsiteX1" fmla="*/ 0 w 2812638"/>
                <a:gd name="connsiteY1" fmla="*/ 3089589 h 3089589"/>
                <a:gd name="connsiteX2" fmla="*/ 2812638 w 2812638"/>
                <a:gd name="connsiteY2" fmla="*/ 3073776 h 3089589"/>
                <a:gd name="connsiteX3" fmla="*/ 2306657 w 2812638"/>
                <a:gd name="connsiteY3" fmla="*/ 0 h 3089589"/>
                <a:gd name="connsiteX0" fmla="*/ 2306657 w 2812638"/>
                <a:gd name="connsiteY0" fmla="*/ 0 h 3084826"/>
                <a:gd name="connsiteX1" fmla="*/ 0 w 2812638"/>
                <a:gd name="connsiteY1" fmla="*/ 3084826 h 3084826"/>
                <a:gd name="connsiteX2" fmla="*/ 2812638 w 2812638"/>
                <a:gd name="connsiteY2" fmla="*/ 3073776 h 3084826"/>
                <a:gd name="connsiteX3" fmla="*/ 2306657 w 2812638"/>
                <a:gd name="connsiteY3" fmla="*/ 0 h 3084826"/>
                <a:gd name="connsiteX0" fmla="*/ 2292370 w 2798351"/>
                <a:gd name="connsiteY0" fmla="*/ 0 h 3084826"/>
                <a:gd name="connsiteX1" fmla="*/ 0 w 2798351"/>
                <a:gd name="connsiteY1" fmla="*/ 3084826 h 3084826"/>
                <a:gd name="connsiteX2" fmla="*/ 2798351 w 2798351"/>
                <a:gd name="connsiteY2" fmla="*/ 3073776 h 3084826"/>
                <a:gd name="connsiteX3" fmla="*/ 2292370 w 2798351"/>
                <a:gd name="connsiteY3" fmla="*/ 0 h 3084826"/>
                <a:gd name="connsiteX0" fmla="*/ 22987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298720 w 2804701"/>
                <a:gd name="connsiteY3" fmla="*/ 0 h 3084826"/>
                <a:gd name="connsiteX0" fmla="*/ 22987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298720 w 2804701"/>
                <a:gd name="connsiteY3" fmla="*/ 0 h 3084826"/>
                <a:gd name="connsiteX0" fmla="*/ 23114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311420 w 2804701"/>
                <a:gd name="connsiteY3" fmla="*/ 0 h 3084826"/>
                <a:gd name="connsiteX0" fmla="*/ 2311420 w 2804701"/>
                <a:gd name="connsiteY0" fmla="*/ 0 h 3087424"/>
                <a:gd name="connsiteX1" fmla="*/ 0 w 2804701"/>
                <a:gd name="connsiteY1" fmla="*/ 3084826 h 3087424"/>
                <a:gd name="connsiteX2" fmla="*/ 2804701 w 2804701"/>
                <a:gd name="connsiteY2" fmla="*/ 3087424 h 3087424"/>
                <a:gd name="connsiteX3" fmla="*/ 2311420 w 2804701"/>
                <a:gd name="connsiteY3" fmla="*/ 0 h 3087424"/>
                <a:gd name="connsiteX0" fmla="*/ 2311420 w 2818349"/>
                <a:gd name="connsiteY0" fmla="*/ 0 h 3087424"/>
                <a:gd name="connsiteX1" fmla="*/ 0 w 2818349"/>
                <a:gd name="connsiteY1" fmla="*/ 3084826 h 3087424"/>
                <a:gd name="connsiteX2" fmla="*/ 2818349 w 2818349"/>
                <a:gd name="connsiteY2" fmla="*/ 3087424 h 3087424"/>
                <a:gd name="connsiteX3" fmla="*/ 2311420 w 2818349"/>
                <a:gd name="connsiteY3" fmla="*/ 0 h 308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349" h="3087424">
                  <a:moveTo>
                    <a:pt x="2311420" y="0"/>
                  </a:moveTo>
                  <a:lnTo>
                    <a:pt x="0" y="3084826"/>
                  </a:lnTo>
                  <a:lnTo>
                    <a:pt x="2818349" y="3087424"/>
                  </a:lnTo>
                  <a:lnTo>
                    <a:pt x="231142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2000">
                  <a:schemeClr val="accent2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660347" y="1094096"/>
              <a:ext cx="4531653" cy="1344304"/>
            </a:xfrm>
            <a:custGeom>
              <a:avLst/>
              <a:gdLst>
                <a:gd name="connsiteX0" fmla="*/ 0 w 4533900"/>
                <a:gd name="connsiteY0" fmla="*/ 142875 h 1371600"/>
                <a:gd name="connsiteX1" fmla="*/ 4533900 w 4533900"/>
                <a:gd name="connsiteY1" fmla="*/ 0 h 1371600"/>
                <a:gd name="connsiteX2" fmla="*/ 2043113 w 4533900"/>
                <a:gd name="connsiteY2" fmla="*/ 1371600 h 1371600"/>
                <a:gd name="connsiteX3" fmla="*/ 0 w 4533900"/>
                <a:gd name="connsiteY3" fmla="*/ 142875 h 1371600"/>
                <a:gd name="connsiteX0" fmla="*/ 0 w 4533900"/>
                <a:gd name="connsiteY0" fmla="*/ 142875 h 1371600"/>
                <a:gd name="connsiteX1" fmla="*/ 4533900 w 4533900"/>
                <a:gd name="connsiteY1" fmla="*/ 0 h 1371600"/>
                <a:gd name="connsiteX2" fmla="*/ 2021848 w 4533900"/>
                <a:gd name="connsiteY2" fmla="*/ 1371600 h 1371600"/>
                <a:gd name="connsiteX3" fmla="*/ 0 w 4533900"/>
                <a:gd name="connsiteY3" fmla="*/ 142875 h 1371600"/>
                <a:gd name="connsiteX0" fmla="*/ 0 w 4544532"/>
                <a:gd name="connsiteY0" fmla="*/ 153508 h 1371600"/>
                <a:gd name="connsiteX1" fmla="*/ 4544532 w 4544532"/>
                <a:gd name="connsiteY1" fmla="*/ 0 h 1371600"/>
                <a:gd name="connsiteX2" fmla="*/ 2032480 w 4544532"/>
                <a:gd name="connsiteY2" fmla="*/ 1371600 h 1371600"/>
                <a:gd name="connsiteX3" fmla="*/ 0 w 4544532"/>
                <a:gd name="connsiteY3" fmla="*/ 153508 h 1371600"/>
                <a:gd name="connsiteX0" fmla="*/ 0 w 4544532"/>
                <a:gd name="connsiteY0" fmla="*/ 142875 h 1371600"/>
                <a:gd name="connsiteX1" fmla="*/ 4544532 w 4544532"/>
                <a:gd name="connsiteY1" fmla="*/ 0 h 1371600"/>
                <a:gd name="connsiteX2" fmla="*/ 2032480 w 4544532"/>
                <a:gd name="connsiteY2" fmla="*/ 1371600 h 1371600"/>
                <a:gd name="connsiteX3" fmla="*/ 0 w 4544532"/>
                <a:gd name="connsiteY3" fmla="*/ 142875 h 1371600"/>
                <a:gd name="connsiteX0" fmla="*/ 0 w 4536805"/>
                <a:gd name="connsiteY0" fmla="*/ 148026 h 1371600"/>
                <a:gd name="connsiteX1" fmla="*/ 4536805 w 4536805"/>
                <a:gd name="connsiteY1" fmla="*/ 0 h 1371600"/>
                <a:gd name="connsiteX2" fmla="*/ 2024753 w 4536805"/>
                <a:gd name="connsiteY2" fmla="*/ 1371600 h 1371600"/>
                <a:gd name="connsiteX3" fmla="*/ 0 w 4536805"/>
                <a:gd name="connsiteY3" fmla="*/ 148026 h 1371600"/>
                <a:gd name="connsiteX0" fmla="*/ 0 w 4531653"/>
                <a:gd name="connsiteY0" fmla="*/ 142874 h 1371600"/>
                <a:gd name="connsiteX1" fmla="*/ 4531653 w 4531653"/>
                <a:gd name="connsiteY1" fmla="*/ 0 h 1371600"/>
                <a:gd name="connsiteX2" fmla="*/ 2019601 w 4531653"/>
                <a:gd name="connsiteY2" fmla="*/ 1371600 h 1371600"/>
                <a:gd name="connsiteX3" fmla="*/ 0 w 4531653"/>
                <a:gd name="connsiteY3" fmla="*/ 142874 h 1371600"/>
                <a:gd name="connsiteX0" fmla="*/ 0 w 3944799"/>
                <a:gd name="connsiteY0" fmla="*/ 33692 h 1262418"/>
                <a:gd name="connsiteX1" fmla="*/ 3944799 w 3944799"/>
                <a:gd name="connsiteY1" fmla="*/ 0 h 1262418"/>
                <a:gd name="connsiteX2" fmla="*/ 2019601 w 3944799"/>
                <a:gd name="connsiteY2" fmla="*/ 1262418 h 1262418"/>
                <a:gd name="connsiteX3" fmla="*/ 0 w 3944799"/>
                <a:gd name="connsiteY3" fmla="*/ 33692 h 1262418"/>
                <a:gd name="connsiteX0" fmla="*/ 0 w 4531653"/>
                <a:gd name="connsiteY0" fmla="*/ 115578 h 1344304"/>
                <a:gd name="connsiteX1" fmla="*/ 4531653 w 4531653"/>
                <a:gd name="connsiteY1" fmla="*/ 0 h 1344304"/>
                <a:gd name="connsiteX2" fmla="*/ 2019601 w 4531653"/>
                <a:gd name="connsiteY2" fmla="*/ 1344304 h 1344304"/>
                <a:gd name="connsiteX3" fmla="*/ 0 w 4531653"/>
                <a:gd name="connsiteY3" fmla="*/ 115578 h 134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1653" h="1344304">
                  <a:moveTo>
                    <a:pt x="0" y="115578"/>
                  </a:moveTo>
                  <a:lnTo>
                    <a:pt x="4531653" y="0"/>
                  </a:lnTo>
                  <a:lnTo>
                    <a:pt x="2019601" y="1344304"/>
                  </a:lnTo>
                  <a:lnTo>
                    <a:pt x="0" y="115578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067336" y="4700371"/>
              <a:ext cx="4645354" cy="2166557"/>
            </a:xfrm>
            <a:custGeom>
              <a:avLst/>
              <a:gdLst>
                <a:gd name="connsiteX0" fmla="*/ 0 w 4632158"/>
                <a:gd name="connsiteY0" fmla="*/ 1239253 h 2129590"/>
                <a:gd name="connsiteX1" fmla="*/ 3645569 w 4632158"/>
                <a:gd name="connsiteY1" fmla="*/ 0 h 2129590"/>
                <a:gd name="connsiteX2" fmla="*/ 4632158 w 4632158"/>
                <a:gd name="connsiteY2" fmla="*/ 2129590 h 2129590"/>
                <a:gd name="connsiteX3" fmla="*/ 0 w 4632158"/>
                <a:gd name="connsiteY3" fmla="*/ 1239253 h 2129590"/>
                <a:gd name="connsiteX0" fmla="*/ 0 w 4632158"/>
                <a:gd name="connsiteY0" fmla="*/ 1243228 h 2133565"/>
                <a:gd name="connsiteX1" fmla="*/ 3641593 w 4632158"/>
                <a:gd name="connsiteY1" fmla="*/ 0 h 2133565"/>
                <a:gd name="connsiteX2" fmla="*/ 4632158 w 4632158"/>
                <a:gd name="connsiteY2" fmla="*/ 2133565 h 2133565"/>
                <a:gd name="connsiteX3" fmla="*/ 0 w 4632158"/>
                <a:gd name="connsiteY3" fmla="*/ 1243228 h 2133565"/>
                <a:gd name="connsiteX0" fmla="*/ 0 w 4656011"/>
                <a:gd name="connsiteY0" fmla="*/ 1243228 h 2157419"/>
                <a:gd name="connsiteX1" fmla="*/ 3641593 w 4656011"/>
                <a:gd name="connsiteY1" fmla="*/ 0 h 2157419"/>
                <a:gd name="connsiteX2" fmla="*/ 4656011 w 4656011"/>
                <a:gd name="connsiteY2" fmla="*/ 2157419 h 2157419"/>
                <a:gd name="connsiteX3" fmla="*/ 0 w 4656011"/>
                <a:gd name="connsiteY3" fmla="*/ 1243228 h 2157419"/>
                <a:gd name="connsiteX0" fmla="*/ 0 w 4659987"/>
                <a:gd name="connsiteY0" fmla="*/ 1247204 h 2157419"/>
                <a:gd name="connsiteX1" fmla="*/ 3645569 w 4659987"/>
                <a:gd name="connsiteY1" fmla="*/ 0 h 2157419"/>
                <a:gd name="connsiteX2" fmla="*/ 4659987 w 4659987"/>
                <a:gd name="connsiteY2" fmla="*/ 2157419 h 2157419"/>
                <a:gd name="connsiteX3" fmla="*/ 0 w 4659987"/>
                <a:gd name="connsiteY3" fmla="*/ 1247204 h 2157419"/>
                <a:gd name="connsiteX0" fmla="*/ 0 w 4667938"/>
                <a:gd name="connsiteY0" fmla="*/ 1263107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63107 h 2157419"/>
                <a:gd name="connsiteX0" fmla="*/ 0 w 4667938"/>
                <a:gd name="connsiteY0" fmla="*/ 1259132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59132 h 2157419"/>
                <a:gd name="connsiteX0" fmla="*/ 0 w 4667938"/>
                <a:gd name="connsiteY0" fmla="*/ 1259132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59132 h 2157419"/>
                <a:gd name="connsiteX0" fmla="*/ 0 w 4659987"/>
                <a:gd name="connsiteY0" fmla="*/ 1251181 h 2157419"/>
                <a:gd name="connsiteX1" fmla="*/ 3645569 w 4659987"/>
                <a:gd name="connsiteY1" fmla="*/ 0 h 2157419"/>
                <a:gd name="connsiteX2" fmla="*/ 4659987 w 4659987"/>
                <a:gd name="connsiteY2" fmla="*/ 2157419 h 2157419"/>
                <a:gd name="connsiteX3" fmla="*/ 0 w 4659987"/>
                <a:gd name="connsiteY3" fmla="*/ 1251181 h 2157419"/>
                <a:gd name="connsiteX0" fmla="*/ 0 w 4674275"/>
                <a:gd name="connsiteY0" fmla="*/ 1251181 h 2157419"/>
                <a:gd name="connsiteX1" fmla="*/ 3645569 w 4674275"/>
                <a:gd name="connsiteY1" fmla="*/ 0 h 2157419"/>
                <a:gd name="connsiteX2" fmla="*/ 4674275 w 4674275"/>
                <a:gd name="connsiteY2" fmla="*/ 2157419 h 2157419"/>
                <a:gd name="connsiteX3" fmla="*/ 0 w 4674275"/>
                <a:gd name="connsiteY3" fmla="*/ 1251181 h 2157419"/>
                <a:gd name="connsiteX0" fmla="*/ 0 w 4683800"/>
                <a:gd name="connsiteY0" fmla="*/ 1251181 h 2157419"/>
                <a:gd name="connsiteX1" fmla="*/ 3655094 w 4683800"/>
                <a:gd name="connsiteY1" fmla="*/ 0 h 2157419"/>
                <a:gd name="connsiteX2" fmla="*/ 4683800 w 4683800"/>
                <a:gd name="connsiteY2" fmla="*/ 2157419 h 2157419"/>
                <a:gd name="connsiteX3" fmla="*/ 0 w 4683800"/>
                <a:gd name="connsiteY3" fmla="*/ 1251181 h 2157419"/>
                <a:gd name="connsiteX0" fmla="*/ 0 w 4695230"/>
                <a:gd name="connsiteY0" fmla="*/ 1251181 h 2157419"/>
                <a:gd name="connsiteX1" fmla="*/ 3666524 w 4695230"/>
                <a:gd name="connsiteY1" fmla="*/ 0 h 2157419"/>
                <a:gd name="connsiteX2" fmla="*/ 4695230 w 4695230"/>
                <a:gd name="connsiteY2" fmla="*/ 2157419 h 2157419"/>
                <a:gd name="connsiteX3" fmla="*/ 0 w 4695230"/>
                <a:gd name="connsiteY3" fmla="*/ 1251181 h 2157419"/>
                <a:gd name="connsiteX0" fmla="*/ 0 w 4695230"/>
                <a:gd name="connsiteY0" fmla="*/ 1251181 h 2171067"/>
                <a:gd name="connsiteX1" fmla="*/ 3666524 w 4695230"/>
                <a:gd name="connsiteY1" fmla="*/ 0 h 2171067"/>
                <a:gd name="connsiteX2" fmla="*/ 4695230 w 4695230"/>
                <a:gd name="connsiteY2" fmla="*/ 2171067 h 2171067"/>
                <a:gd name="connsiteX3" fmla="*/ 0 w 4695230"/>
                <a:gd name="connsiteY3" fmla="*/ 1251181 h 2171067"/>
                <a:gd name="connsiteX0" fmla="*/ 0 w 4708878"/>
                <a:gd name="connsiteY0" fmla="*/ 1251181 h 2184715"/>
                <a:gd name="connsiteX1" fmla="*/ 3666524 w 4708878"/>
                <a:gd name="connsiteY1" fmla="*/ 0 h 2184715"/>
                <a:gd name="connsiteX2" fmla="*/ 4708878 w 4708878"/>
                <a:gd name="connsiteY2" fmla="*/ 2184715 h 2184715"/>
                <a:gd name="connsiteX3" fmla="*/ 0 w 4708878"/>
                <a:gd name="connsiteY3" fmla="*/ 1251181 h 2184715"/>
                <a:gd name="connsiteX0" fmla="*/ 0 w 4722526"/>
                <a:gd name="connsiteY0" fmla="*/ 1251181 h 2198363"/>
                <a:gd name="connsiteX1" fmla="*/ 3666524 w 4722526"/>
                <a:gd name="connsiteY1" fmla="*/ 0 h 2198363"/>
                <a:gd name="connsiteX2" fmla="*/ 4722526 w 4722526"/>
                <a:gd name="connsiteY2" fmla="*/ 2198363 h 2198363"/>
                <a:gd name="connsiteX3" fmla="*/ 0 w 4722526"/>
                <a:gd name="connsiteY3" fmla="*/ 1251181 h 2198363"/>
                <a:gd name="connsiteX0" fmla="*/ 0 w 4658916"/>
                <a:gd name="connsiteY0" fmla="*/ 1251181 h 2190411"/>
                <a:gd name="connsiteX1" fmla="*/ 3666524 w 4658916"/>
                <a:gd name="connsiteY1" fmla="*/ 0 h 2190411"/>
                <a:gd name="connsiteX2" fmla="*/ 4658916 w 4658916"/>
                <a:gd name="connsiteY2" fmla="*/ 2190411 h 2190411"/>
                <a:gd name="connsiteX3" fmla="*/ 0 w 4658916"/>
                <a:gd name="connsiteY3" fmla="*/ 1251181 h 2190411"/>
                <a:gd name="connsiteX0" fmla="*/ 0 w 4658916"/>
                <a:gd name="connsiteY0" fmla="*/ 1251181 h 2166557"/>
                <a:gd name="connsiteX1" fmla="*/ 3666524 w 4658916"/>
                <a:gd name="connsiteY1" fmla="*/ 0 h 2166557"/>
                <a:gd name="connsiteX2" fmla="*/ 4658916 w 4658916"/>
                <a:gd name="connsiteY2" fmla="*/ 2166557 h 2166557"/>
                <a:gd name="connsiteX3" fmla="*/ 0 w 4658916"/>
                <a:gd name="connsiteY3" fmla="*/ 1251181 h 2166557"/>
                <a:gd name="connsiteX0" fmla="*/ 0 w 4670136"/>
                <a:gd name="connsiteY0" fmla="*/ 1251181 h 2166557"/>
                <a:gd name="connsiteX1" fmla="*/ 3677744 w 4670136"/>
                <a:gd name="connsiteY1" fmla="*/ 0 h 2166557"/>
                <a:gd name="connsiteX2" fmla="*/ 4670136 w 4670136"/>
                <a:gd name="connsiteY2" fmla="*/ 2166557 h 2166557"/>
                <a:gd name="connsiteX3" fmla="*/ 0 w 4670136"/>
                <a:gd name="connsiteY3" fmla="*/ 1251181 h 2166557"/>
                <a:gd name="connsiteX0" fmla="*/ 0 w 4653306"/>
                <a:gd name="connsiteY0" fmla="*/ 1251181 h 2166557"/>
                <a:gd name="connsiteX1" fmla="*/ 3660914 w 4653306"/>
                <a:gd name="connsiteY1" fmla="*/ 0 h 2166557"/>
                <a:gd name="connsiteX2" fmla="*/ 4653306 w 4653306"/>
                <a:gd name="connsiteY2" fmla="*/ 2166557 h 2166557"/>
                <a:gd name="connsiteX3" fmla="*/ 0 w 4653306"/>
                <a:gd name="connsiteY3" fmla="*/ 1251181 h 2166557"/>
                <a:gd name="connsiteX0" fmla="*/ 0 w 4001299"/>
                <a:gd name="connsiteY0" fmla="*/ 869518 h 2166557"/>
                <a:gd name="connsiteX1" fmla="*/ 3008907 w 4001299"/>
                <a:gd name="connsiteY1" fmla="*/ 0 h 2166557"/>
                <a:gd name="connsiteX2" fmla="*/ 4001299 w 4001299"/>
                <a:gd name="connsiteY2" fmla="*/ 2166557 h 2166557"/>
                <a:gd name="connsiteX3" fmla="*/ 0 w 4001299"/>
                <a:gd name="connsiteY3" fmla="*/ 869518 h 2166557"/>
                <a:gd name="connsiteX0" fmla="*/ 0 w 4645354"/>
                <a:gd name="connsiteY0" fmla="*/ 1251181 h 2166557"/>
                <a:gd name="connsiteX1" fmla="*/ 3652962 w 4645354"/>
                <a:gd name="connsiteY1" fmla="*/ 0 h 2166557"/>
                <a:gd name="connsiteX2" fmla="*/ 4645354 w 4645354"/>
                <a:gd name="connsiteY2" fmla="*/ 2166557 h 2166557"/>
                <a:gd name="connsiteX3" fmla="*/ 0 w 4645354"/>
                <a:gd name="connsiteY3" fmla="*/ 1251181 h 2166557"/>
                <a:gd name="connsiteX0" fmla="*/ 0 w 4645354"/>
                <a:gd name="connsiteY0" fmla="*/ 1243230 h 2166557"/>
                <a:gd name="connsiteX1" fmla="*/ 3652962 w 4645354"/>
                <a:gd name="connsiteY1" fmla="*/ 0 h 2166557"/>
                <a:gd name="connsiteX2" fmla="*/ 4645354 w 4645354"/>
                <a:gd name="connsiteY2" fmla="*/ 2166557 h 2166557"/>
                <a:gd name="connsiteX3" fmla="*/ 0 w 4645354"/>
                <a:gd name="connsiteY3" fmla="*/ 1243230 h 2166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5354" h="2166557">
                  <a:moveTo>
                    <a:pt x="0" y="1243230"/>
                  </a:moveTo>
                  <a:lnTo>
                    <a:pt x="3652962" y="0"/>
                  </a:lnTo>
                  <a:lnTo>
                    <a:pt x="4645354" y="2166557"/>
                  </a:lnTo>
                  <a:lnTo>
                    <a:pt x="0" y="124323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6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541852" y="3007895"/>
              <a:ext cx="2834884" cy="2947737"/>
            </a:xfrm>
            <a:custGeom>
              <a:avLst/>
              <a:gdLst>
                <a:gd name="connsiteX0" fmla="*/ 0 w 2791326"/>
                <a:gd name="connsiteY0" fmla="*/ 1816768 h 2947737"/>
                <a:gd name="connsiteX1" fmla="*/ 493294 w 2791326"/>
                <a:gd name="connsiteY1" fmla="*/ 2947737 h 2947737"/>
                <a:gd name="connsiteX2" fmla="*/ 2791326 w 2791326"/>
                <a:gd name="connsiteY2" fmla="*/ 0 h 2947737"/>
                <a:gd name="connsiteX3" fmla="*/ 0 w 2791326"/>
                <a:gd name="connsiteY3" fmla="*/ 1816768 h 2947737"/>
                <a:gd name="connsiteX0" fmla="*/ 0 w 2799638"/>
                <a:gd name="connsiteY0" fmla="*/ 1845863 h 2947737"/>
                <a:gd name="connsiteX1" fmla="*/ 501606 w 2799638"/>
                <a:gd name="connsiteY1" fmla="*/ 2947737 h 2947737"/>
                <a:gd name="connsiteX2" fmla="*/ 2799638 w 2799638"/>
                <a:gd name="connsiteY2" fmla="*/ 0 h 2947737"/>
                <a:gd name="connsiteX3" fmla="*/ 0 w 2799638"/>
                <a:gd name="connsiteY3" fmla="*/ 1845863 h 2947737"/>
                <a:gd name="connsiteX0" fmla="*/ 0 w 2826933"/>
                <a:gd name="connsiteY0" fmla="*/ 1886806 h 2947737"/>
                <a:gd name="connsiteX1" fmla="*/ 52890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86806 h 2947737"/>
                <a:gd name="connsiteX0" fmla="*/ 0 w 2826933"/>
                <a:gd name="connsiteY0" fmla="*/ 1859510 h 2947737"/>
                <a:gd name="connsiteX1" fmla="*/ 52890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59510 h 2947737"/>
                <a:gd name="connsiteX0" fmla="*/ 0 w 2826933"/>
                <a:gd name="connsiteY0" fmla="*/ 1859510 h 2947737"/>
                <a:gd name="connsiteX1" fmla="*/ 52329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59510 h 2947737"/>
                <a:gd name="connsiteX0" fmla="*/ 0 w 2834884"/>
                <a:gd name="connsiteY0" fmla="*/ 1867462 h 2947737"/>
                <a:gd name="connsiteX1" fmla="*/ 531242 w 2834884"/>
                <a:gd name="connsiteY1" fmla="*/ 2947737 h 2947737"/>
                <a:gd name="connsiteX2" fmla="*/ 2834884 w 2834884"/>
                <a:gd name="connsiteY2" fmla="*/ 0 h 2947737"/>
                <a:gd name="connsiteX3" fmla="*/ 0 w 2834884"/>
                <a:gd name="connsiteY3" fmla="*/ 1867462 h 294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4884" h="2947737">
                  <a:moveTo>
                    <a:pt x="0" y="1867462"/>
                  </a:moveTo>
                  <a:lnTo>
                    <a:pt x="531242" y="2947737"/>
                  </a:lnTo>
                  <a:lnTo>
                    <a:pt x="2834884" y="0"/>
                  </a:lnTo>
                  <a:lnTo>
                    <a:pt x="0" y="1867462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79413" y="1333500"/>
            <a:ext cx="9521825" cy="4127499"/>
          </a:xfrm>
          <a:noFill/>
        </p:spPr>
        <p:txBody>
          <a:bodyPr rIns="0"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41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3532" y="33077"/>
            <a:ext cx="12185420" cy="68295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6" name="Freeform 5"/>
          <p:cNvSpPr/>
          <p:nvPr/>
        </p:nvSpPr>
        <p:spPr>
          <a:xfrm>
            <a:off x="0" y="3602940"/>
            <a:ext cx="3586808" cy="3259673"/>
          </a:xfrm>
          <a:custGeom>
            <a:avLst/>
            <a:gdLst>
              <a:gd name="connsiteX0" fmla="*/ 1392248 w 3580909"/>
              <a:gd name="connsiteY0" fmla="*/ 0 h 3209249"/>
              <a:gd name="connsiteX1" fmla="*/ 0 w 3580909"/>
              <a:gd name="connsiteY1" fmla="*/ 3209249 h 3209249"/>
              <a:gd name="connsiteX2" fmla="*/ 3580909 w 3580909"/>
              <a:gd name="connsiteY2" fmla="*/ 1215267 h 3209249"/>
              <a:gd name="connsiteX3" fmla="*/ 1392248 w 3580909"/>
              <a:gd name="connsiteY3" fmla="*/ 0 h 3209249"/>
              <a:gd name="connsiteX0" fmla="*/ 1406371 w 3595032"/>
              <a:gd name="connsiteY0" fmla="*/ 0 h 3209249"/>
              <a:gd name="connsiteX1" fmla="*/ 0 w 3595032"/>
              <a:gd name="connsiteY1" fmla="*/ 3209249 h 3209249"/>
              <a:gd name="connsiteX2" fmla="*/ 3595032 w 3595032"/>
              <a:gd name="connsiteY2" fmla="*/ 1215267 h 3209249"/>
              <a:gd name="connsiteX3" fmla="*/ 1406371 w 3595032"/>
              <a:gd name="connsiteY3" fmla="*/ 0 h 3209249"/>
              <a:gd name="connsiteX0" fmla="*/ 1399310 w 3587971"/>
              <a:gd name="connsiteY0" fmla="*/ 0 h 3209249"/>
              <a:gd name="connsiteX1" fmla="*/ 0 w 3587971"/>
              <a:gd name="connsiteY1" fmla="*/ 3209249 h 3209249"/>
              <a:gd name="connsiteX2" fmla="*/ 3587971 w 3587971"/>
              <a:gd name="connsiteY2" fmla="*/ 1215267 h 3209249"/>
              <a:gd name="connsiteX3" fmla="*/ 1399310 w 3587971"/>
              <a:gd name="connsiteY3" fmla="*/ 0 h 3209249"/>
              <a:gd name="connsiteX0" fmla="*/ 1399310 w 3587971"/>
              <a:gd name="connsiteY0" fmla="*/ 0 h 3252111"/>
              <a:gd name="connsiteX1" fmla="*/ 0 w 3587971"/>
              <a:gd name="connsiteY1" fmla="*/ 3252111 h 3252111"/>
              <a:gd name="connsiteX2" fmla="*/ 3587971 w 3587971"/>
              <a:gd name="connsiteY2" fmla="*/ 1258129 h 3252111"/>
              <a:gd name="connsiteX3" fmla="*/ 1399310 w 3587971"/>
              <a:gd name="connsiteY3" fmla="*/ 0 h 3252111"/>
              <a:gd name="connsiteX0" fmla="*/ 1396734 w 3585395"/>
              <a:gd name="connsiteY0" fmla="*/ 0 h 3264990"/>
              <a:gd name="connsiteX1" fmla="*/ 0 w 3585395"/>
              <a:gd name="connsiteY1" fmla="*/ 3264990 h 3264990"/>
              <a:gd name="connsiteX2" fmla="*/ 3585395 w 3585395"/>
              <a:gd name="connsiteY2" fmla="*/ 1258129 h 3264990"/>
              <a:gd name="connsiteX3" fmla="*/ 1396734 w 3585395"/>
              <a:gd name="connsiteY3" fmla="*/ 0 h 3264990"/>
              <a:gd name="connsiteX0" fmla="*/ 1404461 w 3593122"/>
              <a:gd name="connsiteY0" fmla="*/ 0 h 3267566"/>
              <a:gd name="connsiteX1" fmla="*/ 0 w 3593122"/>
              <a:gd name="connsiteY1" fmla="*/ 3267566 h 3267566"/>
              <a:gd name="connsiteX2" fmla="*/ 3593122 w 3593122"/>
              <a:gd name="connsiteY2" fmla="*/ 1258129 h 3267566"/>
              <a:gd name="connsiteX3" fmla="*/ 1404461 w 3593122"/>
              <a:gd name="connsiteY3" fmla="*/ 0 h 326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3122" h="3267566">
                <a:moveTo>
                  <a:pt x="1404461" y="0"/>
                </a:moveTo>
                <a:lnTo>
                  <a:pt x="0" y="3267566"/>
                </a:lnTo>
                <a:lnTo>
                  <a:pt x="3593122" y="1258129"/>
                </a:lnTo>
                <a:lnTo>
                  <a:pt x="1404461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7" name="Freeform 6"/>
          <p:cNvSpPr/>
          <p:nvPr/>
        </p:nvSpPr>
        <p:spPr>
          <a:xfrm>
            <a:off x="1390330" y="1741468"/>
            <a:ext cx="2199979" cy="3164694"/>
          </a:xfrm>
          <a:custGeom>
            <a:avLst/>
            <a:gdLst>
              <a:gd name="connsiteX0" fmla="*/ 1739462 w 2186152"/>
              <a:gd name="connsiteY0" fmla="*/ 0 h 3095296"/>
              <a:gd name="connsiteX1" fmla="*/ 0 w 2186152"/>
              <a:gd name="connsiteY1" fmla="*/ 1891862 h 3095296"/>
              <a:gd name="connsiteX2" fmla="*/ 2186152 w 2186152"/>
              <a:gd name="connsiteY2" fmla="*/ 3095296 h 3095296"/>
              <a:gd name="connsiteX3" fmla="*/ 1739462 w 2186152"/>
              <a:gd name="connsiteY3" fmla="*/ 0 h 3095296"/>
              <a:gd name="connsiteX0" fmla="*/ 1733563 w 2186152"/>
              <a:gd name="connsiteY0" fmla="*/ 0 h 3112994"/>
              <a:gd name="connsiteX1" fmla="*/ 0 w 2186152"/>
              <a:gd name="connsiteY1" fmla="*/ 1909560 h 3112994"/>
              <a:gd name="connsiteX2" fmla="*/ 2186152 w 2186152"/>
              <a:gd name="connsiteY2" fmla="*/ 3112994 h 3112994"/>
              <a:gd name="connsiteX3" fmla="*/ 1733563 w 2186152"/>
              <a:gd name="connsiteY3" fmla="*/ 0 h 3112994"/>
              <a:gd name="connsiteX0" fmla="*/ 1752613 w 2186152"/>
              <a:gd name="connsiteY0" fmla="*/ 0 h 3108232"/>
              <a:gd name="connsiteX1" fmla="*/ 0 w 2186152"/>
              <a:gd name="connsiteY1" fmla="*/ 1904798 h 3108232"/>
              <a:gd name="connsiteX2" fmla="*/ 2186152 w 2186152"/>
              <a:gd name="connsiteY2" fmla="*/ 3108232 h 3108232"/>
              <a:gd name="connsiteX3" fmla="*/ 1752613 w 2186152"/>
              <a:gd name="connsiteY3" fmla="*/ 0 h 3108232"/>
              <a:gd name="connsiteX0" fmla="*/ 1738326 w 2186152"/>
              <a:gd name="connsiteY0" fmla="*/ 0 h 3108232"/>
              <a:gd name="connsiteX1" fmla="*/ 0 w 2186152"/>
              <a:gd name="connsiteY1" fmla="*/ 1904798 h 3108232"/>
              <a:gd name="connsiteX2" fmla="*/ 2186152 w 2186152"/>
              <a:gd name="connsiteY2" fmla="*/ 3108232 h 3108232"/>
              <a:gd name="connsiteX3" fmla="*/ 1738326 w 2186152"/>
              <a:gd name="connsiteY3" fmla="*/ 0 h 3108232"/>
              <a:gd name="connsiteX0" fmla="*/ 1724039 w 2186152"/>
              <a:gd name="connsiteY0" fmla="*/ 0 h 3089182"/>
              <a:gd name="connsiteX1" fmla="*/ 0 w 2186152"/>
              <a:gd name="connsiteY1" fmla="*/ 1885748 h 3089182"/>
              <a:gd name="connsiteX2" fmla="*/ 2186152 w 2186152"/>
              <a:gd name="connsiteY2" fmla="*/ 3089182 h 3089182"/>
              <a:gd name="connsiteX3" fmla="*/ 1724039 w 2186152"/>
              <a:gd name="connsiteY3" fmla="*/ 0 h 3089182"/>
              <a:gd name="connsiteX0" fmla="*/ 1743089 w 2205202"/>
              <a:gd name="connsiteY0" fmla="*/ 0 h 3089182"/>
              <a:gd name="connsiteX1" fmla="*/ 0 w 2205202"/>
              <a:gd name="connsiteY1" fmla="*/ 1861935 h 3089182"/>
              <a:gd name="connsiteX2" fmla="*/ 2205202 w 2205202"/>
              <a:gd name="connsiteY2" fmla="*/ 3089182 h 3089182"/>
              <a:gd name="connsiteX3" fmla="*/ 1743089 w 2205202"/>
              <a:gd name="connsiteY3" fmla="*/ 0 h 3089182"/>
              <a:gd name="connsiteX0" fmla="*/ 1733564 w 2205202"/>
              <a:gd name="connsiteY0" fmla="*/ 0 h 3079657"/>
              <a:gd name="connsiteX1" fmla="*/ 0 w 2205202"/>
              <a:gd name="connsiteY1" fmla="*/ 1852410 h 3079657"/>
              <a:gd name="connsiteX2" fmla="*/ 2205202 w 2205202"/>
              <a:gd name="connsiteY2" fmla="*/ 3079657 h 3079657"/>
              <a:gd name="connsiteX3" fmla="*/ 1733564 w 2205202"/>
              <a:gd name="connsiteY3" fmla="*/ 0 h 3079657"/>
              <a:gd name="connsiteX0" fmla="*/ 1695464 w 2167102"/>
              <a:gd name="connsiteY0" fmla="*/ 0 h 3079657"/>
              <a:gd name="connsiteX1" fmla="*/ 0 w 2167102"/>
              <a:gd name="connsiteY1" fmla="*/ 1871460 h 3079657"/>
              <a:gd name="connsiteX2" fmla="*/ 2167102 w 2167102"/>
              <a:gd name="connsiteY2" fmla="*/ 3079657 h 3079657"/>
              <a:gd name="connsiteX3" fmla="*/ 1695464 w 2167102"/>
              <a:gd name="connsiteY3" fmla="*/ 0 h 3079657"/>
              <a:gd name="connsiteX0" fmla="*/ 1724039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24039 w 2195677"/>
              <a:gd name="connsiteY3" fmla="*/ 0 h 3079657"/>
              <a:gd name="connsiteX0" fmla="*/ 1746073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46073 w 2195677"/>
              <a:gd name="connsiteY3" fmla="*/ 0 h 3079657"/>
              <a:gd name="connsiteX0" fmla="*/ 1714323 w 2195677"/>
              <a:gd name="connsiteY0" fmla="*/ 0 h 3098707"/>
              <a:gd name="connsiteX1" fmla="*/ 0 w 2195677"/>
              <a:gd name="connsiteY1" fmla="*/ 1885748 h 3098707"/>
              <a:gd name="connsiteX2" fmla="*/ 2195677 w 2195677"/>
              <a:gd name="connsiteY2" fmla="*/ 3098707 h 3098707"/>
              <a:gd name="connsiteX3" fmla="*/ 1714323 w 2195677"/>
              <a:gd name="connsiteY3" fmla="*/ 0 h 3098707"/>
              <a:gd name="connsiteX0" fmla="*/ 1720673 w 2195677"/>
              <a:gd name="connsiteY0" fmla="*/ 0 h 3092357"/>
              <a:gd name="connsiteX1" fmla="*/ 0 w 2195677"/>
              <a:gd name="connsiteY1" fmla="*/ 1879398 h 3092357"/>
              <a:gd name="connsiteX2" fmla="*/ 2195677 w 2195677"/>
              <a:gd name="connsiteY2" fmla="*/ 3092357 h 3092357"/>
              <a:gd name="connsiteX3" fmla="*/ 1720673 w 2195677"/>
              <a:gd name="connsiteY3" fmla="*/ 0 h 3092357"/>
              <a:gd name="connsiteX0" fmla="*/ 1739723 w 2195677"/>
              <a:gd name="connsiteY0" fmla="*/ 0 h 3086007"/>
              <a:gd name="connsiteX1" fmla="*/ 0 w 2195677"/>
              <a:gd name="connsiteY1" fmla="*/ 1873048 h 3086007"/>
              <a:gd name="connsiteX2" fmla="*/ 2195677 w 2195677"/>
              <a:gd name="connsiteY2" fmla="*/ 3086007 h 3086007"/>
              <a:gd name="connsiteX3" fmla="*/ 1739723 w 2195677"/>
              <a:gd name="connsiteY3" fmla="*/ 0 h 3086007"/>
              <a:gd name="connsiteX0" fmla="*/ 1720673 w 2195677"/>
              <a:gd name="connsiteY0" fmla="*/ 0 h 3155857"/>
              <a:gd name="connsiteX1" fmla="*/ 0 w 2195677"/>
              <a:gd name="connsiteY1" fmla="*/ 1942898 h 3155857"/>
              <a:gd name="connsiteX2" fmla="*/ 2195677 w 2195677"/>
              <a:gd name="connsiteY2" fmla="*/ 3155857 h 3155857"/>
              <a:gd name="connsiteX3" fmla="*/ 1720673 w 2195677"/>
              <a:gd name="connsiteY3" fmla="*/ 0 h 3155857"/>
              <a:gd name="connsiteX0" fmla="*/ 1720673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20673 w 2195677"/>
              <a:gd name="connsiteY3" fmla="*/ 0 h 3079657"/>
              <a:gd name="connsiteX0" fmla="*/ 1720673 w 2195677"/>
              <a:gd name="connsiteY0" fmla="*/ 0 h 3149507"/>
              <a:gd name="connsiteX1" fmla="*/ 0 w 2195677"/>
              <a:gd name="connsiteY1" fmla="*/ 1936548 h 3149507"/>
              <a:gd name="connsiteX2" fmla="*/ 2195677 w 2195677"/>
              <a:gd name="connsiteY2" fmla="*/ 3149507 h 3149507"/>
              <a:gd name="connsiteX3" fmla="*/ 1720673 w 2195677"/>
              <a:gd name="connsiteY3" fmla="*/ 0 h 3149507"/>
              <a:gd name="connsiteX0" fmla="*/ 1739723 w 2214727"/>
              <a:gd name="connsiteY0" fmla="*/ 0 h 3149507"/>
              <a:gd name="connsiteX1" fmla="*/ 0 w 2214727"/>
              <a:gd name="connsiteY1" fmla="*/ 1936548 h 3149507"/>
              <a:gd name="connsiteX2" fmla="*/ 2214727 w 2214727"/>
              <a:gd name="connsiteY2" fmla="*/ 3149507 h 3149507"/>
              <a:gd name="connsiteX3" fmla="*/ 1739723 w 2214727"/>
              <a:gd name="connsiteY3" fmla="*/ 0 h 3149507"/>
              <a:gd name="connsiteX0" fmla="*/ 1739723 w 2214727"/>
              <a:gd name="connsiteY0" fmla="*/ 0 h 3149507"/>
              <a:gd name="connsiteX1" fmla="*/ 0 w 2214727"/>
              <a:gd name="connsiteY1" fmla="*/ 1936548 h 3149507"/>
              <a:gd name="connsiteX2" fmla="*/ 2214727 w 2214727"/>
              <a:gd name="connsiteY2" fmla="*/ 3149507 h 3149507"/>
              <a:gd name="connsiteX3" fmla="*/ 1739723 w 2214727"/>
              <a:gd name="connsiteY3" fmla="*/ 0 h 3149507"/>
              <a:gd name="connsiteX0" fmla="*/ 1724975 w 2199979"/>
              <a:gd name="connsiteY0" fmla="*/ 0 h 3149507"/>
              <a:gd name="connsiteX1" fmla="*/ 0 w 2199979"/>
              <a:gd name="connsiteY1" fmla="*/ 1921800 h 3149507"/>
              <a:gd name="connsiteX2" fmla="*/ 2199979 w 2199979"/>
              <a:gd name="connsiteY2" fmla="*/ 3149507 h 3149507"/>
              <a:gd name="connsiteX3" fmla="*/ 1724975 w 2199979"/>
              <a:gd name="connsiteY3" fmla="*/ 0 h 3149507"/>
              <a:gd name="connsiteX0" fmla="*/ 1722399 w 2199979"/>
              <a:gd name="connsiteY0" fmla="*/ 0 h 3072234"/>
              <a:gd name="connsiteX1" fmla="*/ 0 w 2199979"/>
              <a:gd name="connsiteY1" fmla="*/ 1844527 h 3072234"/>
              <a:gd name="connsiteX2" fmla="*/ 2199979 w 2199979"/>
              <a:gd name="connsiteY2" fmla="*/ 3072234 h 3072234"/>
              <a:gd name="connsiteX3" fmla="*/ 1722399 w 2199979"/>
              <a:gd name="connsiteY3" fmla="*/ 0 h 3072234"/>
              <a:gd name="connsiteX0" fmla="*/ 1722399 w 2199979"/>
              <a:gd name="connsiteY0" fmla="*/ 0 h 3123750"/>
              <a:gd name="connsiteX1" fmla="*/ 0 w 2199979"/>
              <a:gd name="connsiteY1" fmla="*/ 1896043 h 3123750"/>
              <a:gd name="connsiteX2" fmla="*/ 2199979 w 2199979"/>
              <a:gd name="connsiteY2" fmla="*/ 3123750 h 3123750"/>
              <a:gd name="connsiteX3" fmla="*/ 1722399 w 2199979"/>
              <a:gd name="connsiteY3" fmla="*/ 0 h 3123750"/>
              <a:gd name="connsiteX0" fmla="*/ 1736047 w 2199979"/>
              <a:gd name="connsiteY0" fmla="*/ 0 h 3164694"/>
              <a:gd name="connsiteX1" fmla="*/ 0 w 2199979"/>
              <a:gd name="connsiteY1" fmla="*/ 1936987 h 3164694"/>
              <a:gd name="connsiteX2" fmla="*/ 2199979 w 2199979"/>
              <a:gd name="connsiteY2" fmla="*/ 3164694 h 3164694"/>
              <a:gd name="connsiteX3" fmla="*/ 1736047 w 2199979"/>
              <a:gd name="connsiteY3" fmla="*/ 0 h 316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979" h="3164694">
                <a:moveTo>
                  <a:pt x="1736047" y="0"/>
                </a:moveTo>
                <a:lnTo>
                  <a:pt x="0" y="1936987"/>
                </a:lnTo>
                <a:lnTo>
                  <a:pt x="2199979" y="3164694"/>
                </a:lnTo>
                <a:lnTo>
                  <a:pt x="1736047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8" name="Freeform 7"/>
          <p:cNvSpPr/>
          <p:nvPr/>
        </p:nvSpPr>
        <p:spPr>
          <a:xfrm>
            <a:off x="6375805" y="1"/>
            <a:ext cx="4644129" cy="1222744"/>
          </a:xfrm>
          <a:custGeom>
            <a:avLst/>
            <a:gdLst>
              <a:gd name="connsiteX0" fmla="*/ 0 w 4550735"/>
              <a:gd name="connsiteY0" fmla="*/ 0 h 1222745"/>
              <a:gd name="connsiteX1" fmla="*/ 1222744 w 4550735"/>
              <a:gd name="connsiteY1" fmla="*/ 1222745 h 1222745"/>
              <a:gd name="connsiteX2" fmla="*/ 4550735 w 4550735"/>
              <a:gd name="connsiteY2" fmla="*/ 10633 h 1222745"/>
              <a:gd name="connsiteX3" fmla="*/ 0 w 4550735"/>
              <a:gd name="connsiteY3" fmla="*/ 0 h 1222745"/>
              <a:gd name="connsiteX0" fmla="*/ 0 w 4582633"/>
              <a:gd name="connsiteY0" fmla="*/ 10633 h 1212112"/>
              <a:gd name="connsiteX1" fmla="*/ 1254642 w 4582633"/>
              <a:gd name="connsiteY1" fmla="*/ 1212112 h 1212112"/>
              <a:gd name="connsiteX2" fmla="*/ 4582633 w 4582633"/>
              <a:gd name="connsiteY2" fmla="*/ 0 h 1212112"/>
              <a:gd name="connsiteX3" fmla="*/ 0 w 4582633"/>
              <a:gd name="connsiteY3" fmla="*/ 10633 h 1212112"/>
              <a:gd name="connsiteX0" fmla="*/ 0 w 4566685"/>
              <a:gd name="connsiteY0" fmla="*/ 0 h 1228061"/>
              <a:gd name="connsiteX1" fmla="*/ 1238694 w 4566685"/>
              <a:gd name="connsiteY1" fmla="*/ 1228061 h 1228061"/>
              <a:gd name="connsiteX2" fmla="*/ 4566685 w 4566685"/>
              <a:gd name="connsiteY2" fmla="*/ 15949 h 1228061"/>
              <a:gd name="connsiteX3" fmla="*/ 0 w 4566685"/>
              <a:gd name="connsiteY3" fmla="*/ 0 h 1228061"/>
              <a:gd name="connsiteX0" fmla="*/ 0 w 4566685"/>
              <a:gd name="connsiteY0" fmla="*/ 0 h 1217428"/>
              <a:gd name="connsiteX1" fmla="*/ 1238694 w 4566685"/>
              <a:gd name="connsiteY1" fmla="*/ 1217428 h 1217428"/>
              <a:gd name="connsiteX2" fmla="*/ 4566685 w 4566685"/>
              <a:gd name="connsiteY2" fmla="*/ 5316 h 1217428"/>
              <a:gd name="connsiteX3" fmla="*/ 0 w 4566685"/>
              <a:gd name="connsiteY3" fmla="*/ 0 h 1217428"/>
              <a:gd name="connsiteX0" fmla="*/ 0 w 4614532"/>
              <a:gd name="connsiteY0" fmla="*/ 0 h 1217428"/>
              <a:gd name="connsiteX1" fmla="*/ 1238694 w 4614532"/>
              <a:gd name="connsiteY1" fmla="*/ 1217428 h 1217428"/>
              <a:gd name="connsiteX2" fmla="*/ 4614532 w 4614532"/>
              <a:gd name="connsiteY2" fmla="*/ 5316 h 1217428"/>
              <a:gd name="connsiteX3" fmla="*/ 0 w 4614532"/>
              <a:gd name="connsiteY3" fmla="*/ 0 h 1217428"/>
              <a:gd name="connsiteX0" fmla="*/ 0 w 4614532"/>
              <a:gd name="connsiteY0" fmla="*/ 0 h 1228060"/>
              <a:gd name="connsiteX1" fmla="*/ 1286541 w 4614532"/>
              <a:gd name="connsiteY1" fmla="*/ 1228060 h 1228060"/>
              <a:gd name="connsiteX2" fmla="*/ 4614532 w 4614532"/>
              <a:gd name="connsiteY2" fmla="*/ 5316 h 1228060"/>
              <a:gd name="connsiteX3" fmla="*/ 0 w 4614532"/>
              <a:gd name="connsiteY3" fmla="*/ 0 h 1228060"/>
              <a:gd name="connsiteX0" fmla="*/ 0 w 4614532"/>
              <a:gd name="connsiteY0" fmla="*/ 10633 h 1222744"/>
              <a:gd name="connsiteX1" fmla="*/ 1286541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10633 h 1222744"/>
              <a:gd name="connsiteX0" fmla="*/ 0 w 4614532"/>
              <a:gd name="connsiteY0" fmla="*/ 10633 h 1201479"/>
              <a:gd name="connsiteX1" fmla="*/ 1238695 w 4614532"/>
              <a:gd name="connsiteY1" fmla="*/ 1201479 h 1201479"/>
              <a:gd name="connsiteX2" fmla="*/ 4614532 w 4614532"/>
              <a:gd name="connsiteY2" fmla="*/ 0 h 1201479"/>
              <a:gd name="connsiteX3" fmla="*/ 0 w 4614532"/>
              <a:gd name="connsiteY3" fmla="*/ 10633 h 1201479"/>
              <a:gd name="connsiteX0" fmla="*/ 0 w 4614532"/>
              <a:gd name="connsiteY0" fmla="*/ 10633 h 1222744"/>
              <a:gd name="connsiteX1" fmla="*/ 1249328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10633 h 1222744"/>
              <a:gd name="connsiteX0" fmla="*/ 0 w 4614532"/>
              <a:gd name="connsiteY0" fmla="*/ 0 h 1222744"/>
              <a:gd name="connsiteX1" fmla="*/ 1249328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0 h 1222744"/>
              <a:gd name="connsiteX0" fmla="*/ 0 w 4630481"/>
              <a:gd name="connsiteY0" fmla="*/ 0 h 1222744"/>
              <a:gd name="connsiteX1" fmla="*/ 1249328 w 4630481"/>
              <a:gd name="connsiteY1" fmla="*/ 1222744 h 1222744"/>
              <a:gd name="connsiteX2" fmla="*/ 4630481 w 4630481"/>
              <a:gd name="connsiteY2" fmla="*/ 0 h 1222744"/>
              <a:gd name="connsiteX3" fmla="*/ 0 w 4630481"/>
              <a:gd name="connsiteY3" fmla="*/ 0 h 1222744"/>
              <a:gd name="connsiteX0" fmla="*/ 0 w 4671425"/>
              <a:gd name="connsiteY0" fmla="*/ 0 h 1222744"/>
              <a:gd name="connsiteX1" fmla="*/ 1290272 w 4671425"/>
              <a:gd name="connsiteY1" fmla="*/ 1222744 h 1222744"/>
              <a:gd name="connsiteX2" fmla="*/ 4671425 w 4671425"/>
              <a:gd name="connsiteY2" fmla="*/ 0 h 1222744"/>
              <a:gd name="connsiteX3" fmla="*/ 0 w 4671425"/>
              <a:gd name="connsiteY3" fmla="*/ 0 h 1222744"/>
              <a:gd name="connsiteX0" fmla="*/ 0 w 4671425"/>
              <a:gd name="connsiteY0" fmla="*/ 0 h 1222744"/>
              <a:gd name="connsiteX1" fmla="*/ 1290272 w 4671425"/>
              <a:gd name="connsiteY1" fmla="*/ 1222744 h 1222744"/>
              <a:gd name="connsiteX2" fmla="*/ 4671425 w 4671425"/>
              <a:gd name="connsiteY2" fmla="*/ 614149 h 1222744"/>
              <a:gd name="connsiteX3" fmla="*/ 0 w 4671425"/>
              <a:gd name="connsiteY3" fmla="*/ 0 h 1222744"/>
              <a:gd name="connsiteX0" fmla="*/ 0 w 4657777"/>
              <a:gd name="connsiteY0" fmla="*/ 13648 h 1236392"/>
              <a:gd name="connsiteX1" fmla="*/ 1290272 w 4657777"/>
              <a:gd name="connsiteY1" fmla="*/ 1236392 h 1236392"/>
              <a:gd name="connsiteX2" fmla="*/ 4657777 w 4657777"/>
              <a:gd name="connsiteY2" fmla="*/ 0 h 1236392"/>
              <a:gd name="connsiteX3" fmla="*/ 0 w 4657777"/>
              <a:gd name="connsiteY3" fmla="*/ 13648 h 1236392"/>
              <a:gd name="connsiteX0" fmla="*/ 0 w 4644129"/>
              <a:gd name="connsiteY0" fmla="*/ 0 h 1222744"/>
              <a:gd name="connsiteX1" fmla="*/ 1290272 w 4644129"/>
              <a:gd name="connsiteY1" fmla="*/ 1222744 h 1222744"/>
              <a:gd name="connsiteX2" fmla="*/ 4644129 w 4644129"/>
              <a:gd name="connsiteY2" fmla="*/ 0 h 1222744"/>
              <a:gd name="connsiteX3" fmla="*/ 0 w 4644129"/>
              <a:gd name="connsiteY3" fmla="*/ 0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4129" h="1222744">
                <a:moveTo>
                  <a:pt x="0" y="0"/>
                </a:moveTo>
                <a:lnTo>
                  <a:pt x="1290272" y="1222744"/>
                </a:lnTo>
                <a:lnTo>
                  <a:pt x="4644129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52439" y="2989173"/>
            <a:ext cx="3708351" cy="2971471"/>
          </a:xfrm>
          <a:custGeom>
            <a:avLst/>
            <a:gdLst>
              <a:gd name="connsiteX0" fmla="*/ 2291255 w 3641834"/>
              <a:gd name="connsiteY0" fmla="*/ 0 h 2958662"/>
              <a:gd name="connsiteX1" fmla="*/ 3641834 w 3641834"/>
              <a:gd name="connsiteY1" fmla="*/ 1692165 h 2958662"/>
              <a:gd name="connsiteX2" fmla="*/ 0 w 3641834"/>
              <a:gd name="connsiteY2" fmla="*/ 2958662 h 2958662"/>
              <a:gd name="connsiteX3" fmla="*/ 2291255 w 3641834"/>
              <a:gd name="connsiteY3" fmla="*/ 0 h 2958662"/>
              <a:gd name="connsiteX0" fmla="*/ 2291255 w 3641834"/>
              <a:gd name="connsiteY0" fmla="*/ 0 h 2963917"/>
              <a:gd name="connsiteX1" fmla="*/ 3641834 w 3641834"/>
              <a:gd name="connsiteY1" fmla="*/ 1697420 h 2963917"/>
              <a:gd name="connsiteX2" fmla="*/ 0 w 3641834"/>
              <a:gd name="connsiteY2" fmla="*/ 2963917 h 2963917"/>
              <a:gd name="connsiteX3" fmla="*/ 2291255 w 3641834"/>
              <a:gd name="connsiteY3" fmla="*/ 0 h 2963917"/>
              <a:gd name="connsiteX0" fmla="*/ 2301765 w 3641834"/>
              <a:gd name="connsiteY0" fmla="*/ 0 h 2948152"/>
              <a:gd name="connsiteX1" fmla="*/ 3641834 w 3641834"/>
              <a:gd name="connsiteY1" fmla="*/ 1681655 h 2948152"/>
              <a:gd name="connsiteX2" fmla="*/ 0 w 3641834"/>
              <a:gd name="connsiteY2" fmla="*/ 2948152 h 2948152"/>
              <a:gd name="connsiteX3" fmla="*/ 2301765 w 3641834"/>
              <a:gd name="connsiteY3" fmla="*/ 0 h 2948152"/>
              <a:gd name="connsiteX0" fmla="*/ 2293452 w 3641834"/>
              <a:gd name="connsiteY0" fmla="*/ 0 h 2948152"/>
              <a:gd name="connsiteX1" fmla="*/ 3641834 w 3641834"/>
              <a:gd name="connsiteY1" fmla="*/ 1681655 h 2948152"/>
              <a:gd name="connsiteX2" fmla="*/ 0 w 3641834"/>
              <a:gd name="connsiteY2" fmla="*/ 2948152 h 2948152"/>
              <a:gd name="connsiteX3" fmla="*/ 2293452 w 3641834"/>
              <a:gd name="connsiteY3" fmla="*/ 0 h 2948152"/>
              <a:gd name="connsiteX0" fmla="*/ 2305379 w 3653761"/>
              <a:gd name="connsiteY0" fmla="*/ 0 h 2944176"/>
              <a:gd name="connsiteX1" fmla="*/ 3653761 w 3653761"/>
              <a:gd name="connsiteY1" fmla="*/ 1681655 h 2944176"/>
              <a:gd name="connsiteX2" fmla="*/ 0 w 3653761"/>
              <a:gd name="connsiteY2" fmla="*/ 2944176 h 2944176"/>
              <a:gd name="connsiteX3" fmla="*/ 2305379 w 3653761"/>
              <a:gd name="connsiteY3" fmla="*/ 0 h 2944176"/>
              <a:gd name="connsiteX0" fmla="*/ 2291731 w 3653761"/>
              <a:gd name="connsiteY0" fmla="*/ 0 h 2944176"/>
              <a:gd name="connsiteX1" fmla="*/ 3653761 w 3653761"/>
              <a:gd name="connsiteY1" fmla="*/ 1681655 h 2944176"/>
              <a:gd name="connsiteX2" fmla="*/ 0 w 3653761"/>
              <a:gd name="connsiteY2" fmla="*/ 2944176 h 2944176"/>
              <a:gd name="connsiteX3" fmla="*/ 2291731 w 3653761"/>
              <a:gd name="connsiteY3" fmla="*/ 0 h 2944176"/>
              <a:gd name="connsiteX0" fmla="*/ 2305378 w 3653761"/>
              <a:gd name="connsiteY0" fmla="*/ 0 h 2971471"/>
              <a:gd name="connsiteX1" fmla="*/ 3653761 w 3653761"/>
              <a:gd name="connsiteY1" fmla="*/ 1708950 h 2971471"/>
              <a:gd name="connsiteX2" fmla="*/ 0 w 3653761"/>
              <a:gd name="connsiteY2" fmla="*/ 2971471 h 2971471"/>
              <a:gd name="connsiteX3" fmla="*/ 2305378 w 3653761"/>
              <a:gd name="connsiteY3" fmla="*/ 0 h 2971471"/>
              <a:gd name="connsiteX0" fmla="*/ 2305378 w 3694704"/>
              <a:gd name="connsiteY0" fmla="*/ 0 h 2971471"/>
              <a:gd name="connsiteX1" fmla="*/ 3694704 w 3694704"/>
              <a:gd name="connsiteY1" fmla="*/ 1722598 h 2971471"/>
              <a:gd name="connsiteX2" fmla="*/ 0 w 3694704"/>
              <a:gd name="connsiteY2" fmla="*/ 2971471 h 2971471"/>
              <a:gd name="connsiteX3" fmla="*/ 2305378 w 3694704"/>
              <a:gd name="connsiteY3" fmla="*/ 0 h 2971471"/>
              <a:gd name="connsiteX0" fmla="*/ 2319025 w 3708351"/>
              <a:gd name="connsiteY0" fmla="*/ 0 h 2971471"/>
              <a:gd name="connsiteX1" fmla="*/ 3708351 w 3708351"/>
              <a:gd name="connsiteY1" fmla="*/ 1722598 h 2971471"/>
              <a:gd name="connsiteX2" fmla="*/ 0 w 3708351"/>
              <a:gd name="connsiteY2" fmla="*/ 2971471 h 2971471"/>
              <a:gd name="connsiteX3" fmla="*/ 2319025 w 3708351"/>
              <a:gd name="connsiteY3" fmla="*/ 0 h 297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351" h="2971471">
                <a:moveTo>
                  <a:pt x="2319025" y="0"/>
                </a:moveTo>
                <a:lnTo>
                  <a:pt x="3708351" y="1722598"/>
                </a:lnTo>
                <a:lnTo>
                  <a:pt x="0" y="2971471"/>
                </a:lnTo>
                <a:lnTo>
                  <a:pt x="2319025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5000">
                <a:schemeClr val="accent2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0" name="Freeform 9"/>
          <p:cNvSpPr/>
          <p:nvPr/>
        </p:nvSpPr>
        <p:spPr>
          <a:xfrm>
            <a:off x="-3085" y="-4317"/>
            <a:ext cx="3366670" cy="1808791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346198"/>
              <a:gd name="connsiteY0" fmla="*/ 0 h 1771137"/>
              <a:gd name="connsiteX1" fmla="*/ 3346198 w 3346198"/>
              <a:gd name="connsiteY1" fmla="*/ 3282 h 1771137"/>
              <a:gd name="connsiteX2" fmla="*/ 3153403 w 3346198"/>
              <a:gd name="connsiteY2" fmla="*/ 1771137 h 1771137"/>
              <a:gd name="connsiteX3" fmla="*/ 0 w 3346198"/>
              <a:gd name="connsiteY3" fmla="*/ 0 h 1771137"/>
              <a:gd name="connsiteX0" fmla="*/ 0 w 3346198"/>
              <a:gd name="connsiteY0" fmla="*/ 0 h 1766374"/>
              <a:gd name="connsiteX1" fmla="*/ 3346198 w 3346198"/>
              <a:gd name="connsiteY1" fmla="*/ 3282 h 1766374"/>
              <a:gd name="connsiteX2" fmla="*/ 3110540 w 3346198"/>
              <a:gd name="connsiteY2" fmla="*/ 1766374 h 1766374"/>
              <a:gd name="connsiteX3" fmla="*/ 0 w 3346198"/>
              <a:gd name="connsiteY3" fmla="*/ 0 h 1766374"/>
              <a:gd name="connsiteX0" fmla="*/ 0 w 3346198"/>
              <a:gd name="connsiteY0" fmla="*/ 0 h 1780662"/>
              <a:gd name="connsiteX1" fmla="*/ 3346198 w 3346198"/>
              <a:gd name="connsiteY1" fmla="*/ 3282 h 1780662"/>
              <a:gd name="connsiteX2" fmla="*/ 3091490 w 3346198"/>
              <a:gd name="connsiteY2" fmla="*/ 1780662 h 1780662"/>
              <a:gd name="connsiteX3" fmla="*/ 0 w 3346198"/>
              <a:gd name="connsiteY3" fmla="*/ 0 h 1780662"/>
              <a:gd name="connsiteX0" fmla="*/ 0 w 3346198"/>
              <a:gd name="connsiteY0" fmla="*/ 0 h 1804474"/>
              <a:gd name="connsiteX1" fmla="*/ 3346198 w 3346198"/>
              <a:gd name="connsiteY1" fmla="*/ 3282 h 1804474"/>
              <a:gd name="connsiteX2" fmla="*/ 3115303 w 3346198"/>
              <a:gd name="connsiteY2" fmla="*/ 1804474 h 1804474"/>
              <a:gd name="connsiteX3" fmla="*/ 0 w 3346198"/>
              <a:gd name="connsiteY3" fmla="*/ 0 h 1804474"/>
              <a:gd name="connsiteX0" fmla="*/ 0 w 3346198"/>
              <a:gd name="connsiteY0" fmla="*/ 10366 h 1801192"/>
              <a:gd name="connsiteX1" fmla="*/ 3346198 w 3346198"/>
              <a:gd name="connsiteY1" fmla="*/ 0 h 1801192"/>
              <a:gd name="connsiteX2" fmla="*/ 3115303 w 3346198"/>
              <a:gd name="connsiteY2" fmla="*/ 1801192 h 1801192"/>
              <a:gd name="connsiteX3" fmla="*/ 0 w 3346198"/>
              <a:gd name="connsiteY3" fmla="*/ 10366 h 1801192"/>
              <a:gd name="connsiteX0" fmla="*/ 0 w 3366670"/>
              <a:gd name="connsiteY0" fmla="*/ 0 h 1818122"/>
              <a:gd name="connsiteX1" fmla="*/ 3366670 w 3366670"/>
              <a:gd name="connsiteY1" fmla="*/ 16930 h 1818122"/>
              <a:gd name="connsiteX2" fmla="*/ 3135775 w 3366670"/>
              <a:gd name="connsiteY2" fmla="*/ 1818122 h 1818122"/>
              <a:gd name="connsiteX3" fmla="*/ 0 w 3366670"/>
              <a:gd name="connsiteY3" fmla="*/ 0 h 1818122"/>
              <a:gd name="connsiteX0" fmla="*/ 0 w 3363258"/>
              <a:gd name="connsiteY0" fmla="*/ 0 h 1811298"/>
              <a:gd name="connsiteX1" fmla="*/ 3363258 w 3363258"/>
              <a:gd name="connsiteY1" fmla="*/ 10106 h 1811298"/>
              <a:gd name="connsiteX2" fmla="*/ 3132363 w 3363258"/>
              <a:gd name="connsiteY2" fmla="*/ 1811298 h 1811298"/>
              <a:gd name="connsiteX3" fmla="*/ 0 w 3363258"/>
              <a:gd name="connsiteY3" fmla="*/ 0 h 1811298"/>
              <a:gd name="connsiteX0" fmla="*/ 0 w 3363258"/>
              <a:gd name="connsiteY0" fmla="*/ 0 h 1807886"/>
              <a:gd name="connsiteX1" fmla="*/ 3363258 w 3363258"/>
              <a:gd name="connsiteY1" fmla="*/ 6694 h 1807886"/>
              <a:gd name="connsiteX2" fmla="*/ 3132363 w 3363258"/>
              <a:gd name="connsiteY2" fmla="*/ 1807886 h 1807886"/>
              <a:gd name="connsiteX3" fmla="*/ 0 w 3363258"/>
              <a:gd name="connsiteY3" fmla="*/ 0 h 1807886"/>
              <a:gd name="connsiteX0" fmla="*/ 0 w 3363258"/>
              <a:gd name="connsiteY0" fmla="*/ 3542 h 1801192"/>
              <a:gd name="connsiteX1" fmla="*/ 3363258 w 3363258"/>
              <a:gd name="connsiteY1" fmla="*/ 0 h 1801192"/>
              <a:gd name="connsiteX2" fmla="*/ 3132363 w 3363258"/>
              <a:gd name="connsiteY2" fmla="*/ 1801192 h 1801192"/>
              <a:gd name="connsiteX3" fmla="*/ 0 w 3363258"/>
              <a:gd name="connsiteY3" fmla="*/ 3542 h 1801192"/>
              <a:gd name="connsiteX0" fmla="*/ 0 w 3366670"/>
              <a:gd name="connsiteY0" fmla="*/ 0 h 1804474"/>
              <a:gd name="connsiteX1" fmla="*/ 3366670 w 3366670"/>
              <a:gd name="connsiteY1" fmla="*/ 3282 h 1804474"/>
              <a:gd name="connsiteX2" fmla="*/ 3135775 w 3366670"/>
              <a:gd name="connsiteY2" fmla="*/ 1804474 h 1804474"/>
              <a:gd name="connsiteX3" fmla="*/ 0 w 3366670"/>
              <a:gd name="connsiteY3" fmla="*/ 0 h 180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6670" h="1804474">
                <a:moveTo>
                  <a:pt x="0" y="0"/>
                </a:moveTo>
                <a:lnTo>
                  <a:pt x="3366670" y="3282"/>
                </a:lnTo>
                <a:lnTo>
                  <a:pt x="3135775" y="180447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1" name="Freeform 10"/>
          <p:cNvSpPr/>
          <p:nvPr/>
        </p:nvSpPr>
        <p:spPr>
          <a:xfrm>
            <a:off x="3111696" y="1778988"/>
            <a:ext cx="3269644" cy="3085357"/>
          </a:xfrm>
          <a:custGeom>
            <a:avLst/>
            <a:gdLst>
              <a:gd name="connsiteX0" fmla="*/ 0 w 3237186"/>
              <a:gd name="connsiteY0" fmla="*/ 0 h 3095296"/>
              <a:gd name="connsiteX1" fmla="*/ 441434 w 3237186"/>
              <a:gd name="connsiteY1" fmla="*/ 3095296 h 3095296"/>
              <a:gd name="connsiteX2" fmla="*/ 3237186 w 3237186"/>
              <a:gd name="connsiteY2" fmla="*/ 1255986 h 3095296"/>
              <a:gd name="connsiteX3" fmla="*/ 0 w 3237186"/>
              <a:gd name="connsiteY3" fmla="*/ 0 h 3095296"/>
              <a:gd name="connsiteX0" fmla="*/ 0 w 3237186"/>
              <a:gd name="connsiteY0" fmla="*/ 0 h 3109584"/>
              <a:gd name="connsiteX1" fmla="*/ 441434 w 3237186"/>
              <a:gd name="connsiteY1" fmla="*/ 3109584 h 3109584"/>
              <a:gd name="connsiteX2" fmla="*/ 3237186 w 3237186"/>
              <a:gd name="connsiteY2" fmla="*/ 1270274 h 3109584"/>
              <a:gd name="connsiteX3" fmla="*/ 0 w 3237186"/>
              <a:gd name="connsiteY3" fmla="*/ 0 h 3109584"/>
              <a:gd name="connsiteX0" fmla="*/ 0 w 3237186"/>
              <a:gd name="connsiteY0" fmla="*/ 0 h 3085764"/>
              <a:gd name="connsiteX1" fmla="*/ 441434 w 3237186"/>
              <a:gd name="connsiteY1" fmla="*/ 3085764 h 3085764"/>
              <a:gd name="connsiteX2" fmla="*/ 3237186 w 3237186"/>
              <a:gd name="connsiteY2" fmla="*/ 1246454 h 3085764"/>
              <a:gd name="connsiteX3" fmla="*/ 0 w 3237186"/>
              <a:gd name="connsiteY3" fmla="*/ 0 h 3085764"/>
              <a:gd name="connsiteX0" fmla="*/ 0 w 3255520"/>
              <a:gd name="connsiteY0" fmla="*/ 0 h 3085764"/>
              <a:gd name="connsiteX1" fmla="*/ 441434 w 3255520"/>
              <a:gd name="connsiteY1" fmla="*/ 3085764 h 3085764"/>
              <a:gd name="connsiteX2" fmla="*/ 3255520 w 3255520"/>
              <a:gd name="connsiteY2" fmla="*/ 1239108 h 3085764"/>
              <a:gd name="connsiteX3" fmla="*/ 0 w 3255520"/>
              <a:gd name="connsiteY3" fmla="*/ 0 h 3085764"/>
              <a:gd name="connsiteX0" fmla="*/ 0 w 3255520"/>
              <a:gd name="connsiteY0" fmla="*/ 0 h 3088940"/>
              <a:gd name="connsiteX1" fmla="*/ 460457 w 3255520"/>
              <a:gd name="connsiteY1" fmla="*/ 3088940 h 3088940"/>
              <a:gd name="connsiteX2" fmla="*/ 3255520 w 3255520"/>
              <a:gd name="connsiteY2" fmla="*/ 1239108 h 3088940"/>
              <a:gd name="connsiteX3" fmla="*/ 0 w 3255520"/>
              <a:gd name="connsiteY3" fmla="*/ 0 h 3088940"/>
              <a:gd name="connsiteX0" fmla="*/ 0 w 3262334"/>
              <a:gd name="connsiteY0" fmla="*/ 0 h 3088940"/>
              <a:gd name="connsiteX1" fmla="*/ 460457 w 3262334"/>
              <a:gd name="connsiteY1" fmla="*/ 3088940 h 3088940"/>
              <a:gd name="connsiteX2" fmla="*/ 3262334 w 3262334"/>
              <a:gd name="connsiteY2" fmla="*/ 1239108 h 3088940"/>
              <a:gd name="connsiteX3" fmla="*/ 0 w 3262334"/>
              <a:gd name="connsiteY3" fmla="*/ 0 h 3088940"/>
              <a:gd name="connsiteX0" fmla="*/ 0 w 3264905"/>
              <a:gd name="connsiteY0" fmla="*/ 0 h 3086363"/>
              <a:gd name="connsiteX1" fmla="*/ 463028 w 3264905"/>
              <a:gd name="connsiteY1" fmla="*/ 3086363 h 3086363"/>
              <a:gd name="connsiteX2" fmla="*/ 3264905 w 3264905"/>
              <a:gd name="connsiteY2" fmla="*/ 1236531 h 3086363"/>
              <a:gd name="connsiteX3" fmla="*/ 0 w 3264905"/>
              <a:gd name="connsiteY3" fmla="*/ 0 h 308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4905" h="3086363">
                <a:moveTo>
                  <a:pt x="0" y="0"/>
                </a:moveTo>
                <a:lnTo>
                  <a:pt x="463028" y="3086363"/>
                </a:lnTo>
                <a:lnTo>
                  <a:pt x="3264905" y="123653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2" name="Freeform 11"/>
          <p:cNvSpPr/>
          <p:nvPr/>
        </p:nvSpPr>
        <p:spPr>
          <a:xfrm>
            <a:off x="7713406" y="2411362"/>
            <a:ext cx="1983659" cy="4457360"/>
          </a:xfrm>
          <a:custGeom>
            <a:avLst/>
            <a:gdLst>
              <a:gd name="connsiteX0" fmla="*/ 1983659 w 1983659"/>
              <a:gd name="connsiteY0" fmla="*/ 0 h 4431891"/>
              <a:gd name="connsiteX1" fmla="*/ 1032388 w 1983659"/>
              <a:gd name="connsiteY1" fmla="*/ 4431891 h 4431891"/>
              <a:gd name="connsiteX2" fmla="*/ 0 w 1983659"/>
              <a:gd name="connsiteY2" fmla="*/ 2286000 h 4431891"/>
              <a:gd name="connsiteX3" fmla="*/ 1983659 w 1983659"/>
              <a:gd name="connsiteY3" fmla="*/ 0 h 4431891"/>
              <a:gd name="connsiteX0" fmla="*/ 1983659 w 1983659"/>
              <a:gd name="connsiteY0" fmla="*/ 0 h 4439842"/>
              <a:gd name="connsiteX1" fmla="*/ 1000583 w 1983659"/>
              <a:gd name="connsiteY1" fmla="*/ 4439842 h 4439842"/>
              <a:gd name="connsiteX2" fmla="*/ 0 w 1983659"/>
              <a:gd name="connsiteY2" fmla="*/ 2286000 h 4439842"/>
              <a:gd name="connsiteX3" fmla="*/ 1983659 w 1983659"/>
              <a:gd name="connsiteY3" fmla="*/ 0 h 4439842"/>
              <a:gd name="connsiteX0" fmla="*/ 1983659 w 1983659"/>
              <a:gd name="connsiteY0" fmla="*/ 0 h 4447794"/>
              <a:gd name="connsiteX1" fmla="*/ 1000583 w 1983659"/>
              <a:gd name="connsiteY1" fmla="*/ 4447794 h 4447794"/>
              <a:gd name="connsiteX2" fmla="*/ 0 w 1983659"/>
              <a:gd name="connsiteY2" fmla="*/ 2286000 h 4447794"/>
              <a:gd name="connsiteX3" fmla="*/ 1983659 w 1983659"/>
              <a:gd name="connsiteY3" fmla="*/ 0 h 4447794"/>
              <a:gd name="connsiteX0" fmla="*/ 1983659 w 1983659"/>
              <a:gd name="connsiteY0" fmla="*/ 0 h 4471648"/>
              <a:gd name="connsiteX1" fmla="*/ 1000583 w 1983659"/>
              <a:gd name="connsiteY1" fmla="*/ 4471648 h 4471648"/>
              <a:gd name="connsiteX2" fmla="*/ 0 w 1983659"/>
              <a:gd name="connsiteY2" fmla="*/ 2286000 h 4471648"/>
              <a:gd name="connsiteX3" fmla="*/ 1983659 w 1983659"/>
              <a:gd name="connsiteY3" fmla="*/ 0 h 4471648"/>
              <a:gd name="connsiteX0" fmla="*/ 1983659 w 1983659"/>
              <a:gd name="connsiteY0" fmla="*/ 0 h 4457360"/>
              <a:gd name="connsiteX1" fmla="*/ 995820 w 1983659"/>
              <a:gd name="connsiteY1" fmla="*/ 4457360 h 4457360"/>
              <a:gd name="connsiteX2" fmla="*/ 0 w 1983659"/>
              <a:gd name="connsiteY2" fmla="*/ 2286000 h 4457360"/>
              <a:gd name="connsiteX3" fmla="*/ 1983659 w 1983659"/>
              <a:gd name="connsiteY3" fmla="*/ 0 h 4457360"/>
              <a:gd name="connsiteX0" fmla="*/ 1983659 w 1983659"/>
              <a:gd name="connsiteY0" fmla="*/ 0 h 4457360"/>
              <a:gd name="connsiteX1" fmla="*/ 991058 w 1983659"/>
              <a:gd name="connsiteY1" fmla="*/ 4457360 h 4457360"/>
              <a:gd name="connsiteX2" fmla="*/ 0 w 1983659"/>
              <a:gd name="connsiteY2" fmla="*/ 2286000 h 4457360"/>
              <a:gd name="connsiteX3" fmla="*/ 1983659 w 1983659"/>
              <a:gd name="connsiteY3" fmla="*/ 0 h 445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59" h="4457360">
                <a:moveTo>
                  <a:pt x="1983659" y="0"/>
                </a:moveTo>
                <a:lnTo>
                  <a:pt x="991058" y="4457360"/>
                </a:lnTo>
                <a:lnTo>
                  <a:pt x="0" y="2286000"/>
                </a:lnTo>
                <a:lnTo>
                  <a:pt x="198365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73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3" name="Freeform 12"/>
          <p:cNvSpPr/>
          <p:nvPr/>
        </p:nvSpPr>
        <p:spPr>
          <a:xfrm>
            <a:off x="6341757" y="1209676"/>
            <a:ext cx="3359456" cy="1822946"/>
          </a:xfrm>
          <a:custGeom>
            <a:avLst/>
            <a:gdLst>
              <a:gd name="connsiteX0" fmla="*/ 1271587 w 3305175"/>
              <a:gd name="connsiteY0" fmla="*/ 0 h 1809750"/>
              <a:gd name="connsiteX1" fmla="*/ 3305175 w 3305175"/>
              <a:gd name="connsiteY1" fmla="*/ 1233487 h 1809750"/>
              <a:gd name="connsiteX2" fmla="*/ 0 w 3305175"/>
              <a:gd name="connsiteY2" fmla="*/ 1809750 h 1809750"/>
              <a:gd name="connsiteX3" fmla="*/ 1271587 w 3305175"/>
              <a:gd name="connsiteY3" fmla="*/ 0 h 1809750"/>
              <a:gd name="connsiteX0" fmla="*/ 1281112 w 3314700"/>
              <a:gd name="connsiteY0" fmla="*/ 0 h 1828800"/>
              <a:gd name="connsiteX1" fmla="*/ 3314700 w 3314700"/>
              <a:gd name="connsiteY1" fmla="*/ 1233487 h 1828800"/>
              <a:gd name="connsiteX2" fmla="*/ 0 w 3314700"/>
              <a:gd name="connsiteY2" fmla="*/ 1828800 h 1828800"/>
              <a:gd name="connsiteX3" fmla="*/ 1281112 w 3314700"/>
              <a:gd name="connsiteY3" fmla="*/ 0 h 1828800"/>
              <a:gd name="connsiteX0" fmla="*/ 1300162 w 3333750"/>
              <a:gd name="connsiteY0" fmla="*/ 0 h 1824037"/>
              <a:gd name="connsiteX1" fmla="*/ 3333750 w 3333750"/>
              <a:gd name="connsiteY1" fmla="*/ 1233487 h 1824037"/>
              <a:gd name="connsiteX2" fmla="*/ 0 w 3333750"/>
              <a:gd name="connsiteY2" fmla="*/ 1824037 h 1824037"/>
              <a:gd name="connsiteX3" fmla="*/ 1300162 w 3333750"/>
              <a:gd name="connsiteY3" fmla="*/ 0 h 1824037"/>
              <a:gd name="connsiteX0" fmla="*/ 1314449 w 3333750"/>
              <a:gd name="connsiteY0" fmla="*/ 0 h 1381124"/>
              <a:gd name="connsiteX1" fmla="*/ 3333750 w 3333750"/>
              <a:gd name="connsiteY1" fmla="*/ 790574 h 1381124"/>
              <a:gd name="connsiteX2" fmla="*/ 0 w 3333750"/>
              <a:gd name="connsiteY2" fmla="*/ 1381124 h 1381124"/>
              <a:gd name="connsiteX3" fmla="*/ 1314449 w 3333750"/>
              <a:gd name="connsiteY3" fmla="*/ 0 h 1381124"/>
              <a:gd name="connsiteX0" fmla="*/ 1300162 w 3333750"/>
              <a:gd name="connsiteY0" fmla="*/ 0 h 1819274"/>
              <a:gd name="connsiteX1" fmla="*/ 3333750 w 3333750"/>
              <a:gd name="connsiteY1" fmla="*/ 1228724 h 1819274"/>
              <a:gd name="connsiteX2" fmla="*/ 0 w 3333750"/>
              <a:gd name="connsiteY2" fmla="*/ 1819274 h 1819274"/>
              <a:gd name="connsiteX3" fmla="*/ 1300162 w 3333750"/>
              <a:gd name="connsiteY3" fmla="*/ 0 h 1819274"/>
              <a:gd name="connsiteX0" fmla="*/ 1300162 w 3333750"/>
              <a:gd name="connsiteY0" fmla="*/ 0 h 1819274"/>
              <a:gd name="connsiteX1" fmla="*/ 3333750 w 3333750"/>
              <a:gd name="connsiteY1" fmla="*/ 1228724 h 1819274"/>
              <a:gd name="connsiteX2" fmla="*/ 0 w 3333750"/>
              <a:gd name="connsiteY2" fmla="*/ 1819274 h 1819274"/>
              <a:gd name="connsiteX3" fmla="*/ 1300162 w 3333750"/>
              <a:gd name="connsiteY3" fmla="*/ 0 h 1819274"/>
              <a:gd name="connsiteX0" fmla="*/ 1325868 w 3359456"/>
              <a:gd name="connsiteY0" fmla="*/ 0 h 1822946"/>
              <a:gd name="connsiteX1" fmla="*/ 3359456 w 3359456"/>
              <a:gd name="connsiteY1" fmla="*/ 1228724 h 1822946"/>
              <a:gd name="connsiteX2" fmla="*/ 0 w 3359456"/>
              <a:gd name="connsiteY2" fmla="*/ 1822946 h 1822946"/>
              <a:gd name="connsiteX3" fmla="*/ 1325868 w 3359456"/>
              <a:gd name="connsiteY3" fmla="*/ 0 h 1822946"/>
              <a:gd name="connsiteX0" fmla="*/ 1325868 w 3359456"/>
              <a:gd name="connsiteY0" fmla="*/ 0 h 1822946"/>
              <a:gd name="connsiteX1" fmla="*/ 3359456 w 3359456"/>
              <a:gd name="connsiteY1" fmla="*/ 1228724 h 1822946"/>
              <a:gd name="connsiteX2" fmla="*/ 0 w 3359456"/>
              <a:gd name="connsiteY2" fmla="*/ 1822946 h 1822946"/>
              <a:gd name="connsiteX3" fmla="*/ 1325868 w 3359456"/>
              <a:gd name="connsiteY3" fmla="*/ 0 h 182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9456" h="1822946">
                <a:moveTo>
                  <a:pt x="1325868" y="0"/>
                </a:moveTo>
                <a:lnTo>
                  <a:pt x="3359456" y="1228724"/>
                </a:lnTo>
                <a:lnTo>
                  <a:pt x="0" y="1822946"/>
                </a:lnTo>
                <a:lnTo>
                  <a:pt x="1325868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6000">
                <a:schemeClr val="accent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4" name="Freeform 13"/>
          <p:cNvSpPr/>
          <p:nvPr/>
        </p:nvSpPr>
        <p:spPr>
          <a:xfrm>
            <a:off x="-227" y="-2"/>
            <a:ext cx="1040749" cy="6862615"/>
          </a:xfrm>
          <a:custGeom>
            <a:avLst/>
            <a:gdLst>
              <a:gd name="connsiteX0" fmla="*/ 0 w 1076445"/>
              <a:gd name="connsiteY0" fmla="*/ 0 h 6817489"/>
              <a:gd name="connsiteX1" fmla="*/ 1076445 w 1076445"/>
              <a:gd name="connsiteY1" fmla="*/ 1805651 h 6817489"/>
              <a:gd name="connsiteX2" fmla="*/ 11574 w 1076445"/>
              <a:gd name="connsiteY2" fmla="*/ 6817489 h 6817489"/>
              <a:gd name="connsiteX3" fmla="*/ 0 w 1076445"/>
              <a:gd name="connsiteY3" fmla="*/ 0 h 6817489"/>
              <a:gd name="connsiteX0" fmla="*/ 0 w 873245"/>
              <a:gd name="connsiteY0" fmla="*/ 0 h 6817489"/>
              <a:gd name="connsiteX1" fmla="*/ 873245 w 873245"/>
              <a:gd name="connsiteY1" fmla="*/ 1764376 h 6817489"/>
              <a:gd name="connsiteX2" fmla="*/ 11574 w 873245"/>
              <a:gd name="connsiteY2" fmla="*/ 6817489 h 6817489"/>
              <a:gd name="connsiteX3" fmla="*/ 0 w 873245"/>
              <a:gd name="connsiteY3" fmla="*/ 0 h 6817489"/>
              <a:gd name="connsiteX0" fmla="*/ 0 w 1047870"/>
              <a:gd name="connsiteY0" fmla="*/ 0 h 6817489"/>
              <a:gd name="connsiteX1" fmla="*/ 1047870 w 1047870"/>
              <a:gd name="connsiteY1" fmla="*/ 1770726 h 6817489"/>
              <a:gd name="connsiteX2" fmla="*/ 11574 w 1047870"/>
              <a:gd name="connsiteY2" fmla="*/ 6817489 h 6817489"/>
              <a:gd name="connsiteX3" fmla="*/ 0 w 1047870"/>
              <a:gd name="connsiteY3" fmla="*/ 0 h 6817489"/>
              <a:gd name="connsiteX0" fmla="*/ 0 w 698013"/>
              <a:gd name="connsiteY0" fmla="*/ 0 h 6817489"/>
              <a:gd name="connsiteX1" fmla="*/ 698013 w 698013"/>
              <a:gd name="connsiteY1" fmla="*/ 2181752 h 6817489"/>
              <a:gd name="connsiteX2" fmla="*/ 11574 w 698013"/>
              <a:gd name="connsiteY2" fmla="*/ 6817489 h 6817489"/>
              <a:gd name="connsiteX3" fmla="*/ 0 w 698013"/>
              <a:gd name="connsiteY3" fmla="*/ 0 h 6817489"/>
              <a:gd name="connsiteX0" fmla="*/ 0 w 1039919"/>
              <a:gd name="connsiteY0" fmla="*/ 0 h 6817489"/>
              <a:gd name="connsiteX1" fmla="*/ 1039919 w 1039919"/>
              <a:gd name="connsiteY1" fmla="*/ 1762823 h 6817489"/>
              <a:gd name="connsiteX2" fmla="*/ 11574 w 1039919"/>
              <a:gd name="connsiteY2" fmla="*/ 6817489 h 6817489"/>
              <a:gd name="connsiteX3" fmla="*/ 0 w 1039919"/>
              <a:gd name="connsiteY3" fmla="*/ 0 h 6817489"/>
              <a:gd name="connsiteX0" fmla="*/ 0 w 823788"/>
              <a:gd name="connsiteY0" fmla="*/ 0 h 6817489"/>
              <a:gd name="connsiteX1" fmla="*/ 823788 w 823788"/>
              <a:gd name="connsiteY1" fmla="*/ 1820668 h 6817489"/>
              <a:gd name="connsiteX2" fmla="*/ 11574 w 823788"/>
              <a:gd name="connsiteY2" fmla="*/ 6817489 h 6817489"/>
              <a:gd name="connsiteX3" fmla="*/ 0 w 823788"/>
              <a:gd name="connsiteY3" fmla="*/ 0 h 6817489"/>
              <a:gd name="connsiteX0" fmla="*/ 0 w 1035762"/>
              <a:gd name="connsiteY0" fmla="*/ 0 h 6817489"/>
              <a:gd name="connsiteX1" fmla="*/ 1035762 w 1035762"/>
              <a:gd name="connsiteY1" fmla="*/ 1766955 h 6817489"/>
              <a:gd name="connsiteX2" fmla="*/ 11574 w 1035762"/>
              <a:gd name="connsiteY2" fmla="*/ 6817489 h 6817489"/>
              <a:gd name="connsiteX3" fmla="*/ 0 w 1035762"/>
              <a:gd name="connsiteY3" fmla="*/ 0 h 6817489"/>
              <a:gd name="connsiteX0" fmla="*/ 0 w 1040524"/>
              <a:gd name="connsiteY0" fmla="*/ 0 h 6817489"/>
              <a:gd name="connsiteX1" fmla="*/ 1040524 w 1040524"/>
              <a:gd name="connsiteY1" fmla="*/ 1762221 h 6817489"/>
              <a:gd name="connsiteX2" fmla="*/ 11574 w 1040524"/>
              <a:gd name="connsiteY2" fmla="*/ 6817489 h 6817489"/>
              <a:gd name="connsiteX3" fmla="*/ 0 w 1040524"/>
              <a:gd name="connsiteY3" fmla="*/ 0 h 6817489"/>
              <a:gd name="connsiteX0" fmla="*/ 225 w 1040749"/>
              <a:gd name="connsiteY0" fmla="*/ 0 h 6858541"/>
              <a:gd name="connsiteX1" fmla="*/ 1040749 w 1040749"/>
              <a:gd name="connsiteY1" fmla="*/ 1762221 h 6858541"/>
              <a:gd name="connsiteX2" fmla="*/ 0 w 1040749"/>
              <a:gd name="connsiteY2" fmla="*/ 6858541 h 6858541"/>
              <a:gd name="connsiteX3" fmla="*/ 225 w 1040749"/>
              <a:gd name="connsiteY3" fmla="*/ 0 h 6858541"/>
              <a:gd name="connsiteX0" fmla="*/ 225 w 1040749"/>
              <a:gd name="connsiteY0" fmla="*/ 0 h 6835083"/>
              <a:gd name="connsiteX1" fmla="*/ 1040749 w 1040749"/>
              <a:gd name="connsiteY1" fmla="*/ 1762221 h 6835083"/>
              <a:gd name="connsiteX2" fmla="*/ 0 w 1040749"/>
              <a:gd name="connsiteY2" fmla="*/ 6835083 h 6835083"/>
              <a:gd name="connsiteX3" fmla="*/ 225 w 1040749"/>
              <a:gd name="connsiteY3" fmla="*/ 0 h 683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0749" h="6835083">
                <a:moveTo>
                  <a:pt x="225" y="0"/>
                </a:moveTo>
                <a:lnTo>
                  <a:pt x="1040749" y="1762221"/>
                </a:lnTo>
                <a:lnTo>
                  <a:pt x="0" y="6835083"/>
                </a:lnTo>
                <a:lnTo>
                  <a:pt x="225" y="0"/>
                </a:lnTo>
                <a:close/>
              </a:path>
            </a:pathLst>
          </a:custGeom>
          <a:gradFill>
            <a:gsLst>
              <a:gs pos="19000">
                <a:schemeClr val="accent2"/>
              </a:gs>
              <a:gs pos="94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5" name="Freeform 14"/>
          <p:cNvSpPr/>
          <p:nvPr/>
        </p:nvSpPr>
        <p:spPr>
          <a:xfrm>
            <a:off x="3119436" y="-1"/>
            <a:ext cx="3260163" cy="3022037"/>
          </a:xfrm>
          <a:custGeom>
            <a:avLst/>
            <a:gdLst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185737 w 3228975"/>
              <a:gd name="connsiteY3" fmla="*/ 0 h 3024188"/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1976437 w 3228975"/>
              <a:gd name="connsiteY3" fmla="*/ 1776413 h 3024188"/>
              <a:gd name="connsiteX4" fmla="*/ 185737 w 3228975"/>
              <a:gd name="connsiteY4" fmla="*/ 0 h 3024188"/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2733674 w 3228975"/>
              <a:gd name="connsiteY3" fmla="*/ 1281113 h 3024188"/>
              <a:gd name="connsiteX4" fmla="*/ 185737 w 3228975"/>
              <a:gd name="connsiteY4" fmla="*/ 0 h 3024188"/>
              <a:gd name="connsiteX0" fmla="*/ 185737 w 3181350"/>
              <a:gd name="connsiteY0" fmla="*/ 0 h 2481263"/>
              <a:gd name="connsiteX1" fmla="*/ 0 w 3181350"/>
              <a:gd name="connsiteY1" fmla="*/ 1771650 h 2481263"/>
              <a:gd name="connsiteX2" fmla="*/ 3181350 w 3181350"/>
              <a:gd name="connsiteY2" fmla="*/ 2481263 h 2481263"/>
              <a:gd name="connsiteX3" fmla="*/ 2733674 w 3181350"/>
              <a:gd name="connsiteY3" fmla="*/ 1281113 h 2481263"/>
              <a:gd name="connsiteX4" fmla="*/ 185737 w 3181350"/>
              <a:gd name="connsiteY4" fmla="*/ 0 h 24812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2733674 w 3214688"/>
              <a:gd name="connsiteY3" fmla="*/ 1281113 h 3014663"/>
              <a:gd name="connsiteX4" fmla="*/ 185737 w 3214688"/>
              <a:gd name="connsiteY4" fmla="*/ 0 h 30146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2733674 w 3214688"/>
              <a:gd name="connsiteY3" fmla="*/ 1285876 h 3014663"/>
              <a:gd name="connsiteX4" fmla="*/ 185737 w 3214688"/>
              <a:gd name="connsiteY4" fmla="*/ 0 h 30146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185737 w 3214688"/>
              <a:gd name="connsiteY3" fmla="*/ 0 h 3014663"/>
              <a:gd name="connsiteX0" fmla="*/ 190500 w 3219451"/>
              <a:gd name="connsiteY0" fmla="*/ 0 h 3014663"/>
              <a:gd name="connsiteX1" fmla="*/ 0 w 3219451"/>
              <a:gd name="connsiteY1" fmla="*/ 1781175 h 3014663"/>
              <a:gd name="connsiteX2" fmla="*/ 3219451 w 3219451"/>
              <a:gd name="connsiteY2" fmla="*/ 3014663 h 3014663"/>
              <a:gd name="connsiteX3" fmla="*/ 190500 w 3219451"/>
              <a:gd name="connsiteY3" fmla="*/ 0 h 3014663"/>
              <a:gd name="connsiteX0" fmla="*/ 190500 w 3219451"/>
              <a:gd name="connsiteY0" fmla="*/ 0 h 3014663"/>
              <a:gd name="connsiteX1" fmla="*/ 0 w 3219451"/>
              <a:gd name="connsiteY1" fmla="*/ 1766887 h 3014663"/>
              <a:gd name="connsiteX2" fmla="*/ 3219451 w 3219451"/>
              <a:gd name="connsiteY2" fmla="*/ 3014663 h 3014663"/>
              <a:gd name="connsiteX3" fmla="*/ 190500 w 3219451"/>
              <a:gd name="connsiteY3" fmla="*/ 0 h 3014663"/>
              <a:gd name="connsiteX0" fmla="*/ 223838 w 3252789"/>
              <a:gd name="connsiteY0" fmla="*/ 0 h 3014663"/>
              <a:gd name="connsiteX1" fmla="*/ 0 w 3252789"/>
              <a:gd name="connsiteY1" fmla="*/ 1771650 h 3014663"/>
              <a:gd name="connsiteX2" fmla="*/ 3252789 w 3252789"/>
              <a:gd name="connsiteY2" fmla="*/ 3014663 h 3014663"/>
              <a:gd name="connsiteX3" fmla="*/ 223838 w 3252789"/>
              <a:gd name="connsiteY3" fmla="*/ 0 h 3014663"/>
              <a:gd name="connsiteX0" fmla="*/ 223838 w 3252789"/>
              <a:gd name="connsiteY0" fmla="*/ 0 h 3014663"/>
              <a:gd name="connsiteX1" fmla="*/ 0 w 3252789"/>
              <a:gd name="connsiteY1" fmla="*/ 1790700 h 3014663"/>
              <a:gd name="connsiteX2" fmla="*/ 3252789 w 3252789"/>
              <a:gd name="connsiteY2" fmla="*/ 3014663 h 3014663"/>
              <a:gd name="connsiteX3" fmla="*/ 223838 w 3252789"/>
              <a:gd name="connsiteY3" fmla="*/ 0 h 3014663"/>
              <a:gd name="connsiteX0" fmla="*/ 223838 w 3252789"/>
              <a:gd name="connsiteY0" fmla="*/ 0 h 3022037"/>
              <a:gd name="connsiteX1" fmla="*/ 0 w 3252789"/>
              <a:gd name="connsiteY1" fmla="*/ 1790700 h 3022037"/>
              <a:gd name="connsiteX2" fmla="*/ 3252789 w 3252789"/>
              <a:gd name="connsiteY2" fmla="*/ 3022037 h 3022037"/>
              <a:gd name="connsiteX3" fmla="*/ 223838 w 3252789"/>
              <a:gd name="connsiteY3" fmla="*/ 0 h 3022037"/>
              <a:gd name="connsiteX0" fmla="*/ 223838 w 3260163"/>
              <a:gd name="connsiteY0" fmla="*/ 0 h 3014663"/>
              <a:gd name="connsiteX1" fmla="*/ 0 w 3260163"/>
              <a:gd name="connsiteY1" fmla="*/ 1790700 h 3014663"/>
              <a:gd name="connsiteX2" fmla="*/ 3260163 w 3260163"/>
              <a:gd name="connsiteY2" fmla="*/ 3014663 h 3014663"/>
              <a:gd name="connsiteX3" fmla="*/ 223838 w 3260163"/>
              <a:gd name="connsiteY3" fmla="*/ 0 h 3014663"/>
              <a:gd name="connsiteX0" fmla="*/ 223838 w 3260163"/>
              <a:gd name="connsiteY0" fmla="*/ 0 h 3022037"/>
              <a:gd name="connsiteX1" fmla="*/ 0 w 3260163"/>
              <a:gd name="connsiteY1" fmla="*/ 1790700 h 3022037"/>
              <a:gd name="connsiteX2" fmla="*/ 3260163 w 3260163"/>
              <a:gd name="connsiteY2" fmla="*/ 3022037 h 3022037"/>
              <a:gd name="connsiteX3" fmla="*/ 223838 w 3260163"/>
              <a:gd name="connsiteY3" fmla="*/ 0 h 30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163" h="3022037">
                <a:moveTo>
                  <a:pt x="223838" y="0"/>
                </a:moveTo>
                <a:lnTo>
                  <a:pt x="0" y="1790700"/>
                </a:lnTo>
                <a:lnTo>
                  <a:pt x="3260163" y="3022037"/>
                </a:lnTo>
                <a:lnTo>
                  <a:pt x="223838" y="0"/>
                </a:lnTo>
                <a:close/>
              </a:path>
            </a:pathLst>
          </a:custGeom>
          <a:gradFill>
            <a:gsLst>
              <a:gs pos="58000">
                <a:schemeClr val="accent2"/>
              </a:gs>
              <a:gs pos="0">
                <a:schemeClr val="accent1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6" name="Freeform 15"/>
          <p:cNvSpPr/>
          <p:nvPr/>
        </p:nvSpPr>
        <p:spPr>
          <a:xfrm>
            <a:off x="3343275" y="0"/>
            <a:ext cx="4337998" cy="3019426"/>
          </a:xfrm>
          <a:custGeom>
            <a:avLst/>
            <a:gdLst>
              <a:gd name="connsiteX0" fmla="*/ 0 w 4324350"/>
              <a:gd name="connsiteY0" fmla="*/ 0 h 3019426"/>
              <a:gd name="connsiteX1" fmla="*/ 4324350 w 4324350"/>
              <a:gd name="connsiteY1" fmla="*/ 1214438 h 3019426"/>
              <a:gd name="connsiteX2" fmla="*/ 3028950 w 4324350"/>
              <a:gd name="connsiteY2" fmla="*/ 3019426 h 3019426"/>
              <a:gd name="connsiteX3" fmla="*/ 0 w 4324350"/>
              <a:gd name="connsiteY3" fmla="*/ 0 h 3019426"/>
              <a:gd name="connsiteX0" fmla="*/ 0 w 4324350"/>
              <a:gd name="connsiteY0" fmla="*/ 0 h 3019426"/>
              <a:gd name="connsiteX1" fmla="*/ 4324350 w 4324350"/>
              <a:gd name="connsiteY1" fmla="*/ 1214438 h 3019426"/>
              <a:gd name="connsiteX2" fmla="*/ 3028950 w 4324350"/>
              <a:gd name="connsiteY2" fmla="*/ 3019426 h 3019426"/>
              <a:gd name="connsiteX3" fmla="*/ 0 w 4324350"/>
              <a:gd name="connsiteY3" fmla="*/ 0 h 3019426"/>
              <a:gd name="connsiteX0" fmla="*/ 0 w 4337998"/>
              <a:gd name="connsiteY0" fmla="*/ 0 h 3019426"/>
              <a:gd name="connsiteX1" fmla="*/ 4337998 w 4337998"/>
              <a:gd name="connsiteY1" fmla="*/ 1214438 h 3019426"/>
              <a:gd name="connsiteX2" fmla="*/ 3028950 w 4337998"/>
              <a:gd name="connsiteY2" fmla="*/ 3019426 h 3019426"/>
              <a:gd name="connsiteX3" fmla="*/ 0 w 4337998"/>
              <a:gd name="connsiteY3" fmla="*/ 0 h 3019426"/>
              <a:gd name="connsiteX0" fmla="*/ 0 w 4337998"/>
              <a:gd name="connsiteY0" fmla="*/ 0 h 3019426"/>
              <a:gd name="connsiteX1" fmla="*/ 4337998 w 4337998"/>
              <a:gd name="connsiteY1" fmla="*/ 1214438 h 3019426"/>
              <a:gd name="connsiteX2" fmla="*/ 3015303 w 4337998"/>
              <a:gd name="connsiteY2" fmla="*/ 3019426 h 3019426"/>
              <a:gd name="connsiteX3" fmla="*/ 0 w 4337998"/>
              <a:gd name="connsiteY3" fmla="*/ 0 h 301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7998" h="3019426">
                <a:moveTo>
                  <a:pt x="0" y="0"/>
                </a:moveTo>
                <a:lnTo>
                  <a:pt x="4337998" y="1214438"/>
                </a:lnTo>
                <a:lnTo>
                  <a:pt x="3015303" y="301942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100000">
                <a:schemeClr val="accent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r>
              <a:rPr lang="en-US" sz="2000"/>
              <a:t>s</a:t>
            </a:r>
            <a:endParaRPr lang="en-US" sz="2000" dirty="0"/>
          </a:p>
        </p:txBody>
      </p:sp>
      <p:sp>
        <p:nvSpPr>
          <p:cNvPr id="17" name="Freeform 16"/>
          <p:cNvSpPr/>
          <p:nvPr/>
        </p:nvSpPr>
        <p:spPr>
          <a:xfrm>
            <a:off x="7667625" y="1"/>
            <a:ext cx="4524375" cy="1214438"/>
          </a:xfrm>
          <a:custGeom>
            <a:avLst/>
            <a:gdLst>
              <a:gd name="connsiteX0" fmla="*/ 3367088 w 4524375"/>
              <a:gd name="connsiteY0" fmla="*/ 0 h 1223963"/>
              <a:gd name="connsiteX1" fmla="*/ 0 w 4524375"/>
              <a:gd name="connsiteY1" fmla="*/ 1223963 h 1223963"/>
              <a:gd name="connsiteX2" fmla="*/ 4524375 w 4524375"/>
              <a:gd name="connsiteY2" fmla="*/ 1071563 h 1223963"/>
              <a:gd name="connsiteX3" fmla="*/ 3367088 w 4524375"/>
              <a:gd name="connsiteY3" fmla="*/ 0 h 1223963"/>
              <a:gd name="connsiteX0" fmla="*/ 3352800 w 4524375"/>
              <a:gd name="connsiteY0" fmla="*/ 0 h 1233489"/>
              <a:gd name="connsiteX1" fmla="*/ 0 w 4524375"/>
              <a:gd name="connsiteY1" fmla="*/ 1233489 h 1233489"/>
              <a:gd name="connsiteX2" fmla="*/ 4524375 w 4524375"/>
              <a:gd name="connsiteY2" fmla="*/ 1081089 h 1233489"/>
              <a:gd name="connsiteX3" fmla="*/ 3352800 w 4524375"/>
              <a:gd name="connsiteY3" fmla="*/ 0 h 1233489"/>
              <a:gd name="connsiteX0" fmla="*/ 3352800 w 4524375"/>
              <a:gd name="connsiteY0" fmla="*/ 0 h 1228726"/>
              <a:gd name="connsiteX1" fmla="*/ 0 w 4524375"/>
              <a:gd name="connsiteY1" fmla="*/ 1228726 h 1228726"/>
              <a:gd name="connsiteX2" fmla="*/ 4524375 w 4524375"/>
              <a:gd name="connsiteY2" fmla="*/ 1076326 h 1228726"/>
              <a:gd name="connsiteX3" fmla="*/ 3352800 w 4524375"/>
              <a:gd name="connsiteY3" fmla="*/ 0 h 1228726"/>
              <a:gd name="connsiteX0" fmla="*/ 3357563 w 4524375"/>
              <a:gd name="connsiteY0" fmla="*/ 0 h 1223963"/>
              <a:gd name="connsiteX1" fmla="*/ 0 w 4524375"/>
              <a:gd name="connsiteY1" fmla="*/ 1223963 h 1223963"/>
              <a:gd name="connsiteX2" fmla="*/ 4524375 w 4524375"/>
              <a:gd name="connsiteY2" fmla="*/ 1071563 h 1223963"/>
              <a:gd name="connsiteX3" fmla="*/ 3357563 w 4524375"/>
              <a:gd name="connsiteY3" fmla="*/ 0 h 1223963"/>
              <a:gd name="connsiteX0" fmla="*/ 3371851 w 4538663"/>
              <a:gd name="connsiteY0" fmla="*/ 0 h 1219200"/>
              <a:gd name="connsiteX1" fmla="*/ 0 w 4538663"/>
              <a:gd name="connsiteY1" fmla="*/ 1219200 h 1219200"/>
              <a:gd name="connsiteX2" fmla="*/ 4538663 w 4538663"/>
              <a:gd name="connsiteY2" fmla="*/ 1071563 h 1219200"/>
              <a:gd name="connsiteX3" fmla="*/ 3371851 w 4538663"/>
              <a:gd name="connsiteY3" fmla="*/ 0 h 1219200"/>
              <a:gd name="connsiteX0" fmla="*/ 3243264 w 4410076"/>
              <a:gd name="connsiteY0" fmla="*/ 0 h 1071563"/>
              <a:gd name="connsiteX1" fmla="*/ 0 w 4410076"/>
              <a:gd name="connsiteY1" fmla="*/ 1033463 h 1071563"/>
              <a:gd name="connsiteX2" fmla="*/ 4410076 w 4410076"/>
              <a:gd name="connsiteY2" fmla="*/ 1071563 h 1071563"/>
              <a:gd name="connsiteX3" fmla="*/ 3243264 w 4410076"/>
              <a:gd name="connsiteY3" fmla="*/ 0 h 1071563"/>
              <a:gd name="connsiteX0" fmla="*/ 3352801 w 4519613"/>
              <a:gd name="connsiteY0" fmla="*/ 0 h 1214438"/>
              <a:gd name="connsiteX1" fmla="*/ 0 w 4519613"/>
              <a:gd name="connsiteY1" fmla="*/ 1214438 h 1214438"/>
              <a:gd name="connsiteX2" fmla="*/ 4519613 w 4519613"/>
              <a:gd name="connsiteY2" fmla="*/ 1071563 h 1214438"/>
              <a:gd name="connsiteX3" fmla="*/ 3352801 w 4519613"/>
              <a:gd name="connsiteY3" fmla="*/ 0 h 1214438"/>
              <a:gd name="connsiteX0" fmla="*/ 3352801 w 4533261"/>
              <a:gd name="connsiteY0" fmla="*/ 0 h 1214438"/>
              <a:gd name="connsiteX1" fmla="*/ 0 w 4533261"/>
              <a:gd name="connsiteY1" fmla="*/ 1214438 h 1214438"/>
              <a:gd name="connsiteX2" fmla="*/ 4533261 w 4533261"/>
              <a:gd name="connsiteY2" fmla="*/ 1071563 h 1214438"/>
              <a:gd name="connsiteX3" fmla="*/ 3352801 w 4533261"/>
              <a:gd name="connsiteY3" fmla="*/ 0 h 1214438"/>
              <a:gd name="connsiteX0" fmla="*/ 3352801 w 4533261"/>
              <a:gd name="connsiteY0" fmla="*/ 0 h 1214438"/>
              <a:gd name="connsiteX1" fmla="*/ 0 w 4533261"/>
              <a:gd name="connsiteY1" fmla="*/ 1214438 h 1214438"/>
              <a:gd name="connsiteX2" fmla="*/ 4533261 w 4533261"/>
              <a:gd name="connsiteY2" fmla="*/ 1098859 h 1214438"/>
              <a:gd name="connsiteX3" fmla="*/ 3352801 w 4533261"/>
              <a:gd name="connsiteY3" fmla="*/ 0 h 121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3261" h="1214438">
                <a:moveTo>
                  <a:pt x="3352801" y="0"/>
                </a:moveTo>
                <a:lnTo>
                  <a:pt x="0" y="1214438"/>
                </a:lnTo>
                <a:lnTo>
                  <a:pt x="4533261" y="1098859"/>
                </a:lnTo>
                <a:lnTo>
                  <a:pt x="3352801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8" name="Freeform 17"/>
          <p:cNvSpPr/>
          <p:nvPr/>
        </p:nvSpPr>
        <p:spPr>
          <a:xfrm>
            <a:off x="11015664" y="1"/>
            <a:ext cx="1176841" cy="1098080"/>
          </a:xfrm>
          <a:custGeom>
            <a:avLst/>
            <a:gdLst>
              <a:gd name="connsiteX0" fmla="*/ 0 w 1171575"/>
              <a:gd name="connsiteY0" fmla="*/ 0 h 1076325"/>
              <a:gd name="connsiteX1" fmla="*/ 1171575 w 1171575"/>
              <a:gd name="connsiteY1" fmla="*/ 1076325 h 1076325"/>
              <a:gd name="connsiteX2" fmla="*/ 1171575 w 1171575"/>
              <a:gd name="connsiteY2" fmla="*/ 0 h 1076325"/>
              <a:gd name="connsiteX3" fmla="*/ 0 w 1171575"/>
              <a:gd name="connsiteY3" fmla="*/ 0 h 1076325"/>
              <a:gd name="connsiteX0" fmla="*/ 0 w 1171575"/>
              <a:gd name="connsiteY0" fmla="*/ 0 h 1076325"/>
              <a:gd name="connsiteX1" fmla="*/ 1171575 w 1171575"/>
              <a:gd name="connsiteY1" fmla="*/ 1076325 h 1076325"/>
              <a:gd name="connsiteX2" fmla="*/ 1171575 w 1171575"/>
              <a:gd name="connsiteY2" fmla="*/ 0 h 1076325"/>
              <a:gd name="connsiteX3" fmla="*/ 0 w 1171575"/>
              <a:gd name="connsiteY3" fmla="*/ 0 h 1076325"/>
              <a:gd name="connsiteX0" fmla="*/ 0 w 1176299"/>
              <a:gd name="connsiteY0" fmla="*/ 0 h 1085850"/>
              <a:gd name="connsiteX1" fmla="*/ 1176299 w 1176299"/>
              <a:gd name="connsiteY1" fmla="*/ 1085850 h 1085850"/>
              <a:gd name="connsiteX2" fmla="*/ 1171575 w 1176299"/>
              <a:gd name="connsiteY2" fmla="*/ 0 h 1085850"/>
              <a:gd name="connsiteX3" fmla="*/ 0 w 1176299"/>
              <a:gd name="connsiteY3" fmla="*/ 0 h 1085850"/>
              <a:gd name="connsiteX0" fmla="*/ 0 w 1181344"/>
              <a:gd name="connsiteY0" fmla="*/ 0 h 1085850"/>
              <a:gd name="connsiteX1" fmla="*/ 1176299 w 1181344"/>
              <a:gd name="connsiteY1" fmla="*/ 1085850 h 1085850"/>
              <a:gd name="connsiteX2" fmla="*/ 1181138 w 1181344"/>
              <a:gd name="connsiteY2" fmla="*/ 0 h 1085850"/>
              <a:gd name="connsiteX3" fmla="*/ 0 w 1181344"/>
              <a:gd name="connsiteY3" fmla="*/ 0 h 1085850"/>
              <a:gd name="connsiteX0" fmla="*/ 0 w 1181586"/>
              <a:gd name="connsiteY0" fmla="*/ 0 h 1081088"/>
              <a:gd name="connsiteX1" fmla="*/ 1181080 w 1181586"/>
              <a:gd name="connsiteY1" fmla="*/ 1081088 h 1081088"/>
              <a:gd name="connsiteX2" fmla="*/ 1181138 w 1181586"/>
              <a:gd name="connsiteY2" fmla="*/ 0 h 1081088"/>
              <a:gd name="connsiteX3" fmla="*/ 0 w 1181586"/>
              <a:gd name="connsiteY3" fmla="*/ 0 h 1081088"/>
              <a:gd name="connsiteX0" fmla="*/ 0 w 1181586"/>
              <a:gd name="connsiteY0" fmla="*/ 0 h 1070785"/>
              <a:gd name="connsiteX1" fmla="*/ 1181080 w 1181586"/>
              <a:gd name="connsiteY1" fmla="*/ 1070785 h 1070785"/>
              <a:gd name="connsiteX2" fmla="*/ 1181138 w 1181586"/>
              <a:gd name="connsiteY2" fmla="*/ 0 h 1070785"/>
              <a:gd name="connsiteX3" fmla="*/ 0 w 1181586"/>
              <a:gd name="connsiteY3" fmla="*/ 0 h 1070785"/>
              <a:gd name="connsiteX0" fmla="*/ 0 w 1181152"/>
              <a:gd name="connsiteY0" fmla="*/ 0 h 593113"/>
              <a:gd name="connsiteX1" fmla="*/ 1057755 w 1181152"/>
              <a:gd name="connsiteY1" fmla="*/ 593113 h 593113"/>
              <a:gd name="connsiteX2" fmla="*/ 1181138 w 1181152"/>
              <a:gd name="connsiteY2" fmla="*/ 0 h 593113"/>
              <a:gd name="connsiteX3" fmla="*/ 0 w 1181152"/>
              <a:gd name="connsiteY3" fmla="*/ 0 h 593113"/>
              <a:gd name="connsiteX0" fmla="*/ 0 w 1181586"/>
              <a:gd name="connsiteY0" fmla="*/ 0 h 1098080"/>
              <a:gd name="connsiteX1" fmla="*/ 1181081 w 1181586"/>
              <a:gd name="connsiteY1" fmla="*/ 1098080 h 1098080"/>
              <a:gd name="connsiteX2" fmla="*/ 1181138 w 1181586"/>
              <a:gd name="connsiteY2" fmla="*/ 0 h 1098080"/>
              <a:gd name="connsiteX3" fmla="*/ 0 w 1181586"/>
              <a:gd name="connsiteY3" fmla="*/ 0 h 109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86" h="1098080">
                <a:moveTo>
                  <a:pt x="0" y="0"/>
                </a:moveTo>
                <a:lnTo>
                  <a:pt x="1181081" y="1098080"/>
                </a:lnTo>
                <a:cubicBezTo>
                  <a:pt x="1179506" y="736130"/>
                  <a:pt x="1182713" y="361950"/>
                  <a:pt x="1181138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23000">
                <a:schemeClr val="accent1"/>
              </a:gs>
              <a:gs pos="100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9" name="Freeform 18"/>
          <p:cNvSpPr/>
          <p:nvPr/>
        </p:nvSpPr>
        <p:spPr>
          <a:xfrm>
            <a:off x="10959906" y="1057275"/>
            <a:ext cx="1232552" cy="3276600"/>
          </a:xfrm>
          <a:custGeom>
            <a:avLst/>
            <a:gdLst>
              <a:gd name="connsiteX0" fmla="*/ 1171575 w 1176337"/>
              <a:gd name="connsiteY0" fmla="*/ 0 h 3267075"/>
              <a:gd name="connsiteX1" fmla="*/ 0 w 1176337"/>
              <a:gd name="connsiteY1" fmla="*/ 2762250 h 3267075"/>
              <a:gd name="connsiteX2" fmla="*/ 1176337 w 1176337"/>
              <a:gd name="connsiteY2" fmla="*/ 3267075 h 3267075"/>
              <a:gd name="connsiteX3" fmla="*/ 1171575 w 1176337"/>
              <a:gd name="connsiteY3" fmla="*/ 0 h 3267075"/>
              <a:gd name="connsiteX0" fmla="*/ 1176337 w 1176795"/>
              <a:gd name="connsiteY0" fmla="*/ 0 h 3276600"/>
              <a:gd name="connsiteX1" fmla="*/ 0 w 1176795"/>
              <a:gd name="connsiteY1" fmla="*/ 2771775 h 3276600"/>
              <a:gd name="connsiteX2" fmla="*/ 1176337 w 1176795"/>
              <a:gd name="connsiteY2" fmla="*/ 3276600 h 3276600"/>
              <a:gd name="connsiteX3" fmla="*/ 1176337 w 1176795"/>
              <a:gd name="connsiteY3" fmla="*/ 0 h 3276600"/>
              <a:gd name="connsiteX0" fmla="*/ 1209791 w 1210249"/>
              <a:gd name="connsiteY0" fmla="*/ 0 h 3276600"/>
              <a:gd name="connsiteX1" fmla="*/ 0 w 1210249"/>
              <a:gd name="connsiteY1" fmla="*/ 2771775 h 3276600"/>
              <a:gd name="connsiteX2" fmla="*/ 1209791 w 1210249"/>
              <a:gd name="connsiteY2" fmla="*/ 3276600 h 3276600"/>
              <a:gd name="connsiteX3" fmla="*/ 1209791 w 1210249"/>
              <a:gd name="connsiteY3" fmla="*/ 0 h 3276600"/>
              <a:gd name="connsiteX0" fmla="*/ 1232094 w 1232552"/>
              <a:gd name="connsiteY0" fmla="*/ 0 h 3276600"/>
              <a:gd name="connsiteX1" fmla="*/ 0 w 1232552"/>
              <a:gd name="connsiteY1" fmla="*/ 2749472 h 3276600"/>
              <a:gd name="connsiteX2" fmla="*/ 1232094 w 1232552"/>
              <a:gd name="connsiteY2" fmla="*/ 3276600 h 3276600"/>
              <a:gd name="connsiteX3" fmla="*/ 1232094 w 1232552"/>
              <a:gd name="connsiteY3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2552" h="3276600">
                <a:moveTo>
                  <a:pt x="1232094" y="0"/>
                </a:moveTo>
                <a:lnTo>
                  <a:pt x="0" y="2749472"/>
                </a:lnTo>
                <a:lnTo>
                  <a:pt x="1232094" y="3276600"/>
                </a:lnTo>
                <a:cubicBezTo>
                  <a:pt x="1230507" y="2187575"/>
                  <a:pt x="1233681" y="1089025"/>
                  <a:pt x="1232094" y="0"/>
                </a:cubicBez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0" name="Freeform 19"/>
          <p:cNvSpPr/>
          <p:nvPr/>
        </p:nvSpPr>
        <p:spPr>
          <a:xfrm>
            <a:off x="6366969" y="2428875"/>
            <a:ext cx="3339005" cy="2271713"/>
          </a:xfrm>
          <a:custGeom>
            <a:avLst/>
            <a:gdLst>
              <a:gd name="connsiteX0" fmla="*/ 0 w 3324225"/>
              <a:gd name="connsiteY0" fmla="*/ 590550 h 2271713"/>
              <a:gd name="connsiteX1" fmla="*/ 1343025 w 3324225"/>
              <a:gd name="connsiteY1" fmla="*/ 2271713 h 2271713"/>
              <a:gd name="connsiteX2" fmla="*/ 3324225 w 3324225"/>
              <a:gd name="connsiteY2" fmla="*/ 0 h 2271713"/>
              <a:gd name="connsiteX3" fmla="*/ 0 w 3324225"/>
              <a:gd name="connsiteY3" fmla="*/ 590550 h 2271713"/>
              <a:gd name="connsiteX0" fmla="*/ 0 w 3333750"/>
              <a:gd name="connsiteY0" fmla="*/ 585787 h 2271713"/>
              <a:gd name="connsiteX1" fmla="*/ 1352550 w 3333750"/>
              <a:gd name="connsiteY1" fmla="*/ 2271713 h 2271713"/>
              <a:gd name="connsiteX2" fmla="*/ 3333750 w 3333750"/>
              <a:gd name="connsiteY2" fmla="*/ 0 h 2271713"/>
              <a:gd name="connsiteX3" fmla="*/ 0 w 3333750"/>
              <a:gd name="connsiteY3" fmla="*/ 585787 h 2271713"/>
              <a:gd name="connsiteX0" fmla="*/ 0 w 3333750"/>
              <a:gd name="connsiteY0" fmla="*/ 591043 h 2271713"/>
              <a:gd name="connsiteX1" fmla="*/ 1352550 w 3333750"/>
              <a:gd name="connsiteY1" fmla="*/ 2271713 h 2271713"/>
              <a:gd name="connsiteX2" fmla="*/ 3333750 w 3333750"/>
              <a:gd name="connsiteY2" fmla="*/ 0 h 2271713"/>
              <a:gd name="connsiteX3" fmla="*/ 0 w 3333750"/>
              <a:gd name="connsiteY3" fmla="*/ 591043 h 2271713"/>
              <a:gd name="connsiteX0" fmla="*/ 0 w 3339005"/>
              <a:gd name="connsiteY0" fmla="*/ 591043 h 2271713"/>
              <a:gd name="connsiteX1" fmla="*/ 1357805 w 3339005"/>
              <a:gd name="connsiteY1" fmla="*/ 2271713 h 2271713"/>
              <a:gd name="connsiteX2" fmla="*/ 3339005 w 3339005"/>
              <a:gd name="connsiteY2" fmla="*/ 0 h 2271713"/>
              <a:gd name="connsiteX3" fmla="*/ 0 w 3339005"/>
              <a:gd name="connsiteY3" fmla="*/ 591043 h 2271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9005" h="2271713">
                <a:moveTo>
                  <a:pt x="0" y="591043"/>
                </a:moveTo>
                <a:lnTo>
                  <a:pt x="1357805" y="2271713"/>
                </a:lnTo>
                <a:lnTo>
                  <a:pt x="3339005" y="0"/>
                </a:lnTo>
                <a:lnTo>
                  <a:pt x="0" y="59104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7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1" name="Freeform 20"/>
          <p:cNvSpPr/>
          <p:nvPr/>
        </p:nvSpPr>
        <p:spPr>
          <a:xfrm>
            <a:off x="1025774" y="1761707"/>
            <a:ext cx="2098477" cy="1910094"/>
          </a:xfrm>
          <a:custGeom>
            <a:avLst/>
            <a:gdLst>
              <a:gd name="connsiteX0" fmla="*/ 2086304 w 2086304"/>
              <a:gd name="connsiteY0" fmla="*/ 0 h 1886607"/>
              <a:gd name="connsiteX1" fmla="*/ 0 w 2086304"/>
              <a:gd name="connsiteY1" fmla="*/ 15765 h 1886607"/>
              <a:gd name="connsiteX2" fmla="*/ 362607 w 2086304"/>
              <a:gd name="connsiteY2" fmla="*/ 1886607 h 1886607"/>
              <a:gd name="connsiteX3" fmla="*/ 2086304 w 2086304"/>
              <a:gd name="connsiteY3" fmla="*/ 0 h 1886607"/>
              <a:gd name="connsiteX0" fmla="*/ 2101053 w 2101053"/>
              <a:gd name="connsiteY0" fmla="*/ 0 h 1886607"/>
              <a:gd name="connsiteX1" fmla="*/ 0 w 2101053"/>
              <a:gd name="connsiteY1" fmla="*/ 1207 h 1886607"/>
              <a:gd name="connsiteX2" fmla="*/ 377356 w 2101053"/>
              <a:gd name="connsiteY2" fmla="*/ 1886607 h 1886607"/>
              <a:gd name="connsiteX3" fmla="*/ 2101053 w 2101053"/>
              <a:gd name="connsiteY3" fmla="*/ 0 h 1886607"/>
              <a:gd name="connsiteX0" fmla="*/ 2098477 w 2098477"/>
              <a:gd name="connsiteY0" fmla="*/ 8963 h 1885400"/>
              <a:gd name="connsiteX1" fmla="*/ 0 w 2098477"/>
              <a:gd name="connsiteY1" fmla="*/ 0 h 1885400"/>
              <a:gd name="connsiteX2" fmla="*/ 377356 w 2098477"/>
              <a:gd name="connsiteY2" fmla="*/ 1885400 h 1885400"/>
              <a:gd name="connsiteX3" fmla="*/ 2098477 w 2098477"/>
              <a:gd name="connsiteY3" fmla="*/ 8963 h 188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8477" h="1885400">
                <a:moveTo>
                  <a:pt x="2098477" y="8963"/>
                </a:moveTo>
                <a:lnTo>
                  <a:pt x="0" y="0"/>
                </a:lnTo>
                <a:lnTo>
                  <a:pt x="377356" y="1885400"/>
                </a:lnTo>
                <a:lnTo>
                  <a:pt x="2098477" y="8963"/>
                </a:lnTo>
                <a:close/>
              </a:path>
            </a:pathLst>
          </a:custGeom>
          <a:gradFill>
            <a:gsLst>
              <a:gs pos="8000">
                <a:schemeClr val="accent2"/>
              </a:gs>
              <a:gs pos="90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2" name="Freeform 21"/>
          <p:cNvSpPr/>
          <p:nvPr/>
        </p:nvSpPr>
        <p:spPr>
          <a:xfrm>
            <a:off x="3532" y="4857972"/>
            <a:ext cx="4090198" cy="2007612"/>
          </a:xfrm>
          <a:custGeom>
            <a:avLst/>
            <a:gdLst>
              <a:gd name="connsiteX0" fmla="*/ 3576398 w 4077729"/>
              <a:gd name="connsiteY0" fmla="*/ 0 h 1994733"/>
              <a:gd name="connsiteX1" fmla="*/ 4077729 w 4077729"/>
              <a:gd name="connsiteY1" fmla="*/ 1101516 h 1994733"/>
              <a:gd name="connsiteX2" fmla="*/ 0 w 4077729"/>
              <a:gd name="connsiteY2" fmla="*/ 1994733 h 1994733"/>
              <a:gd name="connsiteX3" fmla="*/ 3576398 w 4077729"/>
              <a:gd name="connsiteY3" fmla="*/ 0 h 1994733"/>
              <a:gd name="connsiteX0" fmla="*/ 3576398 w 4086042"/>
              <a:gd name="connsiteY0" fmla="*/ 0 h 1994733"/>
              <a:gd name="connsiteX1" fmla="*/ 4086042 w 4086042"/>
              <a:gd name="connsiteY1" fmla="*/ 1093204 h 1994733"/>
              <a:gd name="connsiteX2" fmla="*/ 0 w 4086042"/>
              <a:gd name="connsiteY2" fmla="*/ 1994733 h 1994733"/>
              <a:gd name="connsiteX3" fmla="*/ 3576398 w 4086042"/>
              <a:gd name="connsiteY3" fmla="*/ 0 h 1994733"/>
              <a:gd name="connsiteX0" fmla="*/ 3576398 w 4090198"/>
              <a:gd name="connsiteY0" fmla="*/ 0 h 1994733"/>
              <a:gd name="connsiteX1" fmla="*/ 4090198 w 4090198"/>
              <a:gd name="connsiteY1" fmla="*/ 1084892 h 1994733"/>
              <a:gd name="connsiteX2" fmla="*/ 0 w 4090198"/>
              <a:gd name="connsiteY2" fmla="*/ 1994733 h 1994733"/>
              <a:gd name="connsiteX3" fmla="*/ 3576398 w 4090198"/>
              <a:gd name="connsiteY3" fmla="*/ 0 h 1994733"/>
              <a:gd name="connsiteX0" fmla="*/ 3576398 w 4090198"/>
              <a:gd name="connsiteY0" fmla="*/ 0 h 2007612"/>
              <a:gd name="connsiteX1" fmla="*/ 4090198 w 4090198"/>
              <a:gd name="connsiteY1" fmla="*/ 1084892 h 2007612"/>
              <a:gd name="connsiteX2" fmla="*/ 0 w 4090198"/>
              <a:gd name="connsiteY2" fmla="*/ 2007612 h 2007612"/>
              <a:gd name="connsiteX3" fmla="*/ 3576398 w 4090198"/>
              <a:gd name="connsiteY3" fmla="*/ 0 h 200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0198" h="2007612">
                <a:moveTo>
                  <a:pt x="3576398" y="0"/>
                </a:moveTo>
                <a:lnTo>
                  <a:pt x="4090198" y="1084892"/>
                </a:lnTo>
                <a:lnTo>
                  <a:pt x="0" y="2007612"/>
                </a:lnTo>
                <a:lnTo>
                  <a:pt x="3576398" y="0"/>
                </a:lnTo>
                <a:close/>
              </a:path>
            </a:pathLst>
          </a:custGeom>
          <a:gradFill>
            <a:gsLst>
              <a:gs pos="15000">
                <a:schemeClr val="accent1"/>
              </a:gs>
              <a:gs pos="100000">
                <a:schemeClr val="accent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3" name="Freeform 22"/>
          <p:cNvSpPr/>
          <p:nvPr/>
        </p:nvSpPr>
        <p:spPr>
          <a:xfrm>
            <a:off x="-6301" y="5938309"/>
            <a:ext cx="4092304" cy="924304"/>
          </a:xfrm>
          <a:custGeom>
            <a:avLst/>
            <a:gdLst>
              <a:gd name="connsiteX0" fmla="*/ 4074199 w 4074199"/>
              <a:gd name="connsiteY0" fmla="*/ 0 h 907339"/>
              <a:gd name="connsiteX1" fmla="*/ 3357507 w 4074199"/>
              <a:gd name="connsiteY1" fmla="*/ 907339 h 907339"/>
              <a:gd name="connsiteX2" fmla="*/ 0 w 4074199"/>
              <a:gd name="connsiteY2" fmla="*/ 907339 h 907339"/>
              <a:gd name="connsiteX3" fmla="*/ 4074199 w 4074199"/>
              <a:gd name="connsiteY3" fmla="*/ 0 h 907339"/>
              <a:gd name="connsiteX0" fmla="*/ 4084791 w 4084791"/>
              <a:gd name="connsiteY0" fmla="*/ 0 h 907339"/>
              <a:gd name="connsiteX1" fmla="*/ 3368099 w 4084791"/>
              <a:gd name="connsiteY1" fmla="*/ 907339 h 907339"/>
              <a:gd name="connsiteX2" fmla="*/ 0 w 4084791"/>
              <a:gd name="connsiteY2" fmla="*/ 907339 h 907339"/>
              <a:gd name="connsiteX3" fmla="*/ 4084791 w 4084791"/>
              <a:gd name="connsiteY3" fmla="*/ 0 h 907339"/>
              <a:gd name="connsiteX0" fmla="*/ 4100031 w 4100031"/>
              <a:gd name="connsiteY0" fmla="*/ 0 h 907339"/>
              <a:gd name="connsiteX1" fmla="*/ 3368099 w 4100031"/>
              <a:gd name="connsiteY1" fmla="*/ 907339 h 907339"/>
              <a:gd name="connsiteX2" fmla="*/ 0 w 4100031"/>
              <a:gd name="connsiteY2" fmla="*/ 907339 h 907339"/>
              <a:gd name="connsiteX3" fmla="*/ 4100031 w 4100031"/>
              <a:gd name="connsiteY3" fmla="*/ 0 h 907339"/>
              <a:gd name="connsiteX0" fmla="*/ 4102607 w 4102607"/>
              <a:gd name="connsiteY0" fmla="*/ 0 h 907339"/>
              <a:gd name="connsiteX1" fmla="*/ 3370675 w 4102607"/>
              <a:gd name="connsiteY1" fmla="*/ 907339 h 907339"/>
              <a:gd name="connsiteX2" fmla="*/ 0 w 4102607"/>
              <a:gd name="connsiteY2" fmla="*/ 857464 h 907339"/>
              <a:gd name="connsiteX3" fmla="*/ 4102607 w 4102607"/>
              <a:gd name="connsiteY3" fmla="*/ 0 h 907339"/>
              <a:gd name="connsiteX0" fmla="*/ 4097455 w 4097455"/>
              <a:gd name="connsiteY0" fmla="*/ 0 h 907339"/>
              <a:gd name="connsiteX1" fmla="*/ 3365523 w 4097455"/>
              <a:gd name="connsiteY1" fmla="*/ 907339 h 907339"/>
              <a:gd name="connsiteX2" fmla="*/ 0 w 4097455"/>
              <a:gd name="connsiteY2" fmla="*/ 859958 h 907339"/>
              <a:gd name="connsiteX3" fmla="*/ 4097455 w 4097455"/>
              <a:gd name="connsiteY3" fmla="*/ 0 h 907339"/>
              <a:gd name="connsiteX0" fmla="*/ 4097455 w 4097455"/>
              <a:gd name="connsiteY0" fmla="*/ 0 h 862451"/>
              <a:gd name="connsiteX1" fmla="*/ 3411887 w 4097455"/>
              <a:gd name="connsiteY1" fmla="*/ 862451 h 862451"/>
              <a:gd name="connsiteX2" fmla="*/ 0 w 4097455"/>
              <a:gd name="connsiteY2" fmla="*/ 859958 h 862451"/>
              <a:gd name="connsiteX3" fmla="*/ 4097455 w 4097455"/>
              <a:gd name="connsiteY3" fmla="*/ 0 h 862451"/>
              <a:gd name="connsiteX0" fmla="*/ 4089728 w 4089728"/>
              <a:gd name="connsiteY0" fmla="*/ 0 h 892377"/>
              <a:gd name="connsiteX1" fmla="*/ 3411887 w 4089728"/>
              <a:gd name="connsiteY1" fmla="*/ 892377 h 892377"/>
              <a:gd name="connsiteX2" fmla="*/ 0 w 4089728"/>
              <a:gd name="connsiteY2" fmla="*/ 889884 h 892377"/>
              <a:gd name="connsiteX3" fmla="*/ 4089728 w 4089728"/>
              <a:gd name="connsiteY3" fmla="*/ 0 h 892377"/>
              <a:gd name="connsiteX0" fmla="*/ 4089728 w 4089728"/>
              <a:gd name="connsiteY0" fmla="*/ 0 h 892377"/>
              <a:gd name="connsiteX1" fmla="*/ 3424766 w 4089728"/>
              <a:gd name="connsiteY1" fmla="*/ 892377 h 892377"/>
              <a:gd name="connsiteX2" fmla="*/ 0 w 4089728"/>
              <a:gd name="connsiteY2" fmla="*/ 889884 h 892377"/>
              <a:gd name="connsiteX3" fmla="*/ 4089728 w 4089728"/>
              <a:gd name="connsiteY3" fmla="*/ 0 h 892377"/>
              <a:gd name="connsiteX0" fmla="*/ 4089728 w 4089728"/>
              <a:gd name="connsiteY0" fmla="*/ 0 h 889884"/>
              <a:gd name="connsiteX1" fmla="*/ 3360372 w 4089728"/>
              <a:gd name="connsiteY1" fmla="*/ 889884 h 889884"/>
              <a:gd name="connsiteX2" fmla="*/ 0 w 4089728"/>
              <a:gd name="connsiteY2" fmla="*/ 889884 h 889884"/>
              <a:gd name="connsiteX3" fmla="*/ 4089728 w 4089728"/>
              <a:gd name="connsiteY3" fmla="*/ 0 h 889884"/>
              <a:gd name="connsiteX0" fmla="*/ 4079425 w 4079425"/>
              <a:gd name="connsiteY0" fmla="*/ 0 h 889884"/>
              <a:gd name="connsiteX1" fmla="*/ 3350069 w 4079425"/>
              <a:gd name="connsiteY1" fmla="*/ 889884 h 889884"/>
              <a:gd name="connsiteX2" fmla="*/ 0 w 4079425"/>
              <a:gd name="connsiteY2" fmla="*/ 882403 h 889884"/>
              <a:gd name="connsiteX3" fmla="*/ 4079425 w 4079425"/>
              <a:gd name="connsiteY3" fmla="*/ 0 h 889884"/>
              <a:gd name="connsiteX0" fmla="*/ 4082000 w 4082000"/>
              <a:gd name="connsiteY0" fmla="*/ 0 h 889884"/>
              <a:gd name="connsiteX1" fmla="*/ 3352644 w 4082000"/>
              <a:gd name="connsiteY1" fmla="*/ 889884 h 889884"/>
              <a:gd name="connsiteX2" fmla="*/ 0 w 4082000"/>
              <a:gd name="connsiteY2" fmla="*/ 882403 h 889884"/>
              <a:gd name="connsiteX3" fmla="*/ 4082000 w 4082000"/>
              <a:gd name="connsiteY3" fmla="*/ 0 h 889884"/>
              <a:gd name="connsiteX0" fmla="*/ 4087152 w 4087152"/>
              <a:gd name="connsiteY0" fmla="*/ 0 h 1007091"/>
              <a:gd name="connsiteX1" fmla="*/ 3357796 w 4087152"/>
              <a:gd name="connsiteY1" fmla="*/ 889884 h 1007091"/>
              <a:gd name="connsiteX2" fmla="*/ 0 w 4087152"/>
              <a:gd name="connsiteY2" fmla="*/ 1007091 h 1007091"/>
              <a:gd name="connsiteX3" fmla="*/ 4087152 w 4087152"/>
              <a:gd name="connsiteY3" fmla="*/ 0 h 1007091"/>
              <a:gd name="connsiteX0" fmla="*/ 4092304 w 4092304"/>
              <a:gd name="connsiteY0" fmla="*/ 0 h 894872"/>
              <a:gd name="connsiteX1" fmla="*/ 3362948 w 4092304"/>
              <a:gd name="connsiteY1" fmla="*/ 889884 h 894872"/>
              <a:gd name="connsiteX2" fmla="*/ 0 w 4092304"/>
              <a:gd name="connsiteY2" fmla="*/ 894872 h 894872"/>
              <a:gd name="connsiteX3" fmla="*/ 4092304 w 4092304"/>
              <a:gd name="connsiteY3" fmla="*/ 0 h 89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2304" h="894872">
                <a:moveTo>
                  <a:pt x="4092304" y="0"/>
                </a:moveTo>
                <a:lnTo>
                  <a:pt x="3362948" y="889884"/>
                </a:lnTo>
                <a:lnTo>
                  <a:pt x="0" y="894872"/>
                </a:lnTo>
                <a:lnTo>
                  <a:pt x="4092304" y="0"/>
                </a:ln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4" name="Freeform 23"/>
          <p:cNvSpPr/>
          <p:nvPr/>
        </p:nvSpPr>
        <p:spPr>
          <a:xfrm>
            <a:off x="4102443" y="4914459"/>
            <a:ext cx="547228" cy="151811"/>
          </a:xfrm>
          <a:custGeom>
            <a:avLst/>
            <a:gdLst>
              <a:gd name="connsiteX0" fmla="*/ 0 w 547228"/>
              <a:gd name="connsiteY0" fmla="*/ 0 h 151811"/>
              <a:gd name="connsiteX1" fmla="*/ 547228 w 547228"/>
              <a:gd name="connsiteY1" fmla="*/ 70610 h 151811"/>
              <a:gd name="connsiteX2" fmla="*/ 526045 w 547228"/>
              <a:gd name="connsiteY2" fmla="*/ 151811 h 15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228" h="151811">
                <a:moveTo>
                  <a:pt x="0" y="0"/>
                </a:moveTo>
                <a:lnTo>
                  <a:pt x="547228" y="70610"/>
                </a:lnTo>
                <a:lnTo>
                  <a:pt x="526045" y="15181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317876" y="5936217"/>
            <a:ext cx="5416584" cy="930949"/>
          </a:xfrm>
          <a:custGeom>
            <a:avLst/>
            <a:gdLst>
              <a:gd name="connsiteX0" fmla="*/ 683287 w 5365819"/>
              <a:gd name="connsiteY0" fmla="*/ 0 h 914400"/>
              <a:gd name="connsiteX1" fmla="*/ 5365819 w 5365819"/>
              <a:gd name="connsiteY1" fmla="*/ 904351 h 914400"/>
              <a:gd name="connsiteX2" fmla="*/ 0 w 5365819"/>
              <a:gd name="connsiteY2" fmla="*/ 914400 h 914400"/>
              <a:gd name="connsiteX3" fmla="*/ 683287 w 5365819"/>
              <a:gd name="connsiteY3" fmla="*/ 0 h 914400"/>
              <a:gd name="connsiteX0" fmla="*/ 711531 w 5394063"/>
              <a:gd name="connsiteY0" fmla="*/ 0 h 917930"/>
              <a:gd name="connsiteX1" fmla="*/ 5394063 w 5394063"/>
              <a:gd name="connsiteY1" fmla="*/ 904351 h 917930"/>
              <a:gd name="connsiteX2" fmla="*/ 0 w 5394063"/>
              <a:gd name="connsiteY2" fmla="*/ 917930 h 917930"/>
              <a:gd name="connsiteX3" fmla="*/ 711531 w 5394063"/>
              <a:gd name="connsiteY3" fmla="*/ 0 h 917930"/>
              <a:gd name="connsiteX0" fmla="*/ 725653 w 5394063"/>
              <a:gd name="connsiteY0" fmla="*/ 0 h 910869"/>
              <a:gd name="connsiteX1" fmla="*/ 5394063 w 5394063"/>
              <a:gd name="connsiteY1" fmla="*/ 897290 h 910869"/>
              <a:gd name="connsiteX2" fmla="*/ 0 w 5394063"/>
              <a:gd name="connsiteY2" fmla="*/ 910869 h 910869"/>
              <a:gd name="connsiteX3" fmla="*/ 725653 w 5394063"/>
              <a:gd name="connsiteY3" fmla="*/ 0 h 910869"/>
              <a:gd name="connsiteX0" fmla="*/ 725653 w 5376410"/>
              <a:gd name="connsiteY0" fmla="*/ 0 h 910869"/>
              <a:gd name="connsiteX1" fmla="*/ 5376410 w 5376410"/>
              <a:gd name="connsiteY1" fmla="*/ 907881 h 910869"/>
              <a:gd name="connsiteX2" fmla="*/ 0 w 5376410"/>
              <a:gd name="connsiteY2" fmla="*/ 910869 h 910869"/>
              <a:gd name="connsiteX3" fmla="*/ 725653 w 5376410"/>
              <a:gd name="connsiteY3" fmla="*/ 0 h 910869"/>
              <a:gd name="connsiteX0" fmla="*/ 783842 w 5376410"/>
              <a:gd name="connsiteY0" fmla="*/ 0 h 765396"/>
              <a:gd name="connsiteX1" fmla="*/ 5376410 w 5376410"/>
              <a:gd name="connsiteY1" fmla="*/ 762408 h 765396"/>
              <a:gd name="connsiteX2" fmla="*/ 0 w 5376410"/>
              <a:gd name="connsiteY2" fmla="*/ 765396 h 765396"/>
              <a:gd name="connsiteX3" fmla="*/ 783842 w 5376410"/>
              <a:gd name="connsiteY3" fmla="*/ 0 h 765396"/>
              <a:gd name="connsiteX0" fmla="*/ 729810 w 5376410"/>
              <a:gd name="connsiteY0" fmla="*/ 0 h 910869"/>
              <a:gd name="connsiteX1" fmla="*/ 5376410 w 5376410"/>
              <a:gd name="connsiteY1" fmla="*/ 907881 h 910869"/>
              <a:gd name="connsiteX2" fmla="*/ 0 w 5376410"/>
              <a:gd name="connsiteY2" fmla="*/ 910869 h 910869"/>
              <a:gd name="connsiteX3" fmla="*/ 729810 w 5376410"/>
              <a:gd name="connsiteY3" fmla="*/ 0 h 910869"/>
              <a:gd name="connsiteX0" fmla="*/ 714570 w 5376410"/>
              <a:gd name="connsiteY0" fmla="*/ 0 h 918489"/>
              <a:gd name="connsiteX1" fmla="*/ 5376410 w 5376410"/>
              <a:gd name="connsiteY1" fmla="*/ 915501 h 918489"/>
              <a:gd name="connsiteX2" fmla="*/ 0 w 5376410"/>
              <a:gd name="connsiteY2" fmla="*/ 918489 h 918489"/>
              <a:gd name="connsiteX3" fmla="*/ 714570 w 5376410"/>
              <a:gd name="connsiteY3" fmla="*/ 0 h 918489"/>
              <a:gd name="connsiteX0" fmla="*/ 809820 w 5376410"/>
              <a:gd name="connsiteY0" fmla="*/ 0 h 758469"/>
              <a:gd name="connsiteX1" fmla="*/ 5376410 w 5376410"/>
              <a:gd name="connsiteY1" fmla="*/ 755481 h 758469"/>
              <a:gd name="connsiteX2" fmla="*/ 0 w 5376410"/>
              <a:gd name="connsiteY2" fmla="*/ 758469 h 758469"/>
              <a:gd name="connsiteX3" fmla="*/ 809820 w 5376410"/>
              <a:gd name="connsiteY3" fmla="*/ 0 h 758469"/>
              <a:gd name="connsiteX0" fmla="*/ 710760 w 5376410"/>
              <a:gd name="connsiteY0" fmla="*/ 0 h 918489"/>
              <a:gd name="connsiteX1" fmla="*/ 5376410 w 5376410"/>
              <a:gd name="connsiteY1" fmla="*/ 915501 h 918489"/>
              <a:gd name="connsiteX2" fmla="*/ 0 w 5376410"/>
              <a:gd name="connsiteY2" fmla="*/ 918489 h 918489"/>
              <a:gd name="connsiteX3" fmla="*/ 710760 w 5376410"/>
              <a:gd name="connsiteY3" fmla="*/ 0 h 918489"/>
              <a:gd name="connsiteX0" fmla="*/ 722190 w 5376410"/>
              <a:gd name="connsiteY0" fmla="*/ 0 h 914679"/>
              <a:gd name="connsiteX1" fmla="*/ 5376410 w 5376410"/>
              <a:gd name="connsiteY1" fmla="*/ 911691 h 914679"/>
              <a:gd name="connsiteX2" fmla="*/ 0 w 5376410"/>
              <a:gd name="connsiteY2" fmla="*/ 914679 h 914679"/>
              <a:gd name="connsiteX3" fmla="*/ 722190 w 5376410"/>
              <a:gd name="connsiteY3" fmla="*/ 0 h 914679"/>
              <a:gd name="connsiteX0" fmla="*/ 735069 w 5389289"/>
              <a:gd name="connsiteY0" fmla="*/ 0 h 912104"/>
              <a:gd name="connsiteX1" fmla="*/ 5389289 w 5389289"/>
              <a:gd name="connsiteY1" fmla="*/ 911691 h 912104"/>
              <a:gd name="connsiteX2" fmla="*/ 0 w 5389289"/>
              <a:gd name="connsiteY2" fmla="*/ 912104 h 912104"/>
              <a:gd name="connsiteX3" fmla="*/ 735069 w 5389289"/>
              <a:gd name="connsiteY3" fmla="*/ 0 h 912104"/>
              <a:gd name="connsiteX0" fmla="*/ 735069 w 5389289"/>
              <a:gd name="connsiteY0" fmla="*/ 0 h 925339"/>
              <a:gd name="connsiteX1" fmla="*/ 5389289 w 5389289"/>
              <a:gd name="connsiteY1" fmla="*/ 925339 h 925339"/>
              <a:gd name="connsiteX2" fmla="*/ 0 w 5389289"/>
              <a:gd name="connsiteY2" fmla="*/ 912104 h 925339"/>
              <a:gd name="connsiteX3" fmla="*/ 735069 w 5389289"/>
              <a:gd name="connsiteY3" fmla="*/ 0 h 925339"/>
              <a:gd name="connsiteX0" fmla="*/ 762364 w 5416584"/>
              <a:gd name="connsiteY0" fmla="*/ 0 h 939400"/>
              <a:gd name="connsiteX1" fmla="*/ 5416584 w 5416584"/>
              <a:gd name="connsiteY1" fmla="*/ 925339 h 939400"/>
              <a:gd name="connsiteX2" fmla="*/ 0 w 5416584"/>
              <a:gd name="connsiteY2" fmla="*/ 939400 h 939400"/>
              <a:gd name="connsiteX3" fmla="*/ 762364 w 5416584"/>
              <a:gd name="connsiteY3" fmla="*/ 0 h 939400"/>
              <a:gd name="connsiteX0" fmla="*/ 762364 w 5416584"/>
              <a:gd name="connsiteY0" fmla="*/ 0 h 945010"/>
              <a:gd name="connsiteX1" fmla="*/ 5416584 w 5416584"/>
              <a:gd name="connsiteY1" fmla="*/ 930949 h 945010"/>
              <a:gd name="connsiteX2" fmla="*/ 0 w 5416584"/>
              <a:gd name="connsiteY2" fmla="*/ 945010 h 945010"/>
              <a:gd name="connsiteX3" fmla="*/ 762364 w 5416584"/>
              <a:gd name="connsiteY3" fmla="*/ 0 h 945010"/>
              <a:gd name="connsiteX0" fmla="*/ 762364 w 5416584"/>
              <a:gd name="connsiteY0" fmla="*/ 0 h 930949"/>
              <a:gd name="connsiteX1" fmla="*/ 5416584 w 5416584"/>
              <a:gd name="connsiteY1" fmla="*/ 930949 h 930949"/>
              <a:gd name="connsiteX2" fmla="*/ 0 w 5416584"/>
              <a:gd name="connsiteY2" fmla="*/ 921156 h 930949"/>
              <a:gd name="connsiteX3" fmla="*/ 762364 w 5416584"/>
              <a:gd name="connsiteY3" fmla="*/ 0 h 93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6584" h="930949">
                <a:moveTo>
                  <a:pt x="762364" y="0"/>
                </a:moveTo>
                <a:lnTo>
                  <a:pt x="5416584" y="930949"/>
                </a:lnTo>
                <a:lnTo>
                  <a:pt x="0" y="921156"/>
                </a:lnTo>
                <a:lnTo>
                  <a:pt x="762364" y="0"/>
                </a:lnTo>
                <a:close/>
              </a:path>
            </a:pathLst>
          </a:custGeom>
          <a:gradFill>
            <a:gsLst>
              <a:gs pos="400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6" name="Freeform 25"/>
          <p:cNvSpPr/>
          <p:nvPr/>
        </p:nvSpPr>
        <p:spPr>
          <a:xfrm>
            <a:off x="10990536" y="3785435"/>
            <a:ext cx="1203845" cy="3091509"/>
          </a:xfrm>
          <a:custGeom>
            <a:avLst/>
            <a:gdLst>
              <a:gd name="connsiteX0" fmla="*/ 0 w 1182718"/>
              <a:gd name="connsiteY0" fmla="*/ 0 h 3032701"/>
              <a:gd name="connsiteX1" fmla="*/ 497800 w 1182718"/>
              <a:gd name="connsiteY1" fmla="*/ 3032701 h 3032701"/>
              <a:gd name="connsiteX2" fmla="*/ 1182718 w 1182718"/>
              <a:gd name="connsiteY2" fmla="*/ 515453 h 3032701"/>
              <a:gd name="connsiteX3" fmla="*/ 0 w 1182718"/>
              <a:gd name="connsiteY3" fmla="*/ 0 h 3032701"/>
              <a:gd name="connsiteX0" fmla="*/ 0 w 1179187"/>
              <a:gd name="connsiteY0" fmla="*/ 0 h 3029170"/>
              <a:gd name="connsiteX1" fmla="*/ 494269 w 1179187"/>
              <a:gd name="connsiteY1" fmla="*/ 3029170 h 3029170"/>
              <a:gd name="connsiteX2" fmla="*/ 1179187 w 1179187"/>
              <a:gd name="connsiteY2" fmla="*/ 511922 h 3029170"/>
              <a:gd name="connsiteX3" fmla="*/ 0 w 1179187"/>
              <a:gd name="connsiteY3" fmla="*/ 0 h 3029170"/>
              <a:gd name="connsiteX0" fmla="*/ 0 w 1179187"/>
              <a:gd name="connsiteY0" fmla="*/ 0 h 3039761"/>
              <a:gd name="connsiteX1" fmla="*/ 483677 w 1179187"/>
              <a:gd name="connsiteY1" fmla="*/ 3039761 h 3039761"/>
              <a:gd name="connsiteX2" fmla="*/ 1179187 w 1179187"/>
              <a:gd name="connsiteY2" fmla="*/ 511922 h 3039761"/>
              <a:gd name="connsiteX3" fmla="*/ 0 w 1179187"/>
              <a:gd name="connsiteY3" fmla="*/ 0 h 3039761"/>
              <a:gd name="connsiteX0" fmla="*/ 0 w 1190407"/>
              <a:gd name="connsiteY0" fmla="*/ 0 h 3039761"/>
              <a:gd name="connsiteX1" fmla="*/ 494897 w 1190407"/>
              <a:gd name="connsiteY1" fmla="*/ 3039761 h 3039761"/>
              <a:gd name="connsiteX2" fmla="*/ 1190407 w 1190407"/>
              <a:gd name="connsiteY2" fmla="*/ 511922 h 3039761"/>
              <a:gd name="connsiteX3" fmla="*/ 0 w 1190407"/>
              <a:gd name="connsiteY3" fmla="*/ 0 h 3039761"/>
              <a:gd name="connsiteX0" fmla="*/ 0 w 1203107"/>
              <a:gd name="connsiteY0" fmla="*/ 0 h 3065161"/>
              <a:gd name="connsiteX1" fmla="*/ 507597 w 1203107"/>
              <a:gd name="connsiteY1" fmla="*/ 3065161 h 3065161"/>
              <a:gd name="connsiteX2" fmla="*/ 1203107 w 1203107"/>
              <a:gd name="connsiteY2" fmla="*/ 537322 h 3065161"/>
              <a:gd name="connsiteX3" fmla="*/ 0 w 1203107"/>
              <a:gd name="connsiteY3" fmla="*/ 0 h 3065161"/>
              <a:gd name="connsiteX0" fmla="*/ 0 w 1209457"/>
              <a:gd name="connsiteY0" fmla="*/ 0 h 3065161"/>
              <a:gd name="connsiteX1" fmla="*/ 507597 w 1209457"/>
              <a:gd name="connsiteY1" fmla="*/ 3065161 h 3065161"/>
              <a:gd name="connsiteX2" fmla="*/ 1209457 w 1209457"/>
              <a:gd name="connsiteY2" fmla="*/ 543672 h 3065161"/>
              <a:gd name="connsiteX3" fmla="*/ 0 w 1209457"/>
              <a:gd name="connsiteY3" fmla="*/ 0 h 3065161"/>
              <a:gd name="connsiteX0" fmla="*/ 0 w 1215807"/>
              <a:gd name="connsiteY0" fmla="*/ 0 h 3065161"/>
              <a:gd name="connsiteX1" fmla="*/ 507597 w 1215807"/>
              <a:gd name="connsiteY1" fmla="*/ 3065161 h 3065161"/>
              <a:gd name="connsiteX2" fmla="*/ 1215807 w 1215807"/>
              <a:gd name="connsiteY2" fmla="*/ 537322 h 3065161"/>
              <a:gd name="connsiteX3" fmla="*/ 0 w 1215807"/>
              <a:gd name="connsiteY3" fmla="*/ 0 h 3065161"/>
              <a:gd name="connsiteX0" fmla="*/ 0 w 1209457"/>
              <a:gd name="connsiteY0" fmla="*/ 0 h 3077861"/>
              <a:gd name="connsiteX1" fmla="*/ 501247 w 1209457"/>
              <a:gd name="connsiteY1" fmla="*/ 3077861 h 3077861"/>
              <a:gd name="connsiteX2" fmla="*/ 1209457 w 1209457"/>
              <a:gd name="connsiteY2" fmla="*/ 550022 h 3077861"/>
              <a:gd name="connsiteX3" fmla="*/ 0 w 1209457"/>
              <a:gd name="connsiteY3" fmla="*/ 0 h 3077861"/>
              <a:gd name="connsiteX0" fmla="*/ 0 w 1209457"/>
              <a:gd name="connsiteY0" fmla="*/ 0 h 3091509"/>
              <a:gd name="connsiteX1" fmla="*/ 501247 w 1209457"/>
              <a:gd name="connsiteY1" fmla="*/ 3091509 h 3091509"/>
              <a:gd name="connsiteX2" fmla="*/ 1209457 w 1209457"/>
              <a:gd name="connsiteY2" fmla="*/ 550022 h 3091509"/>
              <a:gd name="connsiteX3" fmla="*/ 0 w 1209457"/>
              <a:gd name="connsiteY3" fmla="*/ 0 h 309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457" h="3091509">
                <a:moveTo>
                  <a:pt x="0" y="0"/>
                </a:moveTo>
                <a:lnTo>
                  <a:pt x="501247" y="3091509"/>
                </a:lnTo>
                <a:lnTo>
                  <a:pt x="1209457" y="55002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4000">
                <a:schemeClr val="accent2"/>
              </a:gs>
              <a:gs pos="10000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7" name="Freeform 26"/>
          <p:cNvSpPr/>
          <p:nvPr/>
        </p:nvSpPr>
        <p:spPr>
          <a:xfrm>
            <a:off x="11488254" y="4321334"/>
            <a:ext cx="708319" cy="2552078"/>
          </a:xfrm>
          <a:custGeom>
            <a:avLst/>
            <a:gdLst>
              <a:gd name="connsiteX0" fmla="*/ 691978 w 697728"/>
              <a:gd name="connsiteY0" fmla="*/ 0 h 2520778"/>
              <a:gd name="connsiteX1" fmla="*/ 0 w 697728"/>
              <a:gd name="connsiteY1" fmla="*/ 2520778 h 2520778"/>
              <a:gd name="connsiteX2" fmla="*/ 695509 w 697728"/>
              <a:gd name="connsiteY2" fmla="*/ 2517248 h 2520778"/>
              <a:gd name="connsiteX3" fmla="*/ 691978 w 697728"/>
              <a:gd name="connsiteY3" fmla="*/ 0 h 2520778"/>
              <a:gd name="connsiteX0" fmla="*/ 691978 w 697728"/>
              <a:gd name="connsiteY0" fmla="*/ 0 h 2531370"/>
              <a:gd name="connsiteX1" fmla="*/ 0 w 697728"/>
              <a:gd name="connsiteY1" fmla="*/ 2531370 h 2531370"/>
              <a:gd name="connsiteX2" fmla="*/ 695509 w 697728"/>
              <a:gd name="connsiteY2" fmla="*/ 2517248 h 2531370"/>
              <a:gd name="connsiteX3" fmla="*/ 691978 w 697728"/>
              <a:gd name="connsiteY3" fmla="*/ 0 h 2531370"/>
              <a:gd name="connsiteX0" fmla="*/ 691978 w 703175"/>
              <a:gd name="connsiteY0" fmla="*/ 0 h 2531370"/>
              <a:gd name="connsiteX1" fmla="*/ 0 w 703175"/>
              <a:gd name="connsiteY1" fmla="*/ 2531370 h 2531370"/>
              <a:gd name="connsiteX2" fmla="*/ 702570 w 703175"/>
              <a:gd name="connsiteY2" fmla="*/ 2527839 h 2531370"/>
              <a:gd name="connsiteX3" fmla="*/ 691978 w 703175"/>
              <a:gd name="connsiteY3" fmla="*/ 0 h 2531370"/>
              <a:gd name="connsiteX0" fmla="*/ 691978 w 703175"/>
              <a:gd name="connsiteY0" fmla="*/ 0 h 2531370"/>
              <a:gd name="connsiteX1" fmla="*/ 0 w 703175"/>
              <a:gd name="connsiteY1" fmla="*/ 2531370 h 2531370"/>
              <a:gd name="connsiteX2" fmla="*/ 702570 w 703175"/>
              <a:gd name="connsiteY2" fmla="*/ 2527839 h 2531370"/>
              <a:gd name="connsiteX3" fmla="*/ 691978 w 703175"/>
              <a:gd name="connsiteY3" fmla="*/ 0 h 2531370"/>
              <a:gd name="connsiteX0" fmla="*/ 699039 w 704789"/>
              <a:gd name="connsiteY0" fmla="*/ 0 h 2541962"/>
              <a:gd name="connsiteX1" fmla="*/ 0 w 704789"/>
              <a:gd name="connsiteY1" fmla="*/ 2541962 h 2541962"/>
              <a:gd name="connsiteX2" fmla="*/ 702570 w 704789"/>
              <a:gd name="connsiteY2" fmla="*/ 2538431 h 2541962"/>
              <a:gd name="connsiteX3" fmla="*/ 699039 w 704789"/>
              <a:gd name="connsiteY3" fmla="*/ 0 h 2541962"/>
              <a:gd name="connsiteX0" fmla="*/ 702569 w 708319"/>
              <a:gd name="connsiteY0" fmla="*/ 0 h 2538431"/>
              <a:gd name="connsiteX1" fmla="*/ 0 w 708319"/>
              <a:gd name="connsiteY1" fmla="*/ 2538431 h 2538431"/>
              <a:gd name="connsiteX2" fmla="*/ 706100 w 708319"/>
              <a:gd name="connsiteY2" fmla="*/ 2538431 h 2538431"/>
              <a:gd name="connsiteX3" fmla="*/ 702569 w 708319"/>
              <a:gd name="connsiteY3" fmla="*/ 0 h 2538431"/>
              <a:gd name="connsiteX0" fmla="*/ 667264 w 673014"/>
              <a:gd name="connsiteY0" fmla="*/ 0 h 2538431"/>
              <a:gd name="connsiteX1" fmla="*/ 0 w 673014"/>
              <a:gd name="connsiteY1" fmla="*/ 2252460 h 2538431"/>
              <a:gd name="connsiteX2" fmla="*/ 670795 w 673014"/>
              <a:gd name="connsiteY2" fmla="*/ 2538431 h 2538431"/>
              <a:gd name="connsiteX3" fmla="*/ 667264 w 673014"/>
              <a:gd name="connsiteY3" fmla="*/ 0 h 2538431"/>
              <a:gd name="connsiteX0" fmla="*/ 702569 w 708319"/>
              <a:gd name="connsiteY0" fmla="*/ 0 h 2541961"/>
              <a:gd name="connsiteX1" fmla="*/ 0 w 708319"/>
              <a:gd name="connsiteY1" fmla="*/ 2541961 h 2541961"/>
              <a:gd name="connsiteX2" fmla="*/ 706100 w 708319"/>
              <a:gd name="connsiteY2" fmla="*/ 2538431 h 2541961"/>
              <a:gd name="connsiteX3" fmla="*/ 702569 w 708319"/>
              <a:gd name="connsiteY3" fmla="*/ 0 h 2541961"/>
              <a:gd name="connsiteX0" fmla="*/ 702569 w 708319"/>
              <a:gd name="connsiteY0" fmla="*/ 0 h 2538431"/>
              <a:gd name="connsiteX1" fmla="*/ 0 w 708319"/>
              <a:gd name="connsiteY1" fmla="*/ 2534900 h 2538431"/>
              <a:gd name="connsiteX2" fmla="*/ 706100 w 708319"/>
              <a:gd name="connsiteY2" fmla="*/ 2538431 h 2538431"/>
              <a:gd name="connsiteX3" fmla="*/ 702569 w 708319"/>
              <a:gd name="connsiteY3" fmla="*/ 0 h 2538431"/>
              <a:gd name="connsiteX0" fmla="*/ 702569 w 708319"/>
              <a:gd name="connsiteY0" fmla="*/ 0 h 2548548"/>
              <a:gd name="connsiteX1" fmla="*/ 0 w 708319"/>
              <a:gd name="connsiteY1" fmla="*/ 2548548 h 2548548"/>
              <a:gd name="connsiteX2" fmla="*/ 706100 w 708319"/>
              <a:gd name="connsiteY2" fmla="*/ 2538431 h 2548548"/>
              <a:gd name="connsiteX3" fmla="*/ 702569 w 708319"/>
              <a:gd name="connsiteY3" fmla="*/ 0 h 2548548"/>
              <a:gd name="connsiteX0" fmla="*/ 702569 w 704906"/>
              <a:gd name="connsiteY0" fmla="*/ 0 h 2548548"/>
              <a:gd name="connsiteX1" fmla="*/ 0 w 704906"/>
              <a:gd name="connsiteY1" fmla="*/ 2548548 h 2548548"/>
              <a:gd name="connsiteX2" fmla="*/ 692452 w 704906"/>
              <a:gd name="connsiteY2" fmla="*/ 2538431 h 2548548"/>
              <a:gd name="connsiteX3" fmla="*/ 702569 w 704906"/>
              <a:gd name="connsiteY3" fmla="*/ 0 h 2548548"/>
              <a:gd name="connsiteX0" fmla="*/ 702569 w 708319"/>
              <a:gd name="connsiteY0" fmla="*/ 0 h 2565726"/>
              <a:gd name="connsiteX1" fmla="*/ 0 w 708319"/>
              <a:gd name="connsiteY1" fmla="*/ 2548548 h 2565726"/>
              <a:gd name="connsiteX2" fmla="*/ 706100 w 708319"/>
              <a:gd name="connsiteY2" fmla="*/ 2565726 h 2565726"/>
              <a:gd name="connsiteX3" fmla="*/ 702569 w 708319"/>
              <a:gd name="connsiteY3" fmla="*/ 0 h 2565726"/>
              <a:gd name="connsiteX0" fmla="*/ 702569 w 708319"/>
              <a:gd name="connsiteY0" fmla="*/ 0 h 2552078"/>
              <a:gd name="connsiteX1" fmla="*/ 0 w 708319"/>
              <a:gd name="connsiteY1" fmla="*/ 2548548 h 2552078"/>
              <a:gd name="connsiteX2" fmla="*/ 706100 w 708319"/>
              <a:gd name="connsiteY2" fmla="*/ 2552078 h 2552078"/>
              <a:gd name="connsiteX3" fmla="*/ 702569 w 708319"/>
              <a:gd name="connsiteY3" fmla="*/ 0 h 255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319" h="2552078">
                <a:moveTo>
                  <a:pt x="702569" y="0"/>
                </a:moveTo>
                <a:lnTo>
                  <a:pt x="0" y="2548548"/>
                </a:lnTo>
                <a:lnTo>
                  <a:pt x="706100" y="2552078"/>
                </a:lnTo>
                <a:cubicBezTo>
                  <a:pt x="708454" y="1710642"/>
                  <a:pt x="710807" y="834375"/>
                  <a:pt x="702569" y="0"/>
                </a:cubicBezTo>
                <a:close/>
              </a:path>
            </a:pathLst>
          </a:custGeom>
          <a:gradFill>
            <a:gsLst>
              <a:gs pos="21000">
                <a:schemeClr val="accent2"/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8" name="Freeform 27"/>
          <p:cNvSpPr/>
          <p:nvPr/>
        </p:nvSpPr>
        <p:spPr>
          <a:xfrm>
            <a:off x="8745794" y="2426110"/>
            <a:ext cx="2263877" cy="4424516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877" h="4424516">
                <a:moveTo>
                  <a:pt x="958645" y="0"/>
                </a:moveTo>
                <a:lnTo>
                  <a:pt x="2263877" y="1393722"/>
                </a:lnTo>
                <a:lnTo>
                  <a:pt x="0" y="4424516"/>
                </a:lnTo>
                <a:lnTo>
                  <a:pt x="95864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9" name="Freeform 28"/>
          <p:cNvSpPr/>
          <p:nvPr/>
        </p:nvSpPr>
        <p:spPr>
          <a:xfrm>
            <a:off x="-1" y="-1"/>
            <a:ext cx="3153403" cy="177371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403" h="1773715">
                <a:moveTo>
                  <a:pt x="0" y="0"/>
                </a:moveTo>
                <a:lnTo>
                  <a:pt x="1036790" y="1773715"/>
                </a:lnTo>
                <a:lnTo>
                  <a:pt x="3153403" y="17711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0" name="Freeform 29"/>
          <p:cNvSpPr/>
          <p:nvPr/>
        </p:nvSpPr>
        <p:spPr>
          <a:xfrm>
            <a:off x="-2381" y="-1"/>
            <a:ext cx="3112998" cy="178606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  <a:gd name="connsiteX0" fmla="*/ 0 w 3081965"/>
              <a:gd name="connsiteY0" fmla="*/ 0 h 1775900"/>
              <a:gd name="connsiteX1" fmla="*/ 1036790 w 3081965"/>
              <a:gd name="connsiteY1" fmla="*/ 1773715 h 1775900"/>
              <a:gd name="connsiteX2" fmla="*/ 3081965 w 3081965"/>
              <a:gd name="connsiteY2" fmla="*/ 1775900 h 1775900"/>
              <a:gd name="connsiteX3" fmla="*/ 0 w 3081965"/>
              <a:gd name="connsiteY3" fmla="*/ 0 h 1775900"/>
              <a:gd name="connsiteX0" fmla="*/ 0 w 3086728"/>
              <a:gd name="connsiteY0" fmla="*/ 0 h 1775900"/>
              <a:gd name="connsiteX1" fmla="*/ 1036790 w 3086728"/>
              <a:gd name="connsiteY1" fmla="*/ 1773715 h 1775900"/>
              <a:gd name="connsiteX2" fmla="*/ 3086728 w 3086728"/>
              <a:gd name="connsiteY2" fmla="*/ 1775900 h 1775900"/>
              <a:gd name="connsiteX3" fmla="*/ 0 w 3086728"/>
              <a:gd name="connsiteY3" fmla="*/ 0 h 1775900"/>
              <a:gd name="connsiteX0" fmla="*/ 0 w 3091491"/>
              <a:gd name="connsiteY0" fmla="*/ 0 h 1799713"/>
              <a:gd name="connsiteX1" fmla="*/ 1036790 w 3091491"/>
              <a:gd name="connsiteY1" fmla="*/ 1773715 h 1799713"/>
              <a:gd name="connsiteX2" fmla="*/ 3091491 w 3091491"/>
              <a:gd name="connsiteY2" fmla="*/ 1799713 h 1799713"/>
              <a:gd name="connsiteX3" fmla="*/ 0 w 3091491"/>
              <a:gd name="connsiteY3" fmla="*/ 0 h 1799713"/>
              <a:gd name="connsiteX0" fmla="*/ 0 w 3120066"/>
              <a:gd name="connsiteY0" fmla="*/ 0 h 1799713"/>
              <a:gd name="connsiteX1" fmla="*/ 1036790 w 3120066"/>
              <a:gd name="connsiteY1" fmla="*/ 1773715 h 1799713"/>
              <a:gd name="connsiteX2" fmla="*/ 3120066 w 3120066"/>
              <a:gd name="connsiteY2" fmla="*/ 1799713 h 1799713"/>
              <a:gd name="connsiteX3" fmla="*/ 0 w 3120066"/>
              <a:gd name="connsiteY3" fmla="*/ 0 h 1799713"/>
              <a:gd name="connsiteX0" fmla="*/ 0 w 3120066"/>
              <a:gd name="connsiteY0" fmla="*/ 0 h 1799713"/>
              <a:gd name="connsiteX1" fmla="*/ 1019730 w 3120066"/>
              <a:gd name="connsiteY1" fmla="*/ 1773715 h 1799713"/>
              <a:gd name="connsiteX2" fmla="*/ 3120066 w 3120066"/>
              <a:gd name="connsiteY2" fmla="*/ 1799713 h 1799713"/>
              <a:gd name="connsiteX3" fmla="*/ 0 w 3120066"/>
              <a:gd name="connsiteY3" fmla="*/ 0 h 1799713"/>
              <a:gd name="connsiteX0" fmla="*/ 0 w 3133714"/>
              <a:gd name="connsiteY0" fmla="*/ 0 h 1799713"/>
              <a:gd name="connsiteX1" fmla="*/ 1033378 w 3133714"/>
              <a:gd name="connsiteY1" fmla="*/ 1773715 h 1799713"/>
              <a:gd name="connsiteX2" fmla="*/ 3133714 w 3133714"/>
              <a:gd name="connsiteY2" fmla="*/ 1799713 h 1799713"/>
              <a:gd name="connsiteX3" fmla="*/ 0 w 3133714"/>
              <a:gd name="connsiteY3" fmla="*/ 0 h 1799713"/>
              <a:gd name="connsiteX0" fmla="*/ 0 w 3140538"/>
              <a:gd name="connsiteY0" fmla="*/ 0 h 1799713"/>
              <a:gd name="connsiteX1" fmla="*/ 1040202 w 3140538"/>
              <a:gd name="connsiteY1" fmla="*/ 1773715 h 1799713"/>
              <a:gd name="connsiteX2" fmla="*/ 3140538 w 3140538"/>
              <a:gd name="connsiteY2" fmla="*/ 1799713 h 1799713"/>
              <a:gd name="connsiteX3" fmla="*/ 0 w 3140538"/>
              <a:gd name="connsiteY3" fmla="*/ 0 h 1799713"/>
              <a:gd name="connsiteX0" fmla="*/ 0 w 3126890"/>
              <a:gd name="connsiteY0" fmla="*/ 0 h 1786065"/>
              <a:gd name="connsiteX1" fmla="*/ 1040202 w 3126890"/>
              <a:gd name="connsiteY1" fmla="*/ 1773715 h 1786065"/>
              <a:gd name="connsiteX2" fmla="*/ 3126890 w 3126890"/>
              <a:gd name="connsiteY2" fmla="*/ 1786065 h 1786065"/>
              <a:gd name="connsiteX3" fmla="*/ 0 w 3126890"/>
              <a:gd name="connsiteY3" fmla="*/ 0 h 1786065"/>
              <a:gd name="connsiteX0" fmla="*/ 0 w 3113242"/>
              <a:gd name="connsiteY0" fmla="*/ 0 h 1782653"/>
              <a:gd name="connsiteX1" fmla="*/ 1026554 w 3113242"/>
              <a:gd name="connsiteY1" fmla="*/ 1770303 h 1782653"/>
              <a:gd name="connsiteX2" fmla="*/ 3113242 w 3113242"/>
              <a:gd name="connsiteY2" fmla="*/ 1782653 h 1782653"/>
              <a:gd name="connsiteX3" fmla="*/ 0 w 3113242"/>
              <a:gd name="connsiteY3" fmla="*/ 0 h 1782653"/>
              <a:gd name="connsiteX0" fmla="*/ 0 w 3123478"/>
              <a:gd name="connsiteY0" fmla="*/ 0 h 1782653"/>
              <a:gd name="connsiteX1" fmla="*/ 1036790 w 3123478"/>
              <a:gd name="connsiteY1" fmla="*/ 1770303 h 1782653"/>
              <a:gd name="connsiteX2" fmla="*/ 3123478 w 3123478"/>
              <a:gd name="connsiteY2" fmla="*/ 1782653 h 1782653"/>
              <a:gd name="connsiteX3" fmla="*/ 0 w 3123478"/>
              <a:gd name="connsiteY3" fmla="*/ 0 h 1782653"/>
              <a:gd name="connsiteX0" fmla="*/ 0 w 3109830"/>
              <a:gd name="connsiteY0" fmla="*/ 0 h 1782653"/>
              <a:gd name="connsiteX1" fmla="*/ 1036790 w 3109830"/>
              <a:gd name="connsiteY1" fmla="*/ 1770303 h 1782653"/>
              <a:gd name="connsiteX2" fmla="*/ 3109830 w 3109830"/>
              <a:gd name="connsiteY2" fmla="*/ 1782653 h 1782653"/>
              <a:gd name="connsiteX3" fmla="*/ 0 w 3109830"/>
              <a:gd name="connsiteY3" fmla="*/ 0 h 1782653"/>
              <a:gd name="connsiteX0" fmla="*/ 0 w 3120462"/>
              <a:gd name="connsiteY0" fmla="*/ 0 h 1793286"/>
              <a:gd name="connsiteX1" fmla="*/ 1047422 w 3120462"/>
              <a:gd name="connsiteY1" fmla="*/ 1780936 h 1793286"/>
              <a:gd name="connsiteX2" fmla="*/ 3120462 w 3120462"/>
              <a:gd name="connsiteY2" fmla="*/ 1793286 h 1793286"/>
              <a:gd name="connsiteX3" fmla="*/ 0 w 3120462"/>
              <a:gd name="connsiteY3" fmla="*/ 0 h 179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0462" h="1793286">
                <a:moveTo>
                  <a:pt x="0" y="0"/>
                </a:moveTo>
                <a:lnTo>
                  <a:pt x="1047422" y="1780936"/>
                </a:lnTo>
                <a:lnTo>
                  <a:pt x="3120462" y="17932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9000">
                <a:schemeClr val="accent2"/>
              </a:gs>
              <a:gs pos="9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1" name="Freeform 30"/>
          <p:cNvSpPr/>
          <p:nvPr/>
        </p:nvSpPr>
        <p:spPr>
          <a:xfrm>
            <a:off x="-3295" y="1769807"/>
            <a:ext cx="1407341" cy="5098422"/>
          </a:xfrm>
          <a:custGeom>
            <a:avLst/>
            <a:gdLst>
              <a:gd name="connsiteX0" fmla="*/ 1026488 w 1398147"/>
              <a:gd name="connsiteY0" fmla="*/ 0 h 5073445"/>
              <a:gd name="connsiteX1" fmla="*/ 1398147 w 1398147"/>
              <a:gd name="connsiteY1" fmla="*/ 1875995 h 5073445"/>
              <a:gd name="connsiteX2" fmla="*/ 0 w 1398147"/>
              <a:gd name="connsiteY2" fmla="*/ 5073445 h 5073445"/>
              <a:gd name="connsiteX3" fmla="*/ 1026488 w 1398147"/>
              <a:gd name="connsiteY3" fmla="*/ 0 h 5073445"/>
              <a:gd name="connsiteX0" fmla="*/ 1032388 w 1398147"/>
              <a:gd name="connsiteY0" fmla="*/ 0 h 5055747"/>
              <a:gd name="connsiteX1" fmla="*/ 1398147 w 1398147"/>
              <a:gd name="connsiteY1" fmla="*/ 1858297 h 5055747"/>
              <a:gd name="connsiteX2" fmla="*/ 0 w 1398147"/>
              <a:gd name="connsiteY2" fmla="*/ 5055747 h 5055747"/>
              <a:gd name="connsiteX3" fmla="*/ 1032388 w 1398147"/>
              <a:gd name="connsiteY3" fmla="*/ 0 h 5055747"/>
              <a:gd name="connsiteX0" fmla="*/ 1032388 w 1398147"/>
              <a:gd name="connsiteY0" fmla="*/ 0 h 5061646"/>
              <a:gd name="connsiteX1" fmla="*/ 1398147 w 1398147"/>
              <a:gd name="connsiteY1" fmla="*/ 1864196 h 5061646"/>
              <a:gd name="connsiteX2" fmla="*/ 0 w 1398147"/>
              <a:gd name="connsiteY2" fmla="*/ 5061646 h 5061646"/>
              <a:gd name="connsiteX3" fmla="*/ 1032388 w 1398147"/>
              <a:gd name="connsiteY3" fmla="*/ 0 h 5061646"/>
              <a:gd name="connsiteX0" fmla="*/ 1032388 w 1398147"/>
              <a:gd name="connsiteY0" fmla="*/ 0 h 5079344"/>
              <a:gd name="connsiteX1" fmla="*/ 1398147 w 1398147"/>
              <a:gd name="connsiteY1" fmla="*/ 1881894 h 5079344"/>
              <a:gd name="connsiteX2" fmla="*/ 0 w 1398147"/>
              <a:gd name="connsiteY2" fmla="*/ 5079344 h 5079344"/>
              <a:gd name="connsiteX3" fmla="*/ 1032388 w 1398147"/>
              <a:gd name="connsiteY3" fmla="*/ 0 h 5079344"/>
              <a:gd name="connsiteX0" fmla="*/ 1032388 w 1398147"/>
              <a:gd name="connsiteY0" fmla="*/ 0 h 5089936"/>
              <a:gd name="connsiteX1" fmla="*/ 1398147 w 1398147"/>
              <a:gd name="connsiteY1" fmla="*/ 1881894 h 5089936"/>
              <a:gd name="connsiteX2" fmla="*/ 0 w 1398147"/>
              <a:gd name="connsiteY2" fmla="*/ 5089936 h 5089936"/>
              <a:gd name="connsiteX3" fmla="*/ 1032388 w 1398147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81894 h 5089936"/>
              <a:gd name="connsiteX2" fmla="*/ 0 w 1405209"/>
              <a:gd name="connsiteY2" fmla="*/ 5089936 h 5089936"/>
              <a:gd name="connsiteX3" fmla="*/ 1039450 w 1405209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91419 h 5089936"/>
              <a:gd name="connsiteX2" fmla="*/ 0 w 1405209"/>
              <a:gd name="connsiteY2" fmla="*/ 5089936 h 5089936"/>
              <a:gd name="connsiteX3" fmla="*/ 1039450 w 1405209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91419 h 5089936"/>
              <a:gd name="connsiteX2" fmla="*/ 0 w 1405209"/>
              <a:gd name="connsiteY2" fmla="*/ 5089936 h 5089936"/>
              <a:gd name="connsiteX3" fmla="*/ 8890 w 1405209"/>
              <a:gd name="connsiteY3" fmla="*/ 5081754 h 5089936"/>
              <a:gd name="connsiteX4" fmla="*/ 1039450 w 1405209"/>
              <a:gd name="connsiteY4" fmla="*/ 0 h 5089936"/>
              <a:gd name="connsiteX0" fmla="*/ 1041582 w 1407341"/>
              <a:gd name="connsiteY0" fmla="*/ 0 h 5098422"/>
              <a:gd name="connsiteX1" fmla="*/ 1407341 w 1407341"/>
              <a:gd name="connsiteY1" fmla="*/ 1891419 h 5098422"/>
              <a:gd name="connsiteX2" fmla="*/ 2132 w 1407341"/>
              <a:gd name="connsiteY2" fmla="*/ 5089936 h 5098422"/>
              <a:gd name="connsiteX3" fmla="*/ 719 w 1407341"/>
              <a:gd name="connsiteY3" fmla="*/ 5097208 h 5098422"/>
              <a:gd name="connsiteX4" fmla="*/ 1041582 w 1407341"/>
              <a:gd name="connsiteY4" fmla="*/ 0 h 5098422"/>
              <a:gd name="connsiteX0" fmla="*/ 1034758 w 1407341"/>
              <a:gd name="connsiteY0" fmla="*/ 0 h 5098422"/>
              <a:gd name="connsiteX1" fmla="*/ 1407341 w 1407341"/>
              <a:gd name="connsiteY1" fmla="*/ 1891419 h 5098422"/>
              <a:gd name="connsiteX2" fmla="*/ 2132 w 1407341"/>
              <a:gd name="connsiteY2" fmla="*/ 5089936 h 5098422"/>
              <a:gd name="connsiteX3" fmla="*/ 719 w 1407341"/>
              <a:gd name="connsiteY3" fmla="*/ 5097208 h 5098422"/>
              <a:gd name="connsiteX4" fmla="*/ 1034758 w 1407341"/>
              <a:gd name="connsiteY4" fmla="*/ 0 h 509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7341" h="5098422">
                <a:moveTo>
                  <a:pt x="1034758" y="0"/>
                </a:moveTo>
                <a:lnTo>
                  <a:pt x="1407341" y="1891419"/>
                </a:lnTo>
                <a:lnTo>
                  <a:pt x="2132" y="5089936"/>
                </a:lnTo>
                <a:cubicBezTo>
                  <a:pt x="5095" y="5083774"/>
                  <a:pt x="-2244" y="5103370"/>
                  <a:pt x="719" y="5097208"/>
                </a:cubicBezTo>
                <a:lnTo>
                  <a:pt x="1034758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76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2" name="Freeform 31"/>
          <p:cNvSpPr/>
          <p:nvPr/>
        </p:nvSpPr>
        <p:spPr>
          <a:xfrm>
            <a:off x="8694845" y="2426110"/>
            <a:ext cx="2293341" cy="4440419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  <a:gd name="connsiteX0" fmla="*/ 958645 w 2269487"/>
              <a:gd name="connsiteY0" fmla="*/ 0 h 4424516"/>
              <a:gd name="connsiteX1" fmla="*/ 2269487 w 2269487"/>
              <a:gd name="connsiteY1" fmla="*/ 1388112 h 4424516"/>
              <a:gd name="connsiteX2" fmla="*/ 0 w 2269487"/>
              <a:gd name="connsiteY2" fmla="*/ 4424516 h 4424516"/>
              <a:gd name="connsiteX3" fmla="*/ 958645 w 2269487"/>
              <a:gd name="connsiteY3" fmla="*/ 0 h 4424516"/>
              <a:gd name="connsiteX0" fmla="*/ 982499 w 2293341"/>
              <a:gd name="connsiteY0" fmla="*/ 0 h 4440419"/>
              <a:gd name="connsiteX1" fmla="*/ 2293341 w 2293341"/>
              <a:gd name="connsiteY1" fmla="*/ 1388112 h 4440419"/>
              <a:gd name="connsiteX2" fmla="*/ 0 w 2293341"/>
              <a:gd name="connsiteY2" fmla="*/ 4440419 h 4440419"/>
              <a:gd name="connsiteX3" fmla="*/ 982499 w 2293341"/>
              <a:gd name="connsiteY3" fmla="*/ 0 h 444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3341" h="4440419">
                <a:moveTo>
                  <a:pt x="982499" y="0"/>
                </a:moveTo>
                <a:lnTo>
                  <a:pt x="2293341" y="1388112"/>
                </a:lnTo>
                <a:lnTo>
                  <a:pt x="0" y="4440419"/>
                </a:lnTo>
                <a:lnTo>
                  <a:pt x="982499" y="0"/>
                </a:lnTo>
                <a:close/>
              </a:path>
            </a:pathLst>
          </a:custGeom>
          <a:gradFill>
            <a:gsLst>
              <a:gs pos="34000">
                <a:schemeClr val="accent2"/>
              </a:gs>
              <a:gs pos="10000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3" name="Freeform 32"/>
          <p:cNvSpPr/>
          <p:nvPr/>
        </p:nvSpPr>
        <p:spPr>
          <a:xfrm>
            <a:off x="9669015" y="1094096"/>
            <a:ext cx="2522985" cy="2734954"/>
          </a:xfrm>
          <a:custGeom>
            <a:avLst/>
            <a:gdLst>
              <a:gd name="connsiteX0" fmla="*/ 2481262 w 2481262"/>
              <a:gd name="connsiteY0" fmla="*/ 0 h 2762250"/>
              <a:gd name="connsiteX1" fmla="*/ 0 w 2481262"/>
              <a:gd name="connsiteY1" fmla="*/ 1371600 h 2762250"/>
              <a:gd name="connsiteX2" fmla="*/ 1309687 w 2481262"/>
              <a:gd name="connsiteY2" fmla="*/ 2762250 h 2762250"/>
              <a:gd name="connsiteX3" fmla="*/ 2481262 w 2481262"/>
              <a:gd name="connsiteY3" fmla="*/ 0 h 2762250"/>
              <a:gd name="connsiteX0" fmla="*/ 2481262 w 2481262"/>
              <a:gd name="connsiteY0" fmla="*/ 0 h 2762250"/>
              <a:gd name="connsiteX1" fmla="*/ 0 w 2481262"/>
              <a:gd name="connsiteY1" fmla="*/ 1371600 h 2762250"/>
              <a:gd name="connsiteX2" fmla="*/ 1292857 w 2481262"/>
              <a:gd name="connsiteY2" fmla="*/ 2762250 h 2762250"/>
              <a:gd name="connsiteX3" fmla="*/ 2481262 w 2481262"/>
              <a:gd name="connsiteY3" fmla="*/ 0 h 2762250"/>
              <a:gd name="connsiteX0" fmla="*/ 2509311 w 2509311"/>
              <a:gd name="connsiteY0" fmla="*/ 0 h 2762250"/>
              <a:gd name="connsiteX1" fmla="*/ 0 w 2509311"/>
              <a:gd name="connsiteY1" fmla="*/ 1354771 h 2762250"/>
              <a:gd name="connsiteX2" fmla="*/ 1320906 w 2509311"/>
              <a:gd name="connsiteY2" fmla="*/ 2762250 h 2762250"/>
              <a:gd name="connsiteX3" fmla="*/ 2509311 w 2509311"/>
              <a:gd name="connsiteY3" fmla="*/ 0 h 2762250"/>
              <a:gd name="connsiteX0" fmla="*/ 2519943 w 2519943"/>
              <a:gd name="connsiteY0" fmla="*/ 0 h 2762250"/>
              <a:gd name="connsiteX1" fmla="*/ 0 w 2519943"/>
              <a:gd name="connsiteY1" fmla="*/ 1354771 h 2762250"/>
              <a:gd name="connsiteX2" fmla="*/ 1320906 w 2519943"/>
              <a:gd name="connsiteY2" fmla="*/ 2762250 h 2762250"/>
              <a:gd name="connsiteX3" fmla="*/ 2519943 w 2519943"/>
              <a:gd name="connsiteY3" fmla="*/ 0 h 2762250"/>
              <a:gd name="connsiteX0" fmla="*/ 2530575 w 2530575"/>
              <a:gd name="connsiteY0" fmla="*/ 0 h 2762250"/>
              <a:gd name="connsiteX1" fmla="*/ 0 w 2530575"/>
              <a:gd name="connsiteY1" fmla="*/ 1354771 h 2762250"/>
              <a:gd name="connsiteX2" fmla="*/ 1320906 w 2530575"/>
              <a:gd name="connsiteY2" fmla="*/ 2762250 h 2762250"/>
              <a:gd name="connsiteX3" fmla="*/ 2530575 w 2530575"/>
              <a:gd name="connsiteY3" fmla="*/ 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0575" h="2762250">
                <a:moveTo>
                  <a:pt x="2530575" y="0"/>
                </a:moveTo>
                <a:lnTo>
                  <a:pt x="0" y="1354771"/>
                </a:lnTo>
                <a:lnTo>
                  <a:pt x="1320906" y="2762250"/>
                </a:lnTo>
                <a:lnTo>
                  <a:pt x="2530575" y="0"/>
                </a:ln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4" name="Freeform 33"/>
          <p:cNvSpPr/>
          <p:nvPr/>
        </p:nvSpPr>
        <p:spPr>
          <a:xfrm>
            <a:off x="3317358" y="-5316"/>
            <a:ext cx="4354033" cy="1222744"/>
          </a:xfrm>
          <a:custGeom>
            <a:avLst/>
            <a:gdLst>
              <a:gd name="connsiteX0" fmla="*/ 0 w 4354033"/>
              <a:gd name="connsiteY0" fmla="*/ 0 h 1217428"/>
              <a:gd name="connsiteX1" fmla="*/ 3067493 w 4354033"/>
              <a:gd name="connsiteY1" fmla="*/ 10632 h 1217428"/>
              <a:gd name="connsiteX2" fmla="*/ 4354033 w 4354033"/>
              <a:gd name="connsiteY2" fmla="*/ 1217428 h 1217428"/>
              <a:gd name="connsiteX3" fmla="*/ 0 w 4354033"/>
              <a:gd name="connsiteY3" fmla="*/ 0 h 1217428"/>
              <a:gd name="connsiteX0" fmla="*/ 0 w 4354033"/>
              <a:gd name="connsiteY0" fmla="*/ 0 h 1217428"/>
              <a:gd name="connsiteX1" fmla="*/ 3088758 w 4354033"/>
              <a:gd name="connsiteY1" fmla="*/ 10632 h 1217428"/>
              <a:gd name="connsiteX2" fmla="*/ 4354033 w 4354033"/>
              <a:gd name="connsiteY2" fmla="*/ 1217428 h 1217428"/>
              <a:gd name="connsiteX3" fmla="*/ 0 w 4354033"/>
              <a:gd name="connsiteY3" fmla="*/ 0 h 1217428"/>
              <a:gd name="connsiteX0" fmla="*/ 0 w 4375298"/>
              <a:gd name="connsiteY0" fmla="*/ 0 h 1217428"/>
              <a:gd name="connsiteX1" fmla="*/ 3088758 w 4375298"/>
              <a:gd name="connsiteY1" fmla="*/ 10632 h 1217428"/>
              <a:gd name="connsiteX2" fmla="*/ 4375298 w 4375298"/>
              <a:gd name="connsiteY2" fmla="*/ 1217428 h 1217428"/>
              <a:gd name="connsiteX3" fmla="*/ 0 w 4375298"/>
              <a:gd name="connsiteY3" fmla="*/ 0 h 1217428"/>
              <a:gd name="connsiteX0" fmla="*/ 0 w 4364666"/>
              <a:gd name="connsiteY0" fmla="*/ 0 h 1217428"/>
              <a:gd name="connsiteX1" fmla="*/ 3088758 w 4364666"/>
              <a:gd name="connsiteY1" fmla="*/ 10632 h 1217428"/>
              <a:gd name="connsiteX2" fmla="*/ 4364666 w 4364666"/>
              <a:gd name="connsiteY2" fmla="*/ 1217428 h 1217428"/>
              <a:gd name="connsiteX3" fmla="*/ 0 w 4364666"/>
              <a:gd name="connsiteY3" fmla="*/ 0 h 1217428"/>
              <a:gd name="connsiteX0" fmla="*/ 0 w 4354033"/>
              <a:gd name="connsiteY0" fmla="*/ 0 h 1222744"/>
              <a:gd name="connsiteX1" fmla="*/ 3088758 w 4354033"/>
              <a:gd name="connsiteY1" fmla="*/ 10632 h 1222744"/>
              <a:gd name="connsiteX2" fmla="*/ 4354033 w 4354033"/>
              <a:gd name="connsiteY2" fmla="*/ 1222744 h 1222744"/>
              <a:gd name="connsiteX3" fmla="*/ 0 w 4354033"/>
              <a:gd name="connsiteY3" fmla="*/ 0 h 1222744"/>
              <a:gd name="connsiteX0" fmla="*/ 0 w 4354033"/>
              <a:gd name="connsiteY0" fmla="*/ 5317 h 1228061"/>
              <a:gd name="connsiteX1" fmla="*/ 3083442 w 4354033"/>
              <a:gd name="connsiteY1" fmla="*/ 0 h 1228061"/>
              <a:gd name="connsiteX2" fmla="*/ 4354033 w 4354033"/>
              <a:gd name="connsiteY2" fmla="*/ 1228061 h 1228061"/>
              <a:gd name="connsiteX3" fmla="*/ 0 w 4354033"/>
              <a:gd name="connsiteY3" fmla="*/ 5317 h 1228061"/>
              <a:gd name="connsiteX0" fmla="*/ 0 w 4354033"/>
              <a:gd name="connsiteY0" fmla="*/ 0 h 1222744"/>
              <a:gd name="connsiteX1" fmla="*/ 3094074 w 4354033"/>
              <a:gd name="connsiteY1" fmla="*/ 5315 h 1222744"/>
              <a:gd name="connsiteX2" fmla="*/ 4354033 w 4354033"/>
              <a:gd name="connsiteY2" fmla="*/ 1222744 h 1222744"/>
              <a:gd name="connsiteX3" fmla="*/ 0 w 4354033"/>
              <a:gd name="connsiteY3" fmla="*/ 0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4033" h="1222744">
                <a:moveTo>
                  <a:pt x="0" y="0"/>
                </a:moveTo>
                <a:lnTo>
                  <a:pt x="3094074" y="5315"/>
                </a:lnTo>
                <a:lnTo>
                  <a:pt x="4354033" y="122274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8690615" y="3783805"/>
            <a:ext cx="2797640" cy="3086077"/>
          </a:xfrm>
          <a:custGeom>
            <a:avLst/>
            <a:gdLst>
              <a:gd name="connsiteX0" fmla="*/ 2270113 w 2753791"/>
              <a:gd name="connsiteY0" fmla="*/ 0 h 3029171"/>
              <a:gd name="connsiteX1" fmla="*/ 0 w 2753791"/>
              <a:gd name="connsiteY1" fmla="*/ 3025640 h 3029171"/>
              <a:gd name="connsiteX2" fmla="*/ 2753791 w 2753791"/>
              <a:gd name="connsiteY2" fmla="*/ 3029171 h 3029171"/>
              <a:gd name="connsiteX3" fmla="*/ 2270113 w 2753791"/>
              <a:gd name="connsiteY3" fmla="*/ 0 h 3029171"/>
              <a:gd name="connsiteX0" fmla="*/ 2247810 w 2753791"/>
              <a:gd name="connsiteY0" fmla="*/ 0 h 3073776"/>
              <a:gd name="connsiteX1" fmla="*/ 0 w 2753791"/>
              <a:gd name="connsiteY1" fmla="*/ 3070245 h 3073776"/>
              <a:gd name="connsiteX2" fmla="*/ 2753791 w 2753791"/>
              <a:gd name="connsiteY2" fmla="*/ 3073776 h 3073776"/>
              <a:gd name="connsiteX3" fmla="*/ 2247810 w 2753791"/>
              <a:gd name="connsiteY3" fmla="*/ 0 h 3073776"/>
              <a:gd name="connsiteX0" fmla="*/ 2311420 w 2817401"/>
              <a:gd name="connsiteY0" fmla="*/ 0 h 3073776"/>
              <a:gd name="connsiteX1" fmla="*/ 0 w 2817401"/>
              <a:gd name="connsiteY1" fmla="*/ 3062294 h 3073776"/>
              <a:gd name="connsiteX2" fmla="*/ 2817401 w 2817401"/>
              <a:gd name="connsiteY2" fmla="*/ 3073776 h 3073776"/>
              <a:gd name="connsiteX3" fmla="*/ 2311420 w 2817401"/>
              <a:gd name="connsiteY3" fmla="*/ 0 h 3073776"/>
              <a:gd name="connsiteX0" fmla="*/ 2311420 w 2817401"/>
              <a:gd name="connsiteY0" fmla="*/ 0 h 3089589"/>
              <a:gd name="connsiteX1" fmla="*/ 0 w 2817401"/>
              <a:gd name="connsiteY1" fmla="*/ 3089589 h 3089589"/>
              <a:gd name="connsiteX2" fmla="*/ 2817401 w 2817401"/>
              <a:gd name="connsiteY2" fmla="*/ 3073776 h 3089589"/>
              <a:gd name="connsiteX3" fmla="*/ 2311420 w 2817401"/>
              <a:gd name="connsiteY3" fmla="*/ 0 h 3089589"/>
              <a:gd name="connsiteX0" fmla="*/ 2306657 w 2812638"/>
              <a:gd name="connsiteY0" fmla="*/ 0 h 3089589"/>
              <a:gd name="connsiteX1" fmla="*/ 0 w 2812638"/>
              <a:gd name="connsiteY1" fmla="*/ 3089589 h 3089589"/>
              <a:gd name="connsiteX2" fmla="*/ 2812638 w 2812638"/>
              <a:gd name="connsiteY2" fmla="*/ 3073776 h 3089589"/>
              <a:gd name="connsiteX3" fmla="*/ 2306657 w 2812638"/>
              <a:gd name="connsiteY3" fmla="*/ 0 h 3089589"/>
              <a:gd name="connsiteX0" fmla="*/ 2306657 w 2812638"/>
              <a:gd name="connsiteY0" fmla="*/ 0 h 3084826"/>
              <a:gd name="connsiteX1" fmla="*/ 0 w 2812638"/>
              <a:gd name="connsiteY1" fmla="*/ 3084826 h 3084826"/>
              <a:gd name="connsiteX2" fmla="*/ 2812638 w 2812638"/>
              <a:gd name="connsiteY2" fmla="*/ 3073776 h 3084826"/>
              <a:gd name="connsiteX3" fmla="*/ 2306657 w 2812638"/>
              <a:gd name="connsiteY3" fmla="*/ 0 h 3084826"/>
              <a:gd name="connsiteX0" fmla="*/ 2292370 w 2798351"/>
              <a:gd name="connsiteY0" fmla="*/ 0 h 3084826"/>
              <a:gd name="connsiteX1" fmla="*/ 0 w 2798351"/>
              <a:gd name="connsiteY1" fmla="*/ 3084826 h 3084826"/>
              <a:gd name="connsiteX2" fmla="*/ 2798351 w 2798351"/>
              <a:gd name="connsiteY2" fmla="*/ 3073776 h 3084826"/>
              <a:gd name="connsiteX3" fmla="*/ 2292370 w 2798351"/>
              <a:gd name="connsiteY3" fmla="*/ 0 h 3084826"/>
              <a:gd name="connsiteX0" fmla="*/ 22987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298720 w 2804701"/>
              <a:gd name="connsiteY3" fmla="*/ 0 h 3084826"/>
              <a:gd name="connsiteX0" fmla="*/ 22987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298720 w 2804701"/>
              <a:gd name="connsiteY3" fmla="*/ 0 h 3084826"/>
              <a:gd name="connsiteX0" fmla="*/ 23114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311420 w 2804701"/>
              <a:gd name="connsiteY3" fmla="*/ 0 h 3084826"/>
              <a:gd name="connsiteX0" fmla="*/ 2311420 w 2804701"/>
              <a:gd name="connsiteY0" fmla="*/ 0 h 3087424"/>
              <a:gd name="connsiteX1" fmla="*/ 0 w 2804701"/>
              <a:gd name="connsiteY1" fmla="*/ 3084826 h 3087424"/>
              <a:gd name="connsiteX2" fmla="*/ 2804701 w 2804701"/>
              <a:gd name="connsiteY2" fmla="*/ 3087424 h 3087424"/>
              <a:gd name="connsiteX3" fmla="*/ 2311420 w 2804701"/>
              <a:gd name="connsiteY3" fmla="*/ 0 h 3087424"/>
              <a:gd name="connsiteX0" fmla="*/ 2311420 w 2818349"/>
              <a:gd name="connsiteY0" fmla="*/ 0 h 3087424"/>
              <a:gd name="connsiteX1" fmla="*/ 0 w 2818349"/>
              <a:gd name="connsiteY1" fmla="*/ 3084826 h 3087424"/>
              <a:gd name="connsiteX2" fmla="*/ 2818349 w 2818349"/>
              <a:gd name="connsiteY2" fmla="*/ 3087424 h 3087424"/>
              <a:gd name="connsiteX3" fmla="*/ 2311420 w 2818349"/>
              <a:gd name="connsiteY3" fmla="*/ 0 h 308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8349" h="3087424">
                <a:moveTo>
                  <a:pt x="2311420" y="0"/>
                </a:moveTo>
                <a:lnTo>
                  <a:pt x="0" y="3084826"/>
                </a:lnTo>
                <a:lnTo>
                  <a:pt x="2818349" y="3087424"/>
                </a:lnTo>
                <a:lnTo>
                  <a:pt x="2311420" y="0"/>
                </a:lnTo>
                <a:close/>
              </a:path>
            </a:pathLst>
          </a:custGeom>
          <a:gradFill>
            <a:gsLst>
              <a:gs pos="11000">
                <a:schemeClr val="accent2"/>
              </a:gs>
              <a:gs pos="78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6" name="Freeform 35"/>
          <p:cNvSpPr/>
          <p:nvPr/>
        </p:nvSpPr>
        <p:spPr>
          <a:xfrm>
            <a:off x="7660347" y="1094096"/>
            <a:ext cx="4531653" cy="1344304"/>
          </a:xfrm>
          <a:custGeom>
            <a:avLst/>
            <a:gdLst>
              <a:gd name="connsiteX0" fmla="*/ 0 w 4533900"/>
              <a:gd name="connsiteY0" fmla="*/ 142875 h 1371600"/>
              <a:gd name="connsiteX1" fmla="*/ 4533900 w 4533900"/>
              <a:gd name="connsiteY1" fmla="*/ 0 h 1371600"/>
              <a:gd name="connsiteX2" fmla="*/ 2043113 w 4533900"/>
              <a:gd name="connsiteY2" fmla="*/ 1371600 h 1371600"/>
              <a:gd name="connsiteX3" fmla="*/ 0 w 4533900"/>
              <a:gd name="connsiteY3" fmla="*/ 142875 h 1371600"/>
              <a:gd name="connsiteX0" fmla="*/ 0 w 4533900"/>
              <a:gd name="connsiteY0" fmla="*/ 142875 h 1371600"/>
              <a:gd name="connsiteX1" fmla="*/ 4533900 w 4533900"/>
              <a:gd name="connsiteY1" fmla="*/ 0 h 1371600"/>
              <a:gd name="connsiteX2" fmla="*/ 2021848 w 4533900"/>
              <a:gd name="connsiteY2" fmla="*/ 1371600 h 1371600"/>
              <a:gd name="connsiteX3" fmla="*/ 0 w 4533900"/>
              <a:gd name="connsiteY3" fmla="*/ 142875 h 1371600"/>
              <a:gd name="connsiteX0" fmla="*/ 0 w 4544532"/>
              <a:gd name="connsiteY0" fmla="*/ 153508 h 1371600"/>
              <a:gd name="connsiteX1" fmla="*/ 4544532 w 4544532"/>
              <a:gd name="connsiteY1" fmla="*/ 0 h 1371600"/>
              <a:gd name="connsiteX2" fmla="*/ 2032480 w 4544532"/>
              <a:gd name="connsiteY2" fmla="*/ 1371600 h 1371600"/>
              <a:gd name="connsiteX3" fmla="*/ 0 w 4544532"/>
              <a:gd name="connsiteY3" fmla="*/ 153508 h 1371600"/>
              <a:gd name="connsiteX0" fmla="*/ 0 w 4544532"/>
              <a:gd name="connsiteY0" fmla="*/ 142875 h 1371600"/>
              <a:gd name="connsiteX1" fmla="*/ 4544532 w 4544532"/>
              <a:gd name="connsiteY1" fmla="*/ 0 h 1371600"/>
              <a:gd name="connsiteX2" fmla="*/ 2032480 w 4544532"/>
              <a:gd name="connsiteY2" fmla="*/ 1371600 h 1371600"/>
              <a:gd name="connsiteX3" fmla="*/ 0 w 4544532"/>
              <a:gd name="connsiteY3" fmla="*/ 142875 h 1371600"/>
              <a:gd name="connsiteX0" fmla="*/ 0 w 4536805"/>
              <a:gd name="connsiteY0" fmla="*/ 148026 h 1371600"/>
              <a:gd name="connsiteX1" fmla="*/ 4536805 w 4536805"/>
              <a:gd name="connsiteY1" fmla="*/ 0 h 1371600"/>
              <a:gd name="connsiteX2" fmla="*/ 2024753 w 4536805"/>
              <a:gd name="connsiteY2" fmla="*/ 1371600 h 1371600"/>
              <a:gd name="connsiteX3" fmla="*/ 0 w 4536805"/>
              <a:gd name="connsiteY3" fmla="*/ 148026 h 1371600"/>
              <a:gd name="connsiteX0" fmla="*/ 0 w 4531653"/>
              <a:gd name="connsiteY0" fmla="*/ 142874 h 1371600"/>
              <a:gd name="connsiteX1" fmla="*/ 4531653 w 4531653"/>
              <a:gd name="connsiteY1" fmla="*/ 0 h 1371600"/>
              <a:gd name="connsiteX2" fmla="*/ 2019601 w 4531653"/>
              <a:gd name="connsiteY2" fmla="*/ 1371600 h 1371600"/>
              <a:gd name="connsiteX3" fmla="*/ 0 w 4531653"/>
              <a:gd name="connsiteY3" fmla="*/ 142874 h 1371600"/>
              <a:gd name="connsiteX0" fmla="*/ 0 w 3944799"/>
              <a:gd name="connsiteY0" fmla="*/ 33692 h 1262418"/>
              <a:gd name="connsiteX1" fmla="*/ 3944799 w 3944799"/>
              <a:gd name="connsiteY1" fmla="*/ 0 h 1262418"/>
              <a:gd name="connsiteX2" fmla="*/ 2019601 w 3944799"/>
              <a:gd name="connsiteY2" fmla="*/ 1262418 h 1262418"/>
              <a:gd name="connsiteX3" fmla="*/ 0 w 3944799"/>
              <a:gd name="connsiteY3" fmla="*/ 33692 h 1262418"/>
              <a:gd name="connsiteX0" fmla="*/ 0 w 4531653"/>
              <a:gd name="connsiteY0" fmla="*/ 115578 h 1344304"/>
              <a:gd name="connsiteX1" fmla="*/ 4531653 w 4531653"/>
              <a:gd name="connsiteY1" fmla="*/ 0 h 1344304"/>
              <a:gd name="connsiteX2" fmla="*/ 2019601 w 4531653"/>
              <a:gd name="connsiteY2" fmla="*/ 1344304 h 1344304"/>
              <a:gd name="connsiteX3" fmla="*/ 0 w 4531653"/>
              <a:gd name="connsiteY3" fmla="*/ 115578 h 134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1653" h="1344304">
                <a:moveTo>
                  <a:pt x="0" y="115578"/>
                </a:moveTo>
                <a:lnTo>
                  <a:pt x="4531653" y="0"/>
                </a:lnTo>
                <a:lnTo>
                  <a:pt x="2019601" y="1344304"/>
                </a:lnTo>
                <a:lnTo>
                  <a:pt x="0" y="115578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7" name="Freeform 36"/>
          <p:cNvSpPr/>
          <p:nvPr/>
        </p:nvSpPr>
        <p:spPr>
          <a:xfrm>
            <a:off x="4067336" y="4705135"/>
            <a:ext cx="4628534" cy="2161794"/>
          </a:xfrm>
          <a:custGeom>
            <a:avLst/>
            <a:gdLst>
              <a:gd name="connsiteX0" fmla="*/ 0 w 4632158"/>
              <a:gd name="connsiteY0" fmla="*/ 1239253 h 2129590"/>
              <a:gd name="connsiteX1" fmla="*/ 3645569 w 4632158"/>
              <a:gd name="connsiteY1" fmla="*/ 0 h 2129590"/>
              <a:gd name="connsiteX2" fmla="*/ 4632158 w 4632158"/>
              <a:gd name="connsiteY2" fmla="*/ 2129590 h 2129590"/>
              <a:gd name="connsiteX3" fmla="*/ 0 w 4632158"/>
              <a:gd name="connsiteY3" fmla="*/ 1239253 h 2129590"/>
              <a:gd name="connsiteX0" fmla="*/ 0 w 4632158"/>
              <a:gd name="connsiteY0" fmla="*/ 1243228 h 2133565"/>
              <a:gd name="connsiteX1" fmla="*/ 3641593 w 4632158"/>
              <a:gd name="connsiteY1" fmla="*/ 0 h 2133565"/>
              <a:gd name="connsiteX2" fmla="*/ 4632158 w 4632158"/>
              <a:gd name="connsiteY2" fmla="*/ 2133565 h 2133565"/>
              <a:gd name="connsiteX3" fmla="*/ 0 w 4632158"/>
              <a:gd name="connsiteY3" fmla="*/ 1243228 h 2133565"/>
              <a:gd name="connsiteX0" fmla="*/ 0 w 4656011"/>
              <a:gd name="connsiteY0" fmla="*/ 1243228 h 2157419"/>
              <a:gd name="connsiteX1" fmla="*/ 3641593 w 4656011"/>
              <a:gd name="connsiteY1" fmla="*/ 0 h 2157419"/>
              <a:gd name="connsiteX2" fmla="*/ 4656011 w 4656011"/>
              <a:gd name="connsiteY2" fmla="*/ 2157419 h 2157419"/>
              <a:gd name="connsiteX3" fmla="*/ 0 w 4656011"/>
              <a:gd name="connsiteY3" fmla="*/ 1243228 h 2157419"/>
              <a:gd name="connsiteX0" fmla="*/ 0 w 4659987"/>
              <a:gd name="connsiteY0" fmla="*/ 1247204 h 2157419"/>
              <a:gd name="connsiteX1" fmla="*/ 3645569 w 4659987"/>
              <a:gd name="connsiteY1" fmla="*/ 0 h 2157419"/>
              <a:gd name="connsiteX2" fmla="*/ 4659987 w 4659987"/>
              <a:gd name="connsiteY2" fmla="*/ 2157419 h 2157419"/>
              <a:gd name="connsiteX3" fmla="*/ 0 w 4659987"/>
              <a:gd name="connsiteY3" fmla="*/ 1247204 h 2157419"/>
              <a:gd name="connsiteX0" fmla="*/ 0 w 4667938"/>
              <a:gd name="connsiteY0" fmla="*/ 1263107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63107 h 2157419"/>
              <a:gd name="connsiteX0" fmla="*/ 0 w 4667938"/>
              <a:gd name="connsiteY0" fmla="*/ 1259132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59132 h 2157419"/>
              <a:gd name="connsiteX0" fmla="*/ 0 w 4667938"/>
              <a:gd name="connsiteY0" fmla="*/ 1259132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59132 h 2157419"/>
              <a:gd name="connsiteX0" fmla="*/ 0 w 4659987"/>
              <a:gd name="connsiteY0" fmla="*/ 1251181 h 2157419"/>
              <a:gd name="connsiteX1" fmla="*/ 3645569 w 4659987"/>
              <a:gd name="connsiteY1" fmla="*/ 0 h 2157419"/>
              <a:gd name="connsiteX2" fmla="*/ 4659987 w 4659987"/>
              <a:gd name="connsiteY2" fmla="*/ 2157419 h 2157419"/>
              <a:gd name="connsiteX3" fmla="*/ 0 w 4659987"/>
              <a:gd name="connsiteY3" fmla="*/ 1251181 h 2157419"/>
              <a:gd name="connsiteX0" fmla="*/ 0 w 4674275"/>
              <a:gd name="connsiteY0" fmla="*/ 1251181 h 2157419"/>
              <a:gd name="connsiteX1" fmla="*/ 3645569 w 4674275"/>
              <a:gd name="connsiteY1" fmla="*/ 0 h 2157419"/>
              <a:gd name="connsiteX2" fmla="*/ 4674275 w 4674275"/>
              <a:gd name="connsiteY2" fmla="*/ 2157419 h 2157419"/>
              <a:gd name="connsiteX3" fmla="*/ 0 w 4674275"/>
              <a:gd name="connsiteY3" fmla="*/ 1251181 h 2157419"/>
              <a:gd name="connsiteX0" fmla="*/ 0 w 4683800"/>
              <a:gd name="connsiteY0" fmla="*/ 1251181 h 2157419"/>
              <a:gd name="connsiteX1" fmla="*/ 3655094 w 4683800"/>
              <a:gd name="connsiteY1" fmla="*/ 0 h 2157419"/>
              <a:gd name="connsiteX2" fmla="*/ 4683800 w 4683800"/>
              <a:gd name="connsiteY2" fmla="*/ 2157419 h 2157419"/>
              <a:gd name="connsiteX3" fmla="*/ 0 w 4683800"/>
              <a:gd name="connsiteY3" fmla="*/ 1251181 h 2157419"/>
              <a:gd name="connsiteX0" fmla="*/ 0 w 4695230"/>
              <a:gd name="connsiteY0" fmla="*/ 1251181 h 2157419"/>
              <a:gd name="connsiteX1" fmla="*/ 3666524 w 4695230"/>
              <a:gd name="connsiteY1" fmla="*/ 0 h 2157419"/>
              <a:gd name="connsiteX2" fmla="*/ 4695230 w 4695230"/>
              <a:gd name="connsiteY2" fmla="*/ 2157419 h 2157419"/>
              <a:gd name="connsiteX3" fmla="*/ 0 w 4695230"/>
              <a:gd name="connsiteY3" fmla="*/ 1251181 h 2157419"/>
              <a:gd name="connsiteX0" fmla="*/ 0 w 4695230"/>
              <a:gd name="connsiteY0" fmla="*/ 1251181 h 2171067"/>
              <a:gd name="connsiteX1" fmla="*/ 3666524 w 4695230"/>
              <a:gd name="connsiteY1" fmla="*/ 0 h 2171067"/>
              <a:gd name="connsiteX2" fmla="*/ 4695230 w 4695230"/>
              <a:gd name="connsiteY2" fmla="*/ 2171067 h 2171067"/>
              <a:gd name="connsiteX3" fmla="*/ 0 w 4695230"/>
              <a:gd name="connsiteY3" fmla="*/ 1251181 h 2171067"/>
              <a:gd name="connsiteX0" fmla="*/ 0 w 4708878"/>
              <a:gd name="connsiteY0" fmla="*/ 1251181 h 2184715"/>
              <a:gd name="connsiteX1" fmla="*/ 3666524 w 4708878"/>
              <a:gd name="connsiteY1" fmla="*/ 0 h 2184715"/>
              <a:gd name="connsiteX2" fmla="*/ 4708878 w 4708878"/>
              <a:gd name="connsiteY2" fmla="*/ 2184715 h 2184715"/>
              <a:gd name="connsiteX3" fmla="*/ 0 w 4708878"/>
              <a:gd name="connsiteY3" fmla="*/ 1251181 h 2184715"/>
              <a:gd name="connsiteX0" fmla="*/ 0 w 4722526"/>
              <a:gd name="connsiteY0" fmla="*/ 1251181 h 2198363"/>
              <a:gd name="connsiteX1" fmla="*/ 3666524 w 4722526"/>
              <a:gd name="connsiteY1" fmla="*/ 0 h 2198363"/>
              <a:gd name="connsiteX2" fmla="*/ 4722526 w 4722526"/>
              <a:gd name="connsiteY2" fmla="*/ 2198363 h 2198363"/>
              <a:gd name="connsiteX3" fmla="*/ 0 w 4722526"/>
              <a:gd name="connsiteY3" fmla="*/ 1251181 h 2198363"/>
              <a:gd name="connsiteX0" fmla="*/ 0 w 4658916"/>
              <a:gd name="connsiteY0" fmla="*/ 1251181 h 2190411"/>
              <a:gd name="connsiteX1" fmla="*/ 3666524 w 4658916"/>
              <a:gd name="connsiteY1" fmla="*/ 0 h 2190411"/>
              <a:gd name="connsiteX2" fmla="*/ 4658916 w 4658916"/>
              <a:gd name="connsiteY2" fmla="*/ 2190411 h 2190411"/>
              <a:gd name="connsiteX3" fmla="*/ 0 w 4658916"/>
              <a:gd name="connsiteY3" fmla="*/ 1251181 h 2190411"/>
              <a:gd name="connsiteX0" fmla="*/ 0 w 4658916"/>
              <a:gd name="connsiteY0" fmla="*/ 1251181 h 2166557"/>
              <a:gd name="connsiteX1" fmla="*/ 3666524 w 4658916"/>
              <a:gd name="connsiteY1" fmla="*/ 0 h 2166557"/>
              <a:gd name="connsiteX2" fmla="*/ 4658916 w 4658916"/>
              <a:gd name="connsiteY2" fmla="*/ 2166557 h 2166557"/>
              <a:gd name="connsiteX3" fmla="*/ 0 w 4658916"/>
              <a:gd name="connsiteY3" fmla="*/ 1251181 h 2166557"/>
              <a:gd name="connsiteX0" fmla="*/ 0 w 4670136"/>
              <a:gd name="connsiteY0" fmla="*/ 1251181 h 2166557"/>
              <a:gd name="connsiteX1" fmla="*/ 3677744 w 4670136"/>
              <a:gd name="connsiteY1" fmla="*/ 0 h 2166557"/>
              <a:gd name="connsiteX2" fmla="*/ 4670136 w 4670136"/>
              <a:gd name="connsiteY2" fmla="*/ 2166557 h 2166557"/>
              <a:gd name="connsiteX3" fmla="*/ 0 w 4670136"/>
              <a:gd name="connsiteY3" fmla="*/ 1251181 h 2166557"/>
              <a:gd name="connsiteX0" fmla="*/ 0 w 4653306"/>
              <a:gd name="connsiteY0" fmla="*/ 1251181 h 2166557"/>
              <a:gd name="connsiteX1" fmla="*/ 3660914 w 4653306"/>
              <a:gd name="connsiteY1" fmla="*/ 0 h 2166557"/>
              <a:gd name="connsiteX2" fmla="*/ 4653306 w 4653306"/>
              <a:gd name="connsiteY2" fmla="*/ 2166557 h 2166557"/>
              <a:gd name="connsiteX3" fmla="*/ 0 w 4653306"/>
              <a:gd name="connsiteY3" fmla="*/ 1251181 h 2166557"/>
              <a:gd name="connsiteX0" fmla="*/ 0 w 4001299"/>
              <a:gd name="connsiteY0" fmla="*/ 869518 h 2166557"/>
              <a:gd name="connsiteX1" fmla="*/ 3008907 w 4001299"/>
              <a:gd name="connsiteY1" fmla="*/ 0 h 2166557"/>
              <a:gd name="connsiteX2" fmla="*/ 4001299 w 4001299"/>
              <a:gd name="connsiteY2" fmla="*/ 2166557 h 2166557"/>
              <a:gd name="connsiteX3" fmla="*/ 0 w 4001299"/>
              <a:gd name="connsiteY3" fmla="*/ 869518 h 2166557"/>
              <a:gd name="connsiteX0" fmla="*/ 0 w 4645354"/>
              <a:gd name="connsiteY0" fmla="*/ 1251181 h 2166557"/>
              <a:gd name="connsiteX1" fmla="*/ 3652962 w 4645354"/>
              <a:gd name="connsiteY1" fmla="*/ 0 h 2166557"/>
              <a:gd name="connsiteX2" fmla="*/ 4645354 w 4645354"/>
              <a:gd name="connsiteY2" fmla="*/ 2166557 h 2166557"/>
              <a:gd name="connsiteX3" fmla="*/ 0 w 4645354"/>
              <a:gd name="connsiteY3" fmla="*/ 1251181 h 2166557"/>
              <a:gd name="connsiteX0" fmla="*/ 0 w 4645354"/>
              <a:gd name="connsiteY0" fmla="*/ 1243230 h 2166557"/>
              <a:gd name="connsiteX1" fmla="*/ 3652962 w 4645354"/>
              <a:gd name="connsiteY1" fmla="*/ 0 h 2166557"/>
              <a:gd name="connsiteX2" fmla="*/ 4645354 w 4645354"/>
              <a:gd name="connsiteY2" fmla="*/ 2166557 h 2166557"/>
              <a:gd name="connsiteX3" fmla="*/ 0 w 4645354"/>
              <a:gd name="connsiteY3" fmla="*/ 1243230 h 2166557"/>
              <a:gd name="connsiteX0" fmla="*/ 0 w 4645354"/>
              <a:gd name="connsiteY0" fmla="*/ 1238467 h 2161794"/>
              <a:gd name="connsiteX1" fmla="*/ 3664911 w 4645354"/>
              <a:gd name="connsiteY1" fmla="*/ 0 h 2161794"/>
              <a:gd name="connsiteX2" fmla="*/ 4645354 w 4645354"/>
              <a:gd name="connsiteY2" fmla="*/ 2161794 h 2161794"/>
              <a:gd name="connsiteX3" fmla="*/ 0 w 4645354"/>
              <a:gd name="connsiteY3" fmla="*/ 1238467 h 216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354" h="2161794">
                <a:moveTo>
                  <a:pt x="0" y="1238467"/>
                </a:moveTo>
                <a:lnTo>
                  <a:pt x="3664911" y="0"/>
                </a:lnTo>
                <a:lnTo>
                  <a:pt x="4645354" y="2161794"/>
                </a:lnTo>
                <a:lnTo>
                  <a:pt x="0" y="1238467"/>
                </a:lnTo>
                <a:close/>
              </a:path>
            </a:pathLst>
          </a:custGeom>
          <a:gradFill>
            <a:gsLst>
              <a:gs pos="2000">
                <a:schemeClr val="accent1"/>
              </a:gs>
              <a:gs pos="100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8" name="Freeform 37"/>
          <p:cNvSpPr/>
          <p:nvPr/>
        </p:nvSpPr>
        <p:spPr>
          <a:xfrm>
            <a:off x="3541852" y="3007895"/>
            <a:ext cx="2834884" cy="2947737"/>
          </a:xfrm>
          <a:custGeom>
            <a:avLst/>
            <a:gdLst>
              <a:gd name="connsiteX0" fmla="*/ 0 w 2791326"/>
              <a:gd name="connsiteY0" fmla="*/ 1816768 h 2947737"/>
              <a:gd name="connsiteX1" fmla="*/ 493294 w 2791326"/>
              <a:gd name="connsiteY1" fmla="*/ 2947737 h 2947737"/>
              <a:gd name="connsiteX2" fmla="*/ 2791326 w 2791326"/>
              <a:gd name="connsiteY2" fmla="*/ 0 h 2947737"/>
              <a:gd name="connsiteX3" fmla="*/ 0 w 2791326"/>
              <a:gd name="connsiteY3" fmla="*/ 1816768 h 2947737"/>
              <a:gd name="connsiteX0" fmla="*/ 0 w 2799638"/>
              <a:gd name="connsiteY0" fmla="*/ 1845863 h 2947737"/>
              <a:gd name="connsiteX1" fmla="*/ 501606 w 2799638"/>
              <a:gd name="connsiteY1" fmla="*/ 2947737 h 2947737"/>
              <a:gd name="connsiteX2" fmla="*/ 2799638 w 2799638"/>
              <a:gd name="connsiteY2" fmla="*/ 0 h 2947737"/>
              <a:gd name="connsiteX3" fmla="*/ 0 w 2799638"/>
              <a:gd name="connsiteY3" fmla="*/ 1845863 h 2947737"/>
              <a:gd name="connsiteX0" fmla="*/ 0 w 2826933"/>
              <a:gd name="connsiteY0" fmla="*/ 1886806 h 2947737"/>
              <a:gd name="connsiteX1" fmla="*/ 52890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86806 h 2947737"/>
              <a:gd name="connsiteX0" fmla="*/ 0 w 2826933"/>
              <a:gd name="connsiteY0" fmla="*/ 1859510 h 2947737"/>
              <a:gd name="connsiteX1" fmla="*/ 52890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59510 h 2947737"/>
              <a:gd name="connsiteX0" fmla="*/ 0 w 2826933"/>
              <a:gd name="connsiteY0" fmla="*/ 1859510 h 2947737"/>
              <a:gd name="connsiteX1" fmla="*/ 52329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59510 h 2947737"/>
              <a:gd name="connsiteX0" fmla="*/ 0 w 2834884"/>
              <a:gd name="connsiteY0" fmla="*/ 1867462 h 2947737"/>
              <a:gd name="connsiteX1" fmla="*/ 531242 w 2834884"/>
              <a:gd name="connsiteY1" fmla="*/ 2947737 h 2947737"/>
              <a:gd name="connsiteX2" fmla="*/ 2834884 w 2834884"/>
              <a:gd name="connsiteY2" fmla="*/ 0 h 2947737"/>
              <a:gd name="connsiteX3" fmla="*/ 0 w 2834884"/>
              <a:gd name="connsiteY3" fmla="*/ 1867462 h 29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4884" h="2947737">
                <a:moveTo>
                  <a:pt x="0" y="1867462"/>
                </a:moveTo>
                <a:lnTo>
                  <a:pt x="531242" y="2947737"/>
                </a:lnTo>
                <a:lnTo>
                  <a:pt x="2834884" y="0"/>
                </a:lnTo>
                <a:lnTo>
                  <a:pt x="0" y="1867462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97000">
                <a:schemeClr val="accent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79413" y="1333500"/>
            <a:ext cx="9521825" cy="4127499"/>
          </a:xfrm>
        </p:spPr>
        <p:txBody>
          <a:bodyPr rIns="0"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22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F35FFD0-EBD4-474B-BC75-6F0097C28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02E9-40F5-49A3-9F76-56C134AE5324}" type="datetimeFigureOut">
              <a:rPr lang="it-IT" smtClean="0"/>
              <a:t>12/05/2023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819669B-75B0-4B70-B811-4101462E5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1025795-7FD0-41F5-A1DD-39C390255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8A1A-D448-45E6-8734-9F9BE9D2E399}" type="slidenum">
              <a:rPr lang="it-IT" smtClean="0"/>
              <a:t>‹#›</a:t>
            </a:fld>
            <a:endParaRPr lang="it-IT"/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5206EA35-0916-4C40-A034-99DA9A309C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183" y="243432"/>
            <a:ext cx="1585533" cy="56445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44BC5EE-4EAD-9940-BB92-2C7C17104F06}"/>
              </a:ext>
            </a:extLst>
          </p:cNvPr>
          <p:cNvSpPr txBox="1"/>
          <p:nvPr userDrawn="1"/>
        </p:nvSpPr>
        <p:spPr>
          <a:xfrm>
            <a:off x="0" y="325602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Ubuntu" panose="020B0504030602030204" pitchFamily="34" charset="0"/>
              </a:rPr>
              <a:t>2° WEB CONFERENCE NAZIONALE </a:t>
            </a:r>
            <a:r>
              <a:rPr lang="it-IT" sz="2000" b="1" dirty="0">
                <a:solidFill>
                  <a:srgbClr val="B0153A"/>
                </a:solidFill>
                <a:latin typeface="Ubuntu" panose="020B0504030602030204" pitchFamily="34" charset="0"/>
              </a:rPr>
              <a:t>ANMDO</a:t>
            </a:r>
          </a:p>
        </p:txBody>
      </p:sp>
    </p:spTree>
    <p:extLst>
      <p:ext uri="{BB962C8B-B14F-4D97-AF65-F5344CB8AC3E}">
        <p14:creationId xmlns:p14="http://schemas.microsoft.com/office/powerpoint/2010/main" val="12468828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3" y="2321901"/>
            <a:ext cx="9521825" cy="1994392"/>
          </a:xfr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81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-9845" y="-7221"/>
            <a:ext cx="12210731" cy="6884165"/>
            <a:chOff x="-9845" y="-7221"/>
            <a:chExt cx="12210731" cy="6884165"/>
          </a:xfrm>
        </p:grpSpPr>
        <p:sp>
          <p:nvSpPr>
            <p:cNvPr id="6" name="Freeform 5"/>
            <p:cNvSpPr/>
            <p:nvPr/>
          </p:nvSpPr>
          <p:spPr>
            <a:xfrm>
              <a:off x="-6314" y="3602940"/>
              <a:ext cx="3593122" cy="3267566"/>
            </a:xfrm>
            <a:custGeom>
              <a:avLst/>
              <a:gdLst>
                <a:gd name="connsiteX0" fmla="*/ 1392248 w 3580909"/>
                <a:gd name="connsiteY0" fmla="*/ 0 h 3209249"/>
                <a:gd name="connsiteX1" fmla="*/ 0 w 3580909"/>
                <a:gd name="connsiteY1" fmla="*/ 3209249 h 3209249"/>
                <a:gd name="connsiteX2" fmla="*/ 3580909 w 3580909"/>
                <a:gd name="connsiteY2" fmla="*/ 1215267 h 3209249"/>
                <a:gd name="connsiteX3" fmla="*/ 1392248 w 3580909"/>
                <a:gd name="connsiteY3" fmla="*/ 0 h 3209249"/>
                <a:gd name="connsiteX0" fmla="*/ 1406371 w 3595032"/>
                <a:gd name="connsiteY0" fmla="*/ 0 h 3209249"/>
                <a:gd name="connsiteX1" fmla="*/ 0 w 3595032"/>
                <a:gd name="connsiteY1" fmla="*/ 3209249 h 3209249"/>
                <a:gd name="connsiteX2" fmla="*/ 3595032 w 3595032"/>
                <a:gd name="connsiteY2" fmla="*/ 1215267 h 3209249"/>
                <a:gd name="connsiteX3" fmla="*/ 1406371 w 3595032"/>
                <a:gd name="connsiteY3" fmla="*/ 0 h 3209249"/>
                <a:gd name="connsiteX0" fmla="*/ 1399310 w 3587971"/>
                <a:gd name="connsiteY0" fmla="*/ 0 h 3209249"/>
                <a:gd name="connsiteX1" fmla="*/ 0 w 3587971"/>
                <a:gd name="connsiteY1" fmla="*/ 3209249 h 3209249"/>
                <a:gd name="connsiteX2" fmla="*/ 3587971 w 3587971"/>
                <a:gd name="connsiteY2" fmla="*/ 1215267 h 3209249"/>
                <a:gd name="connsiteX3" fmla="*/ 1399310 w 3587971"/>
                <a:gd name="connsiteY3" fmla="*/ 0 h 3209249"/>
                <a:gd name="connsiteX0" fmla="*/ 1399310 w 3587971"/>
                <a:gd name="connsiteY0" fmla="*/ 0 h 3252111"/>
                <a:gd name="connsiteX1" fmla="*/ 0 w 3587971"/>
                <a:gd name="connsiteY1" fmla="*/ 3252111 h 3252111"/>
                <a:gd name="connsiteX2" fmla="*/ 3587971 w 3587971"/>
                <a:gd name="connsiteY2" fmla="*/ 1258129 h 3252111"/>
                <a:gd name="connsiteX3" fmla="*/ 1399310 w 3587971"/>
                <a:gd name="connsiteY3" fmla="*/ 0 h 3252111"/>
                <a:gd name="connsiteX0" fmla="*/ 1396734 w 3585395"/>
                <a:gd name="connsiteY0" fmla="*/ 0 h 3264990"/>
                <a:gd name="connsiteX1" fmla="*/ 0 w 3585395"/>
                <a:gd name="connsiteY1" fmla="*/ 3264990 h 3264990"/>
                <a:gd name="connsiteX2" fmla="*/ 3585395 w 3585395"/>
                <a:gd name="connsiteY2" fmla="*/ 1258129 h 3264990"/>
                <a:gd name="connsiteX3" fmla="*/ 1396734 w 3585395"/>
                <a:gd name="connsiteY3" fmla="*/ 0 h 3264990"/>
                <a:gd name="connsiteX0" fmla="*/ 1404461 w 3593122"/>
                <a:gd name="connsiteY0" fmla="*/ 0 h 3267566"/>
                <a:gd name="connsiteX1" fmla="*/ 0 w 3593122"/>
                <a:gd name="connsiteY1" fmla="*/ 3267566 h 3267566"/>
                <a:gd name="connsiteX2" fmla="*/ 3593122 w 3593122"/>
                <a:gd name="connsiteY2" fmla="*/ 1258129 h 3267566"/>
                <a:gd name="connsiteX3" fmla="*/ 1404461 w 3593122"/>
                <a:gd name="connsiteY3" fmla="*/ 0 h 326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3122" h="3267566">
                  <a:moveTo>
                    <a:pt x="1404461" y="0"/>
                  </a:moveTo>
                  <a:lnTo>
                    <a:pt x="0" y="3267566"/>
                  </a:lnTo>
                  <a:lnTo>
                    <a:pt x="3593122" y="1258129"/>
                  </a:lnTo>
                  <a:lnTo>
                    <a:pt x="1404461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390330" y="1741468"/>
              <a:ext cx="2199979" cy="3164694"/>
            </a:xfrm>
            <a:custGeom>
              <a:avLst/>
              <a:gdLst>
                <a:gd name="connsiteX0" fmla="*/ 1739462 w 2186152"/>
                <a:gd name="connsiteY0" fmla="*/ 0 h 3095296"/>
                <a:gd name="connsiteX1" fmla="*/ 0 w 2186152"/>
                <a:gd name="connsiteY1" fmla="*/ 1891862 h 3095296"/>
                <a:gd name="connsiteX2" fmla="*/ 2186152 w 2186152"/>
                <a:gd name="connsiteY2" fmla="*/ 3095296 h 3095296"/>
                <a:gd name="connsiteX3" fmla="*/ 1739462 w 2186152"/>
                <a:gd name="connsiteY3" fmla="*/ 0 h 3095296"/>
                <a:gd name="connsiteX0" fmla="*/ 1733563 w 2186152"/>
                <a:gd name="connsiteY0" fmla="*/ 0 h 3112994"/>
                <a:gd name="connsiteX1" fmla="*/ 0 w 2186152"/>
                <a:gd name="connsiteY1" fmla="*/ 1909560 h 3112994"/>
                <a:gd name="connsiteX2" fmla="*/ 2186152 w 2186152"/>
                <a:gd name="connsiteY2" fmla="*/ 3112994 h 3112994"/>
                <a:gd name="connsiteX3" fmla="*/ 1733563 w 2186152"/>
                <a:gd name="connsiteY3" fmla="*/ 0 h 3112994"/>
                <a:gd name="connsiteX0" fmla="*/ 1752613 w 2186152"/>
                <a:gd name="connsiteY0" fmla="*/ 0 h 3108232"/>
                <a:gd name="connsiteX1" fmla="*/ 0 w 2186152"/>
                <a:gd name="connsiteY1" fmla="*/ 1904798 h 3108232"/>
                <a:gd name="connsiteX2" fmla="*/ 2186152 w 2186152"/>
                <a:gd name="connsiteY2" fmla="*/ 3108232 h 3108232"/>
                <a:gd name="connsiteX3" fmla="*/ 1752613 w 2186152"/>
                <a:gd name="connsiteY3" fmla="*/ 0 h 3108232"/>
                <a:gd name="connsiteX0" fmla="*/ 1738326 w 2186152"/>
                <a:gd name="connsiteY0" fmla="*/ 0 h 3108232"/>
                <a:gd name="connsiteX1" fmla="*/ 0 w 2186152"/>
                <a:gd name="connsiteY1" fmla="*/ 1904798 h 3108232"/>
                <a:gd name="connsiteX2" fmla="*/ 2186152 w 2186152"/>
                <a:gd name="connsiteY2" fmla="*/ 3108232 h 3108232"/>
                <a:gd name="connsiteX3" fmla="*/ 1738326 w 2186152"/>
                <a:gd name="connsiteY3" fmla="*/ 0 h 3108232"/>
                <a:gd name="connsiteX0" fmla="*/ 1724039 w 2186152"/>
                <a:gd name="connsiteY0" fmla="*/ 0 h 3089182"/>
                <a:gd name="connsiteX1" fmla="*/ 0 w 2186152"/>
                <a:gd name="connsiteY1" fmla="*/ 1885748 h 3089182"/>
                <a:gd name="connsiteX2" fmla="*/ 2186152 w 2186152"/>
                <a:gd name="connsiteY2" fmla="*/ 3089182 h 3089182"/>
                <a:gd name="connsiteX3" fmla="*/ 1724039 w 2186152"/>
                <a:gd name="connsiteY3" fmla="*/ 0 h 3089182"/>
                <a:gd name="connsiteX0" fmla="*/ 1743089 w 2205202"/>
                <a:gd name="connsiteY0" fmla="*/ 0 h 3089182"/>
                <a:gd name="connsiteX1" fmla="*/ 0 w 2205202"/>
                <a:gd name="connsiteY1" fmla="*/ 1861935 h 3089182"/>
                <a:gd name="connsiteX2" fmla="*/ 2205202 w 2205202"/>
                <a:gd name="connsiteY2" fmla="*/ 3089182 h 3089182"/>
                <a:gd name="connsiteX3" fmla="*/ 1743089 w 2205202"/>
                <a:gd name="connsiteY3" fmla="*/ 0 h 3089182"/>
                <a:gd name="connsiteX0" fmla="*/ 1733564 w 2205202"/>
                <a:gd name="connsiteY0" fmla="*/ 0 h 3079657"/>
                <a:gd name="connsiteX1" fmla="*/ 0 w 2205202"/>
                <a:gd name="connsiteY1" fmla="*/ 1852410 h 3079657"/>
                <a:gd name="connsiteX2" fmla="*/ 2205202 w 2205202"/>
                <a:gd name="connsiteY2" fmla="*/ 3079657 h 3079657"/>
                <a:gd name="connsiteX3" fmla="*/ 1733564 w 2205202"/>
                <a:gd name="connsiteY3" fmla="*/ 0 h 3079657"/>
                <a:gd name="connsiteX0" fmla="*/ 1695464 w 2167102"/>
                <a:gd name="connsiteY0" fmla="*/ 0 h 3079657"/>
                <a:gd name="connsiteX1" fmla="*/ 0 w 2167102"/>
                <a:gd name="connsiteY1" fmla="*/ 1871460 h 3079657"/>
                <a:gd name="connsiteX2" fmla="*/ 2167102 w 2167102"/>
                <a:gd name="connsiteY2" fmla="*/ 3079657 h 3079657"/>
                <a:gd name="connsiteX3" fmla="*/ 1695464 w 2167102"/>
                <a:gd name="connsiteY3" fmla="*/ 0 h 3079657"/>
                <a:gd name="connsiteX0" fmla="*/ 1724039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24039 w 2195677"/>
                <a:gd name="connsiteY3" fmla="*/ 0 h 3079657"/>
                <a:gd name="connsiteX0" fmla="*/ 1746073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46073 w 2195677"/>
                <a:gd name="connsiteY3" fmla="*/ 0 h 3079657"/>
                <a:gd name="connsiteX0" fmla="*/ 1714323 w 2195677"/>
                <a:gd name="connsiteY0" fmla="*/ 0 h 3098707"/>
                <a:gd name="connsiteX1" fmla="*/ 0 w 2195677"/>
                <a:gd name="connsiteY1" fmla="*/ 1885748 h 3098707"/>
                <a:gd name="connsiteX2" fmla="*/ 2195677 w 2195677"/>
                <a:gd name="connsiteY2" fmla="*/ 3098707 h 3098707"/>
                <a:gd name="connsiteX3" fmla="*/ 1714323 w 2195677"/>
                <a:gd name="connsiteY3" fmla="*/ 0 h 3098707"/>
                <a:gd name="connsiteX0" fmla="*/ 1720673 w 2195677"/>
                <a:gd name="connsiteY0" fmla="*/ 0 h 3092357"/>
                <a:gd name="connsiteX1" fmla="*/ 0 w 2195677"/>
                <a:gd name="connsiteY1" fmla="*/ 1879398 h 3092357"/>
                <a:gd name="connsiteX2" fmla="*/ 2195677 w 2195677"/>
                <a:gd name="connsiteY2" fmla="*/ 3092357 h 3092357"/>
                <a:gd name="connsiteX3" fmla="*/ 1720673 w 2195677"/>
                <a:gd name="connsiteY3" fmla="*/ 0 h 3092357"/>
                <a:gd name="connsiteX0" fmla="*/ 1739723 w 2195677"/>
                <a:gd name="connsiteY0" fmla="*/ 0 h 3086007"/>
                <a:gd name="connsiteX1" fmla="*/ 0 w 2195677"/>
                <a:gd name="connsiteY1" fmla="*/ 1873048 h 3086007"/>
                <a:gd name="connsiteX2" fmla="*/ 2195677 w 2195677"/>
                <a:gd name="connsiteY2" fmla="*/ 3086007 h 3086007"/>
                <a:gd name="connsiteX3" fmla="*/ 1739723 w 2195677"/>
                <a:gd name="connsiteY3" fmla="*/ 0 h 3086007"/>
                <a:gd name="connsiteX0" fmla="*/ 1720673 w 2195677"/>
                <a:gd name="connsiteY0" fmla="*/ 0 h 3155857"/>
                <a:gd name="connsiteX1" fmla="*/ 0 w 2195677"/>
                <a:gd name="connsiteY1" fmla="*/ 1942898 h 3155857"/>
                <a:gd name="connsiteX2" fmla="*/ 2195677 w 2195677"/>
                <a:gd name="connsiteY2" fmla="*/ 3155857 h 3155857"/>
                <a:gd name="connsiteX3" fmla="*/ 1720673 w 2195677"/>
                <a:gd name="connsiteY3" fmla="*/ 0 h 3155857"/>
                <a:gd name="connsiteX0" fmla="*/ 1720673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20673 w 2195677"/>
                <a:gd name="connsiteY3" fmla="*/ 0 h 3079657"/>
                <a:gd name="connsiteX0" fmla="*/ 1720673 w 2195677"/>
                <a:gd name="connsiteY0" fmla="*/ 0 h 3149507"/>
                <a:gd name="connsiteX1" fmla="*/ 0 w 2195677"/>
                <a:gd name="connsiteY1" fmla="*/ 1936548 h 3149507"/>
                <a:gd name="connsiteX2" fmla="*/ 2195677 w 2195677"/>
                <a:gd name="connsiteY2" fmla="*/ 3149507 h 3149507"/>
                <a:gd name="connsiteX3" fmla="*/ 1720673 w 2195677"/>
                <a:gd name="connsiteY3" fmla="*/ 0 h 3149507"/>
                <a:gd name="connsiteX0" fmla="*/ 1739723 w 2214727"/>
                <a:gd name="connsiteY0" fmla="*/ 0 h 3149507"/>
                <a:gd name="connsiteX1" fmla="*/ 0 w 2214727"/>
                <a:gd name="connsiteY1" fmla="*/ 1936548 h 3149507"/>
                <a:gd name="connsiteX2" fmla="*/ 2214727 w 2214727"/>
                <a:gd name="connsiteY2" fmla="*/ 3149507 h 3149507"/>
                <a:gd name="connsiteX3" fmla="*/ 1739723 w 2214727"/>
                <a:gd name="connsiteY3" fmla="*/ 0 h 3149507"/>
                <a:gd name="connsiteX0" fmla="*/ 1739723 w 2214727"/>
                <a:gd name="connsiteY0" fmla="*/ 0 h 3149507"/>
                <a:gd name="connsiteX1" fmla="*/ 0 w 2214727"/>
                <a:gd name="connsiteY1" fmla="*/ 1936548 h 3149507"/>
                <a:gd name="connsiteX2" fmla="*/ 2214727 w 2214727"/>
                <a:gd name="connsiteY2" fmla="*/ 3149507 h 3149507"/>
                <a:gd name="connsiteX3" fmla="*/ 1739723 w 2214727"/>
                <a:gd name="connsiteY3" fmla="*/ 0 h 3149507"/>
                <a:gd name="connsiteX0" fmla="*/ 1724975 w 2199979"/>
                <a:gd name="connsiteY0" fmla="*/ 0 h 3149507"/>
                <a:gd name="connsiteX1" fmla="*/ 0 w 2199979"/>
                <a:gd name="connsiteY1" fmla="*/ 1921800 h 3149507"/>
                <a:gd name="connsiteX2" fmla="*/ 2199979 w 2199979"/>
                <a:gd name="connsiteY2" fmla="*/ 3149507 h 3149507"/>
                <a:gd name="connsiteX3" fmla="*/ 1724975 w 2199979"/>
                <a:gd name="connsiteY3" fmla="*/ 0 h 3149507"/>
                <a:gd name="connsiteX0" fmla="*/ 1722399 w 2199979"/>
                <a:gd name="connsiteY0" fmla="*/ 0 h 3072234"/>
                <a:gd name="connsiteX1" fmla="*/ 0 w 2199979"/>
                <a:gd name="connsiteY1" fmla="*/ 1844527 h 3072234"/>
                <a:gd name="connsiteX2" fmla="*/ 2199979 w 2199979"/>
                <a:gd name="connsiteY2" fmla="*/ 3072234 h 3072234"/>
                <a:gd name="connsiteX3" fmla="*/ 1722399 w 2199979"/>
                <a:gd name="connsiteY3" fmla="*/ 0 h 3072234"/>
                <a:gd name="connsiteX0" fmla="*/ 1722399 w 2199979"/>
                <a:gd name="connsiteY0" fmla="*/ 0 h 3123750"/>
                <a:gd name="connsiteX1" fmla="*/ 0 w 2199979"/>
                <a:gd name="connsiteY1" fmla="*/ 1896043 h 3123750"/>
                <a:gd name="connsiteX2" fmla="*/ 2199979 w 2199979"/>
                <a:gd name="connsiteY2" fmla="*/ 3123750 h 3123750"/>
                <a:gd name="connsiteX3" fmla="*/ 1722399 w 2199979"/>
                <a:gd name="connsiteY3" fmla="*/ 0 h 3123750"/>
                <a:gd name="connsiteX0" fmla="*/ 1736047 w 2199979"/>
                <a:gd name="connsiteY0" fmla="*/ 0 h 3164694"/>
                <a:gd name="connsiteX1" fmla="*/ 0 w 2199979"/>
                <a:gd name="connsiteY1" fmla="*/ 1936987 h 3164694"/>
                <a:gd name="connsiteX2" fmla="*/ 2199979 w 2199979"/>
                <a:gd name="connsiteY2" fmla="*/ 3164694 h 3164694"/>
                <a:gd name="connsiteX3" fmla="*/ 1736047 w 2199979"/>
                <a:gd name="connsiteY3" fmla="*/ 0 h 316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979" h="3164694">
                  <a:moveTo>
                    <a:pt x="1736047" y="0"/>
                  </a:moveTo>
                  <a:lnTo>
                    <a:pt x="0" y="1936987"/>
                  </a:lnTo>
                  <a:lnTo>
                    <a:pt x="2199979" y="3164694"/>
                  </a:lnTo>
                  <a:lnTo>
                    <a:pt x="1736047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6375805" y="1"/>
              <a:ext cx="4644129" cy="1222744"/>
            </a:xfrm>
            <a:custGeom>
              <a:avLst/>
              <a:gdLst>
                <a:gd name="connsiteX0" fmla="*/ 0 w 4550735"/>
                <a:gd name="connsiteY0" fmla="*/ 0 h 1222745"/>
                <a:gd name="connsiteX1" fmla="*/ 1222744 w 4550735"/>
                <a:gd name="connsiteY1" fmla="*/ 1222745 h 1222745"/>
                <a:gd name="connsiteX2" fmla="*/ 4550735 w 4550735"/>
                <a:gd name="connsiteY2" fmla="*/ 10633 h 1222745"/>
                <a:gd name="connsiteX3" fmla="*/ 0 w 4550735"/>
                <a:gd name="connsiteY3" fmla="*/ 0 h 1222745"/>
                <a:gd name="connsiteX0" fmla="*/ 0 w 4582633"/>
                <a:gd name="connsiteY0" fmla="*/ 10633 h 1212112"/>
                <a:gd name="connsiteX1" fmla="*/ 1254642 w 4582633"/>
                <a:gd name="connsiteY1" fmla="*/ 1212112 h 1212112"/>
                <a:gd name="connsiteX2" fmla="*/ 4582633 w 4582633"/>
                <a:gd name="connsiteY2" fmla="*/ 0 h 1212112"/>
                <a:gd name="connsiteX3" fmla="*/ 0 w 4582633"/>
                <a:gd name="connsiteY3" fmla="*/ 10633 h 1212112"/>
                <a:gd name="connsiteX0" fmla="*/ 0 w 4566685"/>
                <a:gd name="connsiteY0" fmla="*/ 0 h 1228061"/>
                <a:gd name="connsiteX1" fmla="*/ 1238694 w 4566685"/>
                <a:gd name="connsiteY1" fmla="*/ 1228061 h 1228061"/>
                <a:gd name="connsiteX2" fmla="*/ 4566685 w 4566685"/>
                <a:gd name="connsiteY2" fmla="*/ 15949 h 1228061"/>
                <a:gd name="connsiteX3" fmla="*/ 0 w 4566685"/>
                <a:gd name="connsiteY3" fmla="*/ 0 h 1228061"/>
                <a:gd name="connsiteX0" fmla="*/ 0 w 4566685"/>
                <a:gd name="connsiteY0" fmla="*/ 0 h 1217428"/>
                <a:gd name="connsiteX1" fmla="*/ 1238694 w 4566685"/>
                <a:gd name="connsiteY1" fmla="*/ 1217428 h 1217428"/>
                <a:gd name="connsiteX2" fmla="*/ 4566685 w 4566685"/>
                <a:gd name="connsiteY2" fmla="*/ 5316 h 1217428"/>
                <a:gd name="connsiteX3" fmla="*/ 0 w 4566685"/>
                <a:gd name="connsiteY3" fmla="*/ 0 h 1217428"/>
                <a:gd name="connsiteX0" fmla="*/ 0 w 4614532"/>
                <a:gd name="connsiteY0" fmla="*/ 0 h 1217428"/>
                <a:gd name="connsiteX1" fmla="*/ 1238694 w 4614532"/>
                <a:gd name="connsiteY1" fmla="*/ 1217428 h 1217428"/>
                <a:gd name="connsiteX2" fmla="*/ 4614532 w 4614532"/>
                <a:gd name="connsiteY2" fmla="*/ 5316 h 1217428"/>
                <a:gd name="connsiteX3" fmla="*/ 0 w 4614532"/>
                <a:gd name="connsiteY3" fmla="*/ 0 h 1217428"/>
                <a:gd name="connsiteX0" fmla="*/ 0 w 4614532"/>
                <a:gd name="connsiteY0" fmla="*/ 0 h 1228060"/>
                <a:gd name="connsiteX1" fmla="*/ 1286541 w 4614532"/>
                <a:gd name="connsiteY1" fmla="*/ 1228060 h 1228060"/>
                <a:gd name="connsiteX2" fmla="*/ 4614532 w 4614532"/>
                <a:gd name="connsiteY2" fmla="*/ 5316 h 1228060"/>
                <a:gd name="connsiteX3" fmla="*/ 0 w 4614532"/>
                <a:gd name="connsiteY3" fmla="*/ 0 h 1228060"/>
                <a:gd name="connsiteX0" fmla="*/ 0 w 4614532"/>
                <a:gd name="connsiteY0" fmla="*/ 10633 h 1222744"/>
                <a:gd name="connsiteX1" fmla="*/ 1286541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10633 h 1222744"/>
                <a:gd name="connsiteX0" fmla="*/ 0 w 4614532"/>
                <a:gd name="connsiteY0" fmla="*/ 10633 h 1201479"/>
                <a:gd name="connsiteX1" fmla="*/ 1238695 w 4614532"/>
                <a:gd name="connsiteY1" fmla="*/ 1201479 h 1201479"/>
                <a:gd name="connsiteX2" fmla="*/ 4614532 w 4614532"/>
                <a:gd name="connsiteY2" fmla="*/ 0 h 1201479"/>
                <a:gd name="connsiteX3" fmla="*/ 0 w 4614532"/>
                <a:gd name="connsiteY3" fmla="*/ 10633 h 1201479"/>
                <a:gd name="connsiteX0" fmla="*/ 0 w 4614532"/>
                <a:gd name="connsiteY0" fmla="*/ 10633 h 1222744"/>
                <a:gd name="connsiteX1" fmla="*/ 1249328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10633 h 1222744"/>
                <a:gd name="connsiteX0" fmla="*/ 0 w 4614532"/>
                <a:gd name="connsiteY0" fmla="*/ 0 h 1222744"/>
                <a:gd name="connsiteX1" fmla="*/ 1249328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0 h 1222744"/>
                <a:gd name="connsiteX0" fmla="*/ 0 w 4630481"/>
                <a:gd name="connsiteY0" fmla="*/ 0 h 1222744"/>
                <a:gd name="connsiteX1" fmla="*/ 1249328 w 4630481"/>
                <a:gd name="connsiteY1" fmla="*/ 1222744 h 1222744"/>
                <a:gd name="connsiteX2" fmla="*/ 4630481 w 4630481"/>
                <a:gd name="connsiteY2" fmla="*/ 0 h 1222744"/>
                <a:gd name="connsiteX3" fmla="*/ 0 w 4630481"/>
                <a:gd name="connsiteY3" fmla="*/ 0 h 1222744"/>
                <a:gd name="connsiteX0" fmla="*/ 0 w 4671425"/>
                <a:gd name="connsiteY0" fmla="*/ 0 h 1222744"/>
                <a:gd name="connsiteX1" fmla="*/ 1290272 w 4671425"/>
                <a:gd name="connsiteY1" fmla="*/ 1222744 h 1222744"/>
                <a:gd name="connsiteX2" fmla="*/ 4671425 w 4671425"/>
                <a:gd name="connsiteY2" fmla="*/ 0 h 1222744"/>
                <a:gd name="connsiteX3" fmla="*/ 0 w 4671425"/>
                <a:gd name="connsiteY3" fmla="*/ 0 h 1222744"/>
                <a:gd name="connsiteX0" fmla="*/ 0 w 4671425"/>
                <a:gd name="connsiteY0" fmla="*/ 0 h 1222744"/>
                <a:gd name="connsiteX1" fmla="*/ 1290272 w 4671425"/>
                <a:gd name="connsiteY1" fmla="*/ 1222744 h 1222744"/>
                <a:gd name="connsiteX2" fmla="*/ 4671425 w 4671425"/>
                <a:gd name="connsiteY2" fmla="*/ 614149 h 1222744"/>
                <a:gd name="connsiteX3" fmla="*/ 0 w 4671425"/>
                <a:gd name="connsiteY3" fmla="*/ 0 h 1222744"/>
                <a:gd name="connsiteX0" fmla="*/ 0 w 4657777"/>
                <a:gd name="connsiteY0" fmla="*/ 13648 h 1236392"/>
                <a:gd name="connsiteX1" fmla="*/ 1290272 w 4657777"/>
                <a:gd name="connsiteY1" fmla="*/ 1236392 h 1236392"/>
                <a:gd name="connsiteX2" fmla="*/ 4657777 w 4657777"/>
                <a:gd name="connsiteY2" fmla="*/ 0 h 1236392"/>
                <a:gd name="connsiteX3" fmla="*/ 0 w 4657777"/>
                <a:gd name="connsiteY3" fmla="*/ 13648 h 1236392"/>
                <a:gd name="connsiteX0" fmla="*/ 0 w 4644129"/>
                <a:gd name="connsiteY0" fmla="*/ 0 h 1222744"/>
                <a:gd name="connsiteX1" fmla="*/ 1290272 w 4644129"/>
                <a:gd name="connsiteY1" fmla="*/ 1222744 h 1222744"/>
                <a:gd name="connsiteX2" fmla="*/ 4644129 w 4644129"/>
                <a:gd name="connsiteY2" fmla="*/ 0 h 1222744"/>
                <a:gd name="connsiteX3" fmla="*/ 0 w 4644129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4129" h="1222744">
                  <a:moveTo>
                    <a:pt x="0" y="0"/>
                  </a:moveTo>
                  <a:lnTo>
                    <a:pt x="1290272" y="1222744"/>
                  </a:lnTo>
                  <a:lnTo>
                    <a:pt x="464412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5000">
                  <a:schemeClr val="accent2"/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052439" y="2989173"/>
              <a:ext cx="3708351" cy="2971471"/>
            </a:xfrm>
            <a:custGeom>
              <a:avLst/>
              <a:gdLst>
                <a:gd name="connsiteX0" fmla="*/ 2291255 w 3641834"/>
                <a:gd name="connsiteY0" fmla="*/ 0 h 2958662"/>
                <a:gd name="connsiteX1" fmla="*/ 3641834 w 3641834"/>
                <a:gd name="connsiteY1" fmla="*/ 1692165 h 2958662"/>
                <a:gd name="connsiteX2" fmla="*/ 0 w 3641834"/>
                <a:gd name="connsiteY2" fmla="*/ 2958662 h 2958662"/>
                <a:gd name="connsiteX3" fmla="*/ 2291255 w 3641834"/>
                <a:gd name="connsiteY3" fmla="*/ 0 h 2958662"/>
                <a:gd name="connsiteX0" fmla="*/ 2291255 w 3641834"/>
                <a:gd name="connsiteY0" fmla="*/ 0 h 2963917"/>
                <a:gd name="connsiteX1" fmla="*/ 3641834 w 3641834"/>
                <a:gd name="connsiteY1" fmla="*/ 1697420 h 2963917"/>
                <a:gd name="connsiteX2" fmla="*/ 0 w 3641834"/>
                <a:gd name="connsiteY2" fmla="*/ 2963917 h 2963917"/>
                <a:gd name="connsiteX3" fmla="*/ 2291255 w 3641834"/>
                <a:gd name="connsiteY3" fmla="*/ 0 h 2963917"/>
                <a:gd name="connsiteX0" fmla="*/ 2301765 w 3641834"/>
                <a:gd name="connsiteY0" fmla="*/ 0 h 2948152"/>
                <a:gd name="connsiteX1" fmla="*/ 3641834 w 3641834"/>
                <a:gd name="connsiteY1" fmla="*/ 1681655 h 2948152"/>
                <a:gd name="connsiteX2" fmla="*/ 0 w 3641834"/>
                <a:gd name="connsiteY2" fmla="*/ 2948152 h 2948152"/>
                <a:gd name="connsiteX3" fmla="*/ 2301765 w 3641834"/>
                <a:gd name="connsiteY3" fmla="*/ 0 h 2948152"/>
                <a:gd name="connsiteX0" fmla="*/ 2293452 w 3641834"/>
                <a:gd name="connsiteY0" fmla="*/ 0 h 2948152"/>
                <a:gd name="connsiteX1" fmla="*/ 3641834 w 3641834"/>
                <a:gd name="connsiteY1" fmla="*/ 1681655 h 2948152"/>
                <a:gd name="connsiteX2" fmla="*/ 0 w 3641834"/>
                <a:gd name="connsiteY2" fmla="*/ 2948152 h 2948152"/>
                <a:gd name="connsiteX3" fmla="*/ 2293452 w 3641834"/>
                <a:gd name="connsiteY3" fmla="*/ 0 h 2948152"/>
                <a:gd name="connsiteX0" fmla="*/ 2305379 w 3653761"/>
                <a:gd name="connsiteY0" fmla="*/ 0 h 2944176"/>
                <a:gd name="connsiteX1" fmla="*/ 3653761 w 3653761"/>
                <a:gd name="connsiteY1" fmla="*/ 1681655 h 2944176"/>
                <a:gd name="connsiteX2" fmla="*/ 0 w 3653761"/>
                <a:gd name="connsiteY2" fmla="*/ 2944176 h 2944176"/>
                <a:gd name="connsiteX3" fmla="*/ 2305379 w 3653761"/>
                <a:gd name="connsiteY3" fmla="*/ 0 h 2944176"/>
                <a:gd name="connsiteX0" fmla="*/ 2291731 w 3653761"/>
                <a:gd name="connsiteY0" fmla="*/ 0 h 2944176"/>
                <a:gd name="connsiteX1" fmla="*/ 3653761 w 3653761"/>
                <a:gd name="connsiteY1" fmla="*/ 1681655 h 2944176"/>
                <a:gd name="connsiteX2" fmla="*/ 0 w 3653761"/>
                <a:gd name="connsiteY2" fmla="*/ 2944176 h 2944176"/>
                <a:gd name="connsiteX3" fmla="*/ 2291731 w 3653761"/>
                <a:gd name="connsiteY3" fmla="*/ 0 h 2944176"/>
                <a:gd name="connsiteX0" fmla="*/ 2305378 w 3653761"/>
                <a:gd name="connsiteY0" fmla="*/ 0 h 2971471"/>
                <a:gd name="connsiteX1" fmla="*/ 3653761 w 3653761"/>
                <a:gd name="connsiteY1" fmla="*/ 1708950 h 2971471"/>
                <a:gd name="connsiteX2" fmla="*/ 0 w 3653761"/>
                <a:gd name="connsiteY2" fmla="*/ 2971471 h 2971471"/>
                <a:gd name="connsiteX3" fmla="*/ 2305378 w 3653761"/>
                <a:gd name="connsiteY3" fmla="*/ 0 h 2971471"/>
                <a:gd name="connsiteX0" fmla="*/ 2305378 w 3694704"/>
                <a:gd name="connsiteY0" fmla="*/ 0 h 2971471"/>
                <a:gd name="connsiteX1" fmla="*/ 3694704 w 3694704"/>
                <a:gd name="connsiteY1" fmla="*/ 1722598 h 2971471"/>
                <a:gd name="connsiteX2" fmla="*/ 0 w 3694704"/>
                <a:gd name="connsiteY2" fmla="*/ 2971471 h 2971471"/>
                <a:gd name="connsiteX3" fmla="*/ 2305378 w 3694704"/>
                <a:gd name="connsiteY3" fmla="*/ 0 h 2971471"/>
                <a:gd name="connsiteX0" fmla="*/ 2319025 w 3708351"/>
                <a:gd name="connsiteY0" fmla="*/ 0 h 2971471"/>
                <a:gd name="connsiteX1" fmla="*/ 3708351 w 3708351"/>
                <a:gd name="connsiteY1" fmla="*/ 1722598 h 2971471"/>
                <a:gd name="connsiteX2" fmla="*/ 0 w 3708351"/>
                <a:gd name="connsiteY2" fmla="*/ 2971471 h 2971471"/>
                <a:gd name="connsiteX3" fmla="*/ 2319025 w 3708351"/>
                <a:gd name="connsiteY3" fmla="*/ 0 h 297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8351" h="2971471">
                  <a:moveTo>
                    <a:pt x="2319025" y="0"/>
                  </a:moveTo>
                  <a:lnTo>
                    <a:pt x="3708351" y="1722598"/>
                  </a:lnTo>
                  <a:lnTo>
                    <a:pt x="0" y="2971471"/>
                  </a:lnTo>
                  <a:lnTo>
                    <a:pt x="231902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3085" y="0"/>
              <a:ext cx="3366670" cy="1804474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346198"/>
                <a:gd name="connsiteY0" fmla="*/ 0 h 1771137"/>
                <a:gd name="connsiteX1" fmla="*/ 3346198 w 3346198"/>
                <a:gd name="connsiteY1" fmla="*/ 3282 h 1771137"/>
                <a:gd name="connsiteX2" fmla="*/ 3153403 w 3346198"/>
                <a:gd name="connsiteY2" fmla="*/ 1771137 h 1771137"/>
                <a:gd name="connsiteX3" fmla="*/ 0 w 3346198"/>
                <a:gd name="connsiteY3" fmla="*/ 0 h 1771137"/>
                <a:gd name="connsiteX0" fmla="*/ 0 w 3346198"/>
                <a:gd name="connsiteY0" fmla="*/ 0 h 1766374"/>
                <a:gd name="connsiteX1" fmla="*/ 3346198 w 3346198"/>
                <a:gd name="connsiteY1" fmla="*/ 3282 h 1766374"/>
                <a:gd name="connsiteX2" fmla="*/ 3110540 w 3346198"/>
                <a:gd name="connsiteY2" fmla="*/ 1766374 h 1766374"/>
                <a:gd name="connsiteX3" fmla="*/ 0 w 3346198"/>
                <a:gd name="connsiteY3" fmla="*/ 0 h 1766374"/>
                <a:gd name="connsiteX0" fmla="*/ 0 w 3346198"/>
                <a:gd name="connsiteY0" fmla="*/ 0 h 1780662"/>
                <a:gd name="connsiteX1" fmla="*/ 3346198 w 3346198"/>
                <a:gd name="connsiteY1" fmla="*/ 3282 h 1780662"/>
                <a:gd name="connsiteX2" fmla="*/ 3091490 w 3346198"/>
                <a:gd name="connsiteY2" fmla="*/ 1780662 h 1780662"/>
                <a:gd name="connsiteX3" fmla="*/ 0 w 3346198"/>
                <a:gd name="connsiteY3" fmla="*/ 0 h 1780662"/>
                <a:gd name="connsiteX0" fmla="*/ 0 w 3346198"/>
                <a:gd name="connsiteY0" fmla="*/ 0 h 1804474"/>
                <a:gd name="connsiteX1" fmla="*/ 3346198 w 3346198"/>
                <a:gd name="connsiteY1" fmla="*/ 3282 h 1804474"/>
                <a:gd name="connsiteX2" fmla="*/ 3115303 w 3346198"/>
                <a:gd name="connsiteY2" fmla="*/ 1804474 h 1804474"/>
                <a:gd name="connsiteX3" fmla="*/ 0 w 3346198"/>
                <a:gd name="connsiteY3" fmla="*/ 0 h 1804474"/>
                <a:gd name="connsiteX0" fmla="*/ 0 w 3346198"/>
                <a:gd name="connsiteY0" fmla="*/ 10366 h 1801192"/>
                <a:gd name="connsiteX1" fmla="*/ 3346198 w 3346198"/>
                <a:gd name="connsiteY1" fmla="*/ 0 h 1801192"/>
                <a:gd name="connsiteX2" fmla="*/ 3115303 w 3346198"/>
                <a:gd name="connsiteY2" fmla="*/ 1801192 h 1801192"/>
                <a:gd name="connsiteX3" fmla="*/ 0 w 3346198"/>
                <a:gd name="connsiteY3" fmla="*/ 10366 h 1801192"/>
                <a:gd name="connsiteX0" fmla="*/ 0 w 3366670"/>
                <a:gd name="connsiteY0" fmla="*/ 0 h 1818122"/>
                <a:gd name="connsiteX1" fmla="*/ 3366670 w 3366670"/>
                <a:gd name="connsiteY1" fmla="*/ 16930 h 1818122"/>
                <a:gd name="connsiteX2" fmla="*/ 3135775 w 3366670"/>
                <a:gd name="connsiteY2" fmla="*/ 1818122 h 1818122"/>
                <a:gd name="connsiteX3" fmla="*/ 0 w 3366670"/>
                <a:gd name="connsiteY3" fmla="*/ 0 h 1818122"/>
                <a:gd name="connsiteX0" fmla="*/ 0 w 3363258"/>
                <a:gd name="connsiteY0" fmla="*/ 0 h 1811298"/>
                <a:gd name="connsiteX1" fmla="*/ 3363258 w 3363258"/>
                <a:gd name="connsiteY1" fmla="*/ 10106 h 1811298"/>
                <a:gd name="connsiteX2" fmla="*/ 3132363 w 3363258"/>
                <a:gd name="connsiteY2" fmla="*/ 1811298 h 1811298"/>
                <a:gd name="connsiteX3" fmla="*/ 0 w 3363258"/>
                <a:gd name="connsiteY3" fmla="*/ 0 h 1811298"/>
                <a:gd name="connsiteX0" fmla="*/ 0 w 3363258"/>
                <a:gd name="connsiteY0" fmla="*/ 0 h 1807886"/>
                <a:gd name="connsiteX1" fmla="*/ 3363258 w 3363258"/>
                <a:gd name="connsiteY1" fmla="*/ 6694 h 1807886"/>
                <a:gd name="connsiteX2" fmla="*/ 3132363 w 3363258"/>
                <a:gd name="connsiteY2" fmla="*/ 1807886 h 1807886"/>
                <a:gd name="connsiteX3" fmla="*/ 0 w 3363258"/>
                <a:gd name="connsiteY3" fmla="*/ 0 h 1807886"/>
                <a:gd name="connsiteX0" fmla="*/ 0 w 3363258"/>
                <a:gd name="connsiteY0" fmla="*/ 3542 h 1801192"/>
                <a:gd name="connsiteX1" fmla="*/ 3363258 w 3363258"/>
                <a:gd name="connsiteY1" fmla="*/ 0 h 1801192"/>
                <a:gd name="connsiteX2" fmla="*/ 3132363 w 3363258"/>
                <a:gd name="connsiteY2" fmla="*/ 1801192 h 1801192"/>
                <a:gd name="connsiteX3" fmla="*/ 0 w 3363258"/>
                <a:gd name="connsiteY3" fmla="*/ 3542 h 1801192"/>
                <a:gd name="connsiteX0" fmla="*/ 0 w 3366670"/>
                <a:gd name="connsiteY0" fmla="*/ 0 h 1804474"/>
                <a:gd name="connsiteX1" fmla="*/ 3366670 w 3366670"/>
                <a:gd name="connsiteY1" fmla="*/ 3282 h 1804474"/>
                <a:gd name="connsiteX2" fmla="*/ 3135775 w 3366670"/>
                <a:gd name="connsiteY2" fmla="*/ 1804474 h 1804474"/>
                <a:gd name="connsiteX3" fmla="*/ 0 w 3366670"/>
                <a:gd name="connsiteY3" fmla="*/ 0 h 180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6670" h="1804474">
                  <a:moveTo>
                    <a:pt x="0" y="0"/>
                  </a:moveTo>
                  <a:lnTo>
                    <a:pt x="3366670" y="3282"/>
                  </a:lnTo>
                  <a:lnTo>
                    <a:pt x="3135775" y="180447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9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111696" y="1778988"/>
              <a:ext cx="3269644" cy="3085357"/>
            </a:xfrm>
            <a:custGeom>
              <a:avLst/>
              <a:gdLst>
                <a:gd name="connsiteX0" fmla="*/ 0 w 3237186"/>
                <a:gd name="connsiteY0" fmla="*/ 0 h 3095296"/>
                <a:gd name="connsiteX1" fmla="*/ 441434 w 3237186"/>
                <a:gd name="connsiteY1" fmla="*/ 3095296 h 3095296"/>
                <a:gd name="connsiteX2" fmla="*/ 3237186 w 3237186"/>
                <a:gd name="connsiteY2" fmla="*/ 1255986 h 3095296"/>
                <a:gd name="connsiteX3" fmla="*/ 0 w 3237186"/>
                <a:gd name="connsiteY3" fmla="*/ 0 h 3095296"/>
                <a:gd name="connsiteX0" fmla="*/ 0 w 3237186"/>
                <a:gd name="connsiteY0" fmla="*/ 0 h 3109584"/>
                <a:gd name="connsiteX1" fmla="*/ 441434 w 3237186"/>
                <a:gd name="connsiteY1" fmla="*/ 3109584 h 3109584"/>
                <a:gd name="connsiteX2" fmla="*/ 3237186 w 3237186"/>
                <a:gd name="connsiteY2" fmla="*/ 1270274 h 3109584"/>
                <a:gd name="connsiteX3" fmla="*/ 0 w 3237186"/>
                <a:gd name="connsiteY3" fmla="*/ 0 h 3109584"/>
                <a:gd name="connsiteX0" fmla="*/ 0 w 3237186"/>
                <a:gd name="connsiteY0" fmla="*/ 0 h 3085764"/>
                <a:gd name="connsiteX1" fmla="*/ 441434 w 3237186"/>
                <a:gd name="connsiteY1" fmla="*/ 3085764 h 3085764"/>
                <a:gd name="connsiteX2" fmla="*/ 3237186 w 3237186"/>
                <a:gd name="connsiteY2" fmla="*/ 1246454 h 3085764"/>
                <a:gd name="connsiteX3" fmla="*/ 0 w 3237186"/>
                <a:gd name="connsiteY3" fmla="*/ 0 h 3085764"/>
                <a:gd name="connsiteX0" fmla="*/ 0 w 3255520"/>
                <a:gd name="connsiteY0" fmla="*/ 0 h 3085764"/>
                <a:gd name="connsiteX1" fmla="*/ 441434 w 3255520"/>
                <a:gd name="connsiteY1" fmla="*/ 3085764 h 3085764"/>
                <a:gd name="connsiteX2" fmla="*/ 3255520 w 3255520"/>
                <a:gd name="connsiteY2" fmla="*/ 1239108 h 3085764"/>
                <a:gd name="connsiteX3" fmla="*/ 0 w 3255520"/>
                <a:gd name="connsiteY3" fmla="*/ 0 h 3085764"/>
                <a:gd name="connsiteX0" fmla="*/ 0 w 3255520"/>
                <a:gd name="connsiteY0" fmla="*/ 0 h 3088940"/>
                <a:gd name="connsiteX1" fmla="*/ 460457 w 3255520"/>
                <a:gd name="connsiteY1" fmla="*/ 3088940 h 3088940"/>
                <a:gd name="connsiteX2" fmla="*/ 3255520 w 3255520"/>
                <a:gd name="connsiteY2" fmla="*/ 1239108 h 3088940"/>
                <a:gd name="connsiteX3" fmla="*/ 0 w 3255520"/>
                <a:gd name="connsiteY3" fmla="*/ 0 h 3088940"/>
                <a:gd name="connsiteX0" fmla="*/ 0 w 3262334"/>
                <a:gd name="connsiteY0" fmla="*/ 0 h 3088940"/>
                <a:gd name="connsiteX1" fmla="*/ 460457 w 3262334"/>
                <a:gd name="connsiteY1" fmla="*/ 3088940 h 3088940"/>
                <a:gd name="connsiteX2" fmla="*/ 3262334 w 3262334"/>
                <a:gd name="connsiteY2" fmla="*/ 1239108 h 3088940"/>
                <a:gd name="connsiteX3" fmla="*/ 0 w 3262334"/>
                <a:gd name="connsiteY3" fmla="*/ 0 h 3088940"/>
                <a:gd name="connsiteX0" fmla="*/ 0 w 3264905"/>
                <a:gd name="connsiteY0" fmla="*/ 0 h 3086363"/>
                <a:gd name="connsiteX1" fmla="*/ 463028 w 3264905"/>
                <a:gd name="connsiteY1" fmla="*/ 3086363 h 3086363"/>
                <a:gd name="connsiteX2" fmla="*/ 3264905 w 3264905"/>
                <a:gd name="connsiteY2" fmla="*/ 1236531 h 3086363"/>
                <a:gd name="connsiteX3" fmla="*/ 0 w 3264905"/>
                <a:gd name="connsiteY3" fmla="*/ 0 h 30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4905" h="3086363">
                  <a:moveTo>
                    <a:pt x="0" y="0"/>
                  </a:moveTo>
                  <a:lnTo>
                    <a:pt x="463028" y="3086363"/>
                  </a:lnTo>
                  <a:lnTo>
                    <a:pt x="3264905" y="123653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713406" y="2411362"/>
              <a:ext cx="1983659" cy="4457360"/>
            </a:xfrm>
            <a:custGeom>
              <a:avLst/>
              <a:gdLst>
                <a:gd name="connsiteX0" fmla="*/ 1983659 w 1983659"/>
                <a:gd name="connsiteY0" fmla="*/ 0 h 4431891"/>
                <a:gd name="connsiteX1" fmla="*/ 1032388 w 1983659"/>
                <a:gd name="connsiteY1" fmla="*/ 4431891 h 4431891"/>
                <a:gd name="connsiteX2" fmla="*/ 0 w 1983659"/>
                <a:gd name="connsiteY2" fmla="*/ 2286000 h 4431891"/>
                <a:gd name="connsiteX3" fmla="*/ 1983659 w 1983659"/>
                <a:gd name="connsiteY3" fmla="*/ 0 h 4431891"/>
                <a:gd name="connsiteX0" fmla="*/ 1983659 w 1983659"/>
                <a:gd name="connsiteY0" fmla="*/ 0 h 4439842"/>
                <a:gd name="connsiteX1" fmla="*/ 1000583 w 1983659"/>
                <a:gd name="connsiteY1" fmla="*/ 4439842 h 4439842"/>
                <a:gd name="connsiteX2" fmla="*/ 0 w 1983659"/>
                <a:gd name="connsiteY2" fmla="*/ 2286000 h 4439842"/>
                <a:gd name="connsiteX3" fmla="*/ 1983659 w 1983659"/>
                <a:gd name="connsiteY3" fmla="*/ 0 h 4439842"/>
                <a:gd name="connsiteX0" fmla="*/ 1983659 w 1983659"/>
                <a:gd name="connsiteY0" fmla="*/ 0 h 4447794"/>
                <a:gd name="connsiteX1" fmla="*/ 1000583 w 1983659"/>
                <a:gd name="connsiteY1" fmla="*/ 4447794 h 4447794"/>
                <a:gd name="connsiteX2" fmla="*/ 0 w 1983659"/>
                <a:gd name="connsiteY2" fmla="*/ 2286000 h 4447794"/>
                <a:gd name="connsiteX3" fmla="*/ 1983659 w 1983659"/>
                <a:gd name="connsiteY3" fmla="*/ 0 h 4447794"/>
                <a:gd name="connsiteX0" fmla="*/ 1983659 w 1983659"/>
                <a:gd name="connsiteY0" fmla="*/ 0 h 4471648"/>
                <a:gd name="connsiteX1" fmla="*/ 1000583 w 1983659"/>
                <a:gd name="connsiteY1" fmla="*/ 4471648 h 4471648"/>
                <a:gd name="connsiteX2" fmla="*/ 0 w 1983659"/>
                <a:gd name="connsiteY2" fmla="*/ 2286000 h 4471648"/>
                <a:gd name="connsiteX3" fmla="*/ 1983659 w 1983659"/>
                <a:gd name="connsiteY3" fmla="*/ 0 h 4471648"/>
                <a:gd name="connsiteX0" fmla="*/ 1983659 w 1983659"/>
                <a:gd name="connsiteY0" fmla="*/ 0 h 4457360"/>
                <a:gd name="connsiteX1" fmla="*/ 995820 w 1983659"/>
                <a:gd name="connsiteY1" fmla="*/ 4457360 h 4457360"/>
                <a:gd name="connsiteX2" fmla="*/ 0 w 1983659"/>
                <a:gd name="connsiteY2" fmla="*/ 2286000 h 4457360"/>
                <a:gd name="connsiteX3" fmla="*/ 1983659 w 1983659"/>
                <a:gd name="connsiteY3" fmla="*/ 0 h 4457360"/>
                <a:gd name="connsiteX0" fmla="*/ 1983659 w 1983659"/>
                <a:gd name="connsiteY0" fmla="*/ 0 h 4457360"/>
                <a:gd name="connsiteX1" fmla="*/ 991058 w 1983659"/>
                <a:gd name="connsiteY1" fmla="*/ 4457360 h 4457360"/>
                <a:gd name="connsiteX2" fmla="*/ 0 w 1983659"/>
                <a:gd name="connsiteY2" fmla="*/ 2286000 h 4457360"/>
                <a:gd name="connsiteX3" fmla="*/ 1983659 w 1983659"/>
                <a:gd name="connsiteY3" fmla="*/ 0 h 445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3659" h="4457360">
                  <a:moveTo>
                    <a:pt x="1983659" y="0"/>
                  </a:moveTo>
                  <a:lnTo>
                    <a:pt x="991058" y="4457360"/>
                  </a:lnTo>
                  <a:lnTo>
                    <a:pt x="0" y="2286000"/>
                  </a:lnTo>
                  <a:lnTo>
                    <a:pt x="1983659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6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341757" y="1209676"/>
              <a:ext cx="3359456" cy="1822946"/>
            </a:xfrm>
            <a:custGeom>
              <a:avLst/>
              <a:gdLst>
                <a:gd name="connsiteX0" fmla="*/ 1271587 w 3305175"/>
                <a:gd name="connsiteY0" fmla="*/ 0 h 1809750"/>
                <a:gd name="connsiteX1" fmla="*/ 3305175 w 3305175"/>
                <a:gd name="connsiteY1" fmla="*/ 1233487 h 1809750"/>
                <a:gd name="connsiteX2" fmla="*/ 0 w 3305175"/>
                <a:gd name="connsiteY2" fmla="*/ 1809750 h 1809750"/>
                <a:gd name="connsiteX3" fmla="*/ 1271587 w 3305175"/>
                <a:gd name="connsiteY3" fmla="*/ 0 h 1809750"/>
                <a:gd name="connsiteX0" fmla="*/ 1281112 w 3314700"/>
                <a:gd name="connsiteY0" fmla="*/ 0 h 1828800"/>
                <a:gd name="connsiteX1" fmla="*/ 3314700 w 3314700"/>
                <a:gd name="connsiteY1" fmla="*/ 1233487 h 1828800"/>
                <a:gd name="connsiteX2" fmla="*/ 0 w 3314700"/>
                <a:gd name="connsiteY2" fmla="*/ 1828800 h 1828800"/>
                <a:gd name="connsiteX3" fmla="*/ 1281112 w 3314700"/>
                <a:gd name="connsiteY3" fmla="*/ 0 h 1828800"/>
                <a:gd name="connsiteX0" fmla="*/ 1300162 w 3333750"/>
                <a:gd name="connsiteY0" fmla="*/ 0 h 1824037"/>
                <a:gd name="connsiteX1" fmla="*/ 3333750 w 3333750"/>
                <a:gd name="connsiteY1" fmla="*/ 1233487 h 1824037"/>
                <a:gd name="connsiteX2" fmla="*/ 0 w 3333750"/>
                <a:gd name="connsiteY2" fmla="*/ 1824037 h 1824037"/>
                <a:gd name="connsiteX3" fmla="*/ 1300162 w 3333750"/>
                <a:gd name="connsiteY3" fmla="*/ 0 h 1824037"/>
                <a:gd name="connsiteX0" fmla="*/ 1314449 w 3333750"/>
                <a:gd name="connsiteY0" fmla="*/ 0 h 1381124"/>
                <a:gd name="connsiteX1" fmla="*/ 3333750 w 3333750"/>
                <a:gd name="connsiteY1" fmla="*/ 790574 h 1381124"/>
                <a:gd name="connsiteX2" fmla="*/ 0 w 3333750"/>
                <a:gd name="connsiteY2" fmla="*/ 1381124 h 1381124"/>
                <a:gd name="connsiteX3" fmla="*/ 1314449 w 3333750"/>
                <a:gd name="connsiteY3" fmla="*/ 0 h 1381124"/>
                <a:gd name="connsiteX0" fmla="*/ 1300162 w 3333750"/>
                <a:gd name="connsiteY0" fmla="*/ 0 h 1819274"/>
                <a:gd name="connsiteX1" fmla="*/ 3333750 w 3333750"/>
                <a:gd name="connsiteY1" fmla="*/ 1228724 h 1819274"/>
                <a:gd name="connsiteX2" fmla="*/ 0 w 3333750"/>
                <a:gd name="connsiteY2" fmla="*/ 1819274 h 1819274"/>
                <a:gd name="connsiteX3" fmla="*/ 1300162 w 3333750"/>
                <a:gd name="connsiteY3" fmla="*/ 0 h 1819274"/>
                <a:gd name="connsiteX0" fmla="*/ 1300162 w 3333750"/>
                <a:gd name="connsiteY0" fmla="*/ 0 h 1819274"/>
                <a:gd name="connsiteX1" fmla="*/ 3333750 w 3333750"/>
                <a:gd name="connsiteY1" fmla="*/ 1228724 h 1819274"/>
                <a:gd name="connsiteX2" fmla="*/ 0 w 3333750"/>
                <a:gd name="connsiteY2" fmla="*/ 1819274 h 1819274"/>
                <a:gd name="connsiteX3" fmla="*/ 1300162 w 3333750"/>
                <a:gd name="connsiteY3" fmla="*/ 0 h 1819274"/>
                <a:gd name="connsiteX0" fmla="*/ 1325868 w 3359456"/>
                <a:gd name="connsiteY0" fmla="*/ 0 h 1822946"/>
                <a:gd name="connsiteX1" fmla="*/ 3359456 w 3359456"/>
                <a:gd name="connsiteY1" fmla="*/ 1228724 h 1822946"/>
                <a:gd name="connsiteX2" fmla="*/ 0 w 3359456"/>
                <a:gd name="connsiteY2" fmla="*/ 1822946 h 1822946"/>
                <a:gd name="connsiteX3" fmla="*/ 1325868 w 3359456"/>
                <a:gd name="connsiteY3" fmla="*/ 0 h 1822946"/>
                <a:gd name="connsiteX0" fmla="*/ 1325868 w 3359456"/>
                <a:gd name="connsiteY0" fmla="*/ 0 h 1822946"/>
                <a:gd name="connsiteX1" fmla="*/ 3359456 w 3359456"/>
                <a:gd name="connsiteY1" fmla="*/ 1228724 h 1822946"/>
                <a:gd name="connsiteX2" fmla="*/ 0 w 3359456"/>
                <a:gd name="connsiteY2" fmla="*/ 1822946 h 1822946"/>
                <a:gd name="connsiteX3" fmla="*/ 1325868 w 3359456"/>
                <a:gd name="connsiteY3" fmla="*/ 0 h 182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9456" h="1822946">
                  <a:moveTo>
                    <a:pt x="1325868" y="0"/>
                  </a:moveTo>
                  <a:lnTo>
                    <a:pt x="3359456" y="1228724"/>
                  </a:lnTo>
                  <a:lnTo>
                    <a:pt x="0" y="1822946"/>
                  </a:lnTo>
                  <a:lnTo>
                    <a:pt x="132586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227" y="-2"/>
              <a:ext cx="1040749" cy="6875699"/>
            </a:xfrm>
            <a:custGeom>
              <a:avLst/>
              <a:gdLst>
                <a:gd name="connsiteX0" fmla="*/ 0 w 1076445"/>
                <a:gd name="connsiteY0" fmla="*/ 0 h 6817489"/>
                <a:gd name="connsiteX1" fmla="*/ 1076445 w 1076445"/>
                <a:gd name="connsiteY1" fmla="*/ 1805651 h 6817489"/>
                <a:gd name="connsiteX2" fmla="*/ 11574 w 1076445"/>
                <a:gd name="connsiteY2" fmla="*/ 6817489 h 6817489"/>
                <a:gd name="connsiteX3" fmla="*/ 0 w 1076445"/>
                <a:gd name="connsiteY3" fmla="*/ 0 h 6817489"/>
                <a:gd name="connsiteX0" fmla="*/ 0 w 873245"/>
                <a:gd name="connsiteY0" fmla="*/ 0 h 6817489"/>
                <a:gd name="connsiteX1" fmla="*/ 873245 w 873245"/>
                <a:gd name="connsiteY1" fmla="*/ 1764376 h 6817489"/>
                <a:gd name="connsiteX2" fmla="*/ 11574 w 873245"/>
                <a:gd name="connsiteY2" fmla="*/ 6817489 h 6817489"/>
                <a:gd name="connsiteX3" fmla="*/ 0 w 873245"/>
                <a:gd name="connsiteY3" fmla="*/ 0 h 6817489"/>
                <a:gd name="connsiteX0" fmla="*/ 0 w 1047870"/>
                <a:gd name="connsiteY0" fmla="*/ 0 h 6817489"/>
                <a:gd name="connsiteX1" fmla="*/ 1047870 w 1047870"/>
                <a:gd name="connsiteY1" fmla="*/ 1770726 h 6817489"/>
                <a:gd name="connsiteX2" fmla="*/ 11574 w 1047870"/>
                <a:gd name="connsiteY2" fmla="*/ 6817489 h 6817489"/>
                <a:gd name="connsiteX3" fmla="*/ 0 w 1047870"/>
                <a:gd name="connsiteY3" fmla="*/ 0 h 6817489"/>
                <a:gd name="connsiteX0" fmla="*/ 0 w 698013"/>
                <a:gd name="connsiteY0" fmla="*/ 0 h 6817489"/>
                <a:gd name="connsiteX1" fmla="*/ 698013 w 698013"/>
                <a:gd name="connsiteY1" fmla="*/ 2181752 h 6817489"/>
                <a:gd name="connsiteX2" fmla="*/ 11574 w 698013"/>
                <a:gd name="connsiteY2" fmla="*/ 6817489 h 6817489"/>
                <a:gd name="connsiteX3" fmla="*/ 0 w 698013"/>
                <a:gd name="connsiteY3" fmla="*/ 0 h 6817489"/>
                <a:gd name="connsiteX0" fmla="*/ 0 w 1039919"/>
                <a:gd name="connsiteY0" fmla="*/ 0 h 6817489"/>
                <a:gd name="connsiteX1" fmla="*/ 1039919 w 1039919"/>
                <a:gd name="connsiteY1" fmla="*/ 1762823 h 6817489"/>
                <a:gd name="connsiteX2" fmla="*/ 11574 w 1039919"/>
                <a:gd name="connsiteY2" fmla="*/ 6817489 h 6817489"/>
                <a:gd name="connsiteX3" fmla="*/ 0 w 1039919"/>
                <a:gd name="connsiteY3" fmla="*/ 0 h 6817489"/>
                <a:gd name="connsiteX0" fmla="*/ 0 w 823788"/>
                <a:gd name="connsiteY0" fmla="*/ 0 h 6817489"/>
                <a:gd name="connsiteX1" fmla="*/ 823788 w 823788"/>
                <a:gd name="connsiteY1" fmla="*/ 1820668 h 6817489"/>
                <a:gd name="connsiteX2" fmla="*/ 11574 w 823788"/>
                <a:gd name="connsiteY2" fmla="*/ 6817489 h 6817489"/>
                <a:gd name="connsiteX3" fmla="*/ 0 w 823788"/>
                <a:gd name="connsiteY3" fmla="*/ 0 h 6817489"/>
                <a:gd name="connsiteX0" fmla="*/ 0 w 1035762"/>
                <a:gd name="connsiteY0" fmla="*/ 0 h 6817489"/>
                <a:gd name="connsiteX1" fmla="*/ 1035762 w 1035762"/>
                <a:gd name="connsiteY1" fmla="*/ 1766955 h 6817489"/>
                <a:gd name="connsiteX2" fmla="*/ 11574 w 1035762"/>
                <a:gd name="connsiteY2" fmla="*/ 6817489 h 6817489"/>
                <a:gd name="connsiteX3" fmla="*/ 0 w 1035762"/>
                <a:gd name="connsiteY3" fmla="*/ 0 h 6817489"/>
                <a:gd name="connsiteX0" fmla="*/ 0 w 1040524"/>
                <a:gd name="connsiteY0" fmla="*/ 0 h 6817489"/>
                <a:gd name="connsiteX1" fmla="*/ 1040524 w 1040524"/>
                <a:gd name="connsiteY1" fmla="*/ 1762221 h 6817489"/>
                <a:gd name="connsiteX2" fmla="*/ 11574 w 1040524"/>
                <a:gd name="connsiteY2" fmla="*/ 6817489 h 6817489"/>
                <a:gd name="connsiteX3" fmla="*/ 0 w 1040524"/>
                <a:gd name="connsiteY3" fmla="*/ 0 h 6817489"/>
                <a:gd name="connsiteX0" fmla="*/ 225 w 1040749"/>
                <a:gd name="connsiteY0" fmla="*/ 0 h 6858541"/>
                <a:gd name="connsiteX1" fmla="*/ 1040749 w 1040749"/>
                <a:gd name="connsiteY1" fmla="*/ 1762221 h 6858541"/>
                <a:gd name="connsiteX2" fmla="*/ 0 w 1040749"/>
                <a:gd name="connsiteY2" fmla="*/ 6858541 h 6858541"/>
                <a:gd name="connsiteX3" fmla="*/ 225 w 1040749"/>
                <a:gd name="connsiteY3" fmla="*/ 0 h 6858541"/>
                <a:gd name="connsiteX0" fmla="*/ 225 w 1040749"/>
                <a:gd name="connsiteY0" fmla="*/ 0 h 6835083"/>
                <a:gd name="connsiteX1" fmla="*/ 1040749 w 1040749"/>
                <a:gd name="connsiteY1" fmla="*/ 1762221 h 6835083"/>
                <a:gd name="connsiteX2" fmla="*/ 0 w 1040749"/>
                <a:gd name="connsiteY2" fmla="*/ 6835083 h 6835083"/>
                <a:gd name="connsiteX3" fmla="*/ 225 w 1040749"/>
                <a:gd name="connsiteY3" fmla="*/ 0 h 683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749" h="6835083">
                  <a:moveTo>
                    <a:pt x="225" y="0"/>
                  </a:moveTo>
                  <a:lnTo>
                    <a:pt x="1040749" y="1762221"/>
                  </a:lnTo>
                  <a:lnTo>
                    <a:pt x="0" y="6835083"/>
                  </a:lnTo>
                  <a:lnTo>
                    <a:pt x="225" y="0"/>
                  </a:lnTo>
                  <a:close/>
                </a:path>
              </a:pathLst>
            </a:custGeom>
            <a:gradFill>
              <a:gsLst>
                <a:gs pos="96000">
                  <a:schemeClr val="accent3"/>
                </a:gs>
                <a:gs pos="18000">
                  <a:schemeClr val="accent2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119436" y="-1"/>
              <a:ext cx="3260163" cy="3022037"/>
            </a:xfrm>
            <a:custGeom>
              <a:avLst/>
              <a:gdLst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185737 w 3228975"/>
                <a:gd name="connsiteY3" fmla="*/ 0 h 3024188"/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1976437 w 3228975"/>
                <a:gd name="connsiteY3" fmla="*/ 1776413 h 3024188"/>
                <a:gd name="connsiteX4" fmla="*/ 185737 w 3228975"/>
                <a:gd name="connsiteY4" fmla="*/ 0 h 3024188"/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2733674 w 3228975"/>
                <a:gd name="connsiteY3" fmla="*/ 1281113 h 3024188"/>
                <a:gd name="connsiteX4" fmla="*/ 185737 w 3228975"/>
                <a:gd name="connsiteY4" fmla="*/ 0 h 3024188"/>
                <a:gd name="connsiteX0" fmla="*/ 185737 w 3181350"/>
                <a:gd name="connsiteY0" fmla="*/ 0 h 2481263"/>
                <a:gd name="connsiteX1" fmla="*/ 0 w 3181350"/>
                <a:gd name="connsiteY1" fmla="*/ 1771650 h 2481263"/>
                <a:gd name="connsiteX2" fmla="*/ 3181350 w 3181350"/>
                <a:gd name="connsiteY2" fmla="*/ 2481263 h 2481263"/>
                <a:gd name="connsiteX3" fmla="*/ 2733674 w 3181350"/>
                <a:gd name="connsiteY3" fmla="*/ 1281113 h 2481263"/>
                <a:gd name="connsiteX4" fmla="*/ 185737 w 3181350"/>
                <a:gd name="connsiteY4" fmla="*/ 0 h 24812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2733674 w 3214688"/>
                <a:gd name="connsiteY3" fmla="*/ 1281113 h 3014663"/>
                <a:gd name="connsiteX4" fmla="*/ 185737 w 3214688"/>
                <a:gd name="connsiteY4" fmla="*/ 0 h 30146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2733674 w 3214688"/>
                <a:gd name="connsiteY3" fmla="*/ 1285876 h 3014663"/>
                <a:gd name="connsiteX4" fmla="*/ 185737 w 3214688"/>
                <a:gd name="connsiteY4" fmla="*/ 0 h 30146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185737 w 3214688"/>
                <a:gd name="connsiteY3" fmla="*/ 0 h 3014663"/>
                <a:gd name="connsiteX0" fmla="*/ 190500 w 3219451"/>
                <a:gd name="connsiteY0" fmla="*/ 0 h 3014663"/>
                <a:gd name="connsiteX1" fmla="*/ 0 w 3219451"/>
                <a:gd name="connsiteY1" fmla="*/ 1781175 h 3014663"/>
                <a:gd name="connsiteX2" fmla="*/ 3219451 w 3219451"/>
                <a:gd name="connsiteY2" fmla="*/ 3014663 h 3014663"/>
                <a:gd name="connsiteX3" fmla="*/ 190500 w 3219451"/>
                <a:gd name="connsiteY3" fmla="*/ 0 h 3014663"/>
                <a:gd name="connsiteX0" fmla="*/ 190500 w 3219451"/>
                <a:gd name="connsiteY0" fmla="*/ 0 h 3014663"/>
                <a:gd name="connsiteX1" fmla="*/ 0 w 3219451"/>
                <a:gd name="connsiteY1" fmla="*/ 1766887 h 3014663"/>
                <a:gd name="connsiteX2" fmla="*/ 3219451 w 3219451"/>
                <a:gd name="connsiteY2" fmla="*/ 3014663 h 3014663"/>
                <a:gd name="connsiteX3" fmla="*/ 190500 w 3219451"/>
                <a:gd name="connsiteY3" fmla="*/ 0 h 3014663"/>
                <a:gd name="connsiteX0" fmla="*/ 223838 w 3252789"/>
                <a:gd name="connsiteY0" fmla="*/ 0 h 3014663"/>
                <a:gd name="connsiteX1" fmla="*/ 0 w 3252789"/>
                <a:gd name="connsiteY1" fmla="*/ 1771650 h 3014663"/>
                <a:gd name="connsiteX2" fmla="*/ 3252789 w 3252789"/>
                <a:gd name="connsiteY2" fmla="*/ 3014663 h 3014663"/>
                <a:gd name="connsiteX3" fmla="*/ 223838 w 3252789"/>
                <a:gd name="connsiteY3" fmla="*/ 0 h 3014663"/>
                <a:gd name="connsiteX0" fmla="*/ 223838 w 3252789"/>
                <a:gd name="connsiteY0" fmla="*/ 0 h 3014663"/>
                <a:gd name="connsiteX1" fmla="*/ 0 w 3252789"/>
                <a:gd name="connsiteY1" fmla="*/ 1790700 h 3014663"/>
                <a:gd name="connsiteX2" fmla="*/ 3252789 w 3252789"/>
                <a:gd name="connsiteY2" fmla="*/ 3014663 h 3014663"/>
                <a:gd name="connsiteX3" fmla="*/ 223838 w 3252789"/>
                <a:gd name="connsiteY3" fmla="*/ 0 h 3014663"/>
                <a:gd name="connsiteX0" fmla="*/ 223838 w 3252789"/>
                <a:gd name="connsiteY0" fmla="*/ 0 h 3022037"/>
                <a:gd name="connsiteX1" fmla="*/ 0 w 3252789"/>
                <a:gd name="connsiteY1" fmla="*/ 1790700 h 3022037"/>
                <a:gd name="connsiteX2" fmla="*/ 3252789 w 3252789"/>
                <a:gd name="connsiteY2" fmla="*/ 3022037 h 3022037"/>
                <a:gd name="connsiteX3" fmla="*/ 223838 w 3252789"/>
                <a:gd name="connsiteY3" fmla="*/ 0 h 3022037"/>
                <a:gd name="connsiteX0" fmla="*/ 223838 w 3260163"/>
                <a:gd name="connsiteY0" fmla="*/ 0 h 3014663"/>
                <a:gd name="connsiteX1" fmla="*/ 0 w 3260163"/>
                <a:gd name="connsiteY1" fmla="*/ 1790700 h 3014663"/>
                <a:gd name="connsiteX2" fmla="*/ 3260163 w 3260163"/>
                <a:gd name="connsiteY2" fmla="*/ 3014663 h 3014663"/>
                <a:gd name="connsiteX3" fmla="*/ 223838 w 3260163"/>
                <a:gd name="connsiteY3" fmla="*/ 0 h 3014663"/>
                <a:gd name="connsiteX0" fmla="*/ 223838 w 3260163"/>
                <a:gd name="connsiteY0" fmla="*/ 0 h 3022037"/>
                <a:gd name="connsiteX1" fmla="*/ 0 w 3260163"/>
                <a:gd name="connsiteY1" fmla="*/ 1790700 h 3022037"/>
                <a:gd name="connsiteX2" fmla="*/ 3260163 w 3260163"/>
                <a:gd name="connsiteY2" fmla="*/ 3022037 h 3022037"/>
                <a:gd name="connsiteX3" fmla="*/ 223838 w 3260163"/>
                <a:gd name="connsiteY3" fmla="*/ 0 h 302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0163" h="3022037">
                  <a:moveTo>
                    <a:pt x="223838" y="0"/>
                  </a:moveTo>
                  <a:lnTo>
                    <a:pt x="0" y="1790700"/>
                  </a:lnTo>
                  <a:lnTo>
                    <a:pt x="3260163" y="3022037"/>
                  </a:lnTo>
                  <a:lnTo>
                    <a:pt x="22383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6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343275" y="0"/>
              <a:ext cx="4337998" cy="3019426"/>
            </a:xfrm>
            <a:custGeom>
              <a:avLst/>
              <a:gdLst>
                <a:gd name="connsiteX0" fmla="*/ 0 w 4324350"/>
                <a:gd name="connsiteY0" fmla="*/ 0 h 3019426"/>
                <a:gd name="connsiteX1" fmla="*/ 4324350 w 4324350"/>
                <a:gd name="connsiteY1" fmla="*/ 1214438 h 3019426"/>
                <a:gd name="connsiteX2" fmla="*/ 3028950 w 4324350"/>
                <a:gd name="connsiteY2" fmla="*/ 3019426 h 3019426"/>
                <a:gd name="connsiteX3" fmla="*/ 0 w 4324350"/>
                <a:gd name="connsiteY3" fmla="*/ 0 h 3019426"/>
                <a:gd name="connsiteX0" fmla="*/ 0 w 4324350"/>
                <a:gd name="connsiteY0" fmla="*/ 0 h 3019426"/>
                <a:gd name="connsiteX1" fmla="*/ 4324350 w 4324350"/>
                <a:gd name="connsiteY1" fmla="*/ 1214438 h 3019426"/>
                <a:gd name="connsiteX2" fmla="*/ 3028950 w 4324350"/>
                <a:gd name="connsiteY2" fmla="*/ 3019426 h 3019426"/>
                <a:gd name="connsiteX3" fmla="*/ 0 w 4324350"/>
                <a:gd name="connsiteY3" fmla="*/ 0 h 3019426"/>
                <a:gd name="connsiteX0" fmla="*/ 0 w 4337998"/>
                <a:gd name="connsiteY0" fmla="*/ 0 h 3019426"/>
                <a:gd name="connsiteX1" fmla="*/ 4337998 w 4337998"/>
                <a:gd name="connsiteY1" fmla="*/ 1214438 h 3019426"/>
                <a:gd name="connsiteX2" fmla="*/ 3028950 w 4337998"/>
                <a:gd name="connsiteY2" fmla="*/ 3019426 h 3019426"/>
                <a:gd name="connsiteX3" fmla="*/ 0 w 4337998"/>
                <a:gd name="connsiteY3" fmla="*/ 0 h 3019426"/>
                <a:gd name="connsiteX0" fmla="*/ 0 w 4337998"/>
                <a:gd name="connsiteY0" fmla="*/ 0 h 3019426"/>
                <a:gd name="connsiteX1" fmla="*/ 4337998 w 4337998"/>
                <a:gd name="connsiteY1" fmla="*/ 1214438 h 3019426"/>
                <a:gd name="connsiteX2" fmla="*/ 3015303 w 4337998"/>
                <a:gd name="connsiteY2" fmla="*/ 3019426 h 3019426"/>
                <a:gd name="connsiteX3" fmla="*/ 0 w 4337998"/>
                <a:gd name="connsiteY3" fmla="*/ 0 h 301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7998" h="3019426">
                  <a:moveTo>
                    <a:pt x="0" y="0"/>
                  </a:moveTo>
                  <a:lnTo>
                    <a:pt x="4337998" y="1214438"/>
                  </a:lnTo>
                  <a:lnTo>
                    <a:pt x="3015303" y="301942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r>
                <a:rPr lang="en-US" sz="2000"/>
                <a:t>s</a:t>
              </a:r>
              <a:endParaRPr lang="en-US" sz="20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667625" y="1"/>
              <a:ext cx="4533261" cy="1214438"/>
            </a:xfrm>
            <a:custGeom>
              <a:avLst/>
              <a:gdLst>
                <a:gd name="connsiteX0" fmla="*/ 3367088 w 4524375"/>
                <a:gd name="connsiteY0" fmla="*/ 0 h 1223963"/>
                <a:gd name="connsiteX1" fmla="*/ 0 w 4524375"/>
                <a:gd name="connsiteY1" fmla="*/ 1223963 h 1223963"/>
                <a:gd name="connsiteX2" fmla="*/ 4524375 w 4524375"/>
                <a:gd name="connsiteY2" fmla="*/ 1071563 h 1223963"/>
                <a:gd name="connsiteX3" fmla="*/ 3367088 w 4524375"/>
                <a:gd name="connsiteY3" fmla="*/ 0 h 1223963"/>
                <a:gd name="connsiteX0" fmla="*/ 3352800 w 4524375"/>
                <a:gd name="connsiteY0" fmla="*/ 0 h 1233489"/>
                <a:gd name="connsiteX1" fmla="*/ 0 w 4524375"/>
                <a:gd name="connsiteY1" fmla="*/ 1233489 h 1233489"/>
                <a:gd name="connsiteX2" fmla="*/ 4524375 w 4524375"/>
                <a:gd name="connsiteY2" fmla="*/ 1081089 h 1233489"/>
                <a:gd name="connsiteX3" fmla="*/ 3352800 w 4524375"/>
                <a:gd name="connsiteY3" fmla="*/ 0 h 1233489"/>
                <a:gd name="connsiteX0" fmla="*/ 3352800 w 4524375"/>
                <a:gd name="connsiteY0" fmla="*/ 0 h 1228726"/>
                <a:gd name="connsiteX1" fmla="*/ 0 w 4524375"/>
                <a:gd name="connsiteY1" fmla="*/ 1228726 h 1228726"/>
                <a:gd name="connsiteX2" fmla="*/ 4524375 w 4524375"/>
                <a:gd name="connsiteY2" fmla="*/ 1076326 h 1228726"/>
                <a:gd name="connsiteX3" fmla="*/ 3352800 w 4524375"/>
                <a:gd name="connsiteY3" fmla="*/ 0 h 1228726"/>
                <a:gd name="connsiteX0" fmla="*/ 3357563 w 4524375"/>
                <a:gd name="connsiteY0" fmla="*/ 0 h 1223963"/>
                <a:gd name="connsiteX1" fmla="*/ 0 w 4524375"/>
                <a:gd name="connsiteY1" fmla="*/ 1223963 h 1223963"/>
                <a:gd name="connsiteX2" fmla="*/ 4524375 w 4524375"/>
                <a:gd name="connsiteY2" fmla="*/ 1071563 h 1223963"/>
                <a:gd name="connsiteX3" fmla="*/ 3357563 w 4524375"/>
                <a:gd name="connsiteY3" fmla="*/ 0 h 1223963"/>
                <a:gd name="connsiteX0" fmla="*/ 3371851 w 4538663"/>
                <a:gd name="connsiteY0" fmla="*/ 0 h 1219200"/>
                <a:gd name="connsiteX1" fmla="*/ 0 w 4538663"/>
                <a:gd name="connsiteY1" fmla="*/ 1219200 h 1219200"/>
                <a:gd name="connsiteX2" fmla="*/ 4538663 w 4538663"/>
                <a:gd name="connsiteY2" fmla="*/ 1071563 h 1219200"/>
                <a:gd name="connsiteX3" fmla="*/ 3371851 w 4538663"/>
                <a:gd name="connsiteY3" fmla="*/ 0 h 1219200"/>
                <a:gd name="connsiteX0" fmla="*/ 3243264 w 4410076"/>
                <a:gd name="connsiteY0" fmla="*/ 0 h 1071563"/>
                <a:gd name="connsiteX1" fmla="*/ 0 w 4410076"/>
                <a:gd name="connsiteY1" fmla="*/ 1033463 h 1071563"/>
                <a:gd name="connsiteX2" fmla="*/ 4410076 w 4410076"/>
                <a:gd name="connsiteY2" fmla="*/ 1071563 h 1071563"/>
                <a:gd name="connsiteX3" fmla="*/ 3243264 w 4410076"/>
                <a:gd name="connsiteY3" fmla="*/ 0 h 1071563"/>
                <a:gd name="connsiteX0" fmla="*/ 3352801 w 4519613"/>
                <a:gd name="connsiteY0" fmla="*/ 0 h 1214438"/>
                <a:gd name="connsiteX1" fmla="*/ 0 w 4519613"/>
                <a:gd name="connsiteY1" fmla="*/ 1214438 h 1214438"/>
                <a:gd name="connsiteX2" fmla="*/ 4519613 w 4519613"/>
                <a:gd name="connsiteY2" fmla="*/ 1071563 h 1214438"/>
                <a:gd name="connsiteX3" fmla="*/ 3352801 w 4519613"/>
                <a:gd name="connsiteY3" fmla="*/ 0 h 1214438"/>
                <a:gd name="connsiteX0" fmla="*/ 3352801 w 4533261"/>
                <a:gd name="connsiteY0" fmla="*/ 0 h 1214438"/>
                <a:gd name="connsiteX1" fmla="*/ 0 w 4533261"/>
                <a:gd name="connsiteY1" fmla="*/ 1214438 h 1214438"/>
                <a:gd name="connsiteX2" fmla="*/ 4533261 w 4533261"/>
                <a:gd name="connsiteY2" fmla="*/ 1071563 h 1214438"/>
                <a:gd name="connsiteX3" fmla="*/ 3352801 w 4533261"/>
                <a:gd name="connsiteY3" fmla="*/ 0 h 1214438"/>
                <a:gd name="connsiteX0" fmla="*/ 3352801 w 4533261"/>
                <a:gd name="connsiteY0" fmla="*/ 0 h 1214438"/>
                <a:gd name="connsiteX1" fmla="*/ 0 w 4533261"/>
                <a:gd name="connsiteY1" fmla="*/ 1214438 h 1214438"/>
                <a:gd name="connsiteX2" fmla="*/ 4533261 w 4533261"/>
                <a:gd name="connsiteY2" fmla="*/ 1098859 h 1214438"/>
                <a:gd name="connsiteX3" fmla="*/ 3352801 w 4533261"/>
                <a:gd name="connsiteY3" fmla="*/ 0 h 121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3261" h="1214438">
                  <a:moveTo>
                    <a:pt x="3352801" y="0"/>
                  </a:moveTo>
                  <a:lnTo>
                    <a:pt x="0" y="1214438"/>
                  </a:lnTo>
                  <a:lnTo>
                    <a:pt x="4533261" y="1098859"/>
                  </a:lnTo>
                  <a:lnTo>
                    <a:pt x="3352801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1015664" y="1"/>
              <a:ext cx="1176841" cy="1098080"/>
            </a:xfrm>
            <a:custGeom>
              <a:avLst/>
              <a:gdLst>
                <a:gd name="connsiteX0" fmla="*/ 0 w 1171575"/>
                <a:gd name="connsiteY0" fmla="*/ 0 h 1076325"/>
                <a:gd name="connsiteX1" fmla="*/ 1171575 w 1171575"/>
                <a:gd name="connsiteY1" fmla="*/ 1076325 h 1076325"/>
                <a:gd name="connsiteX2" fmla="*/ 1171575 w 1171575"/>
                <a:gd name="connsiteY2" fmla="*/ 0 h 1076325"/>
                <a:gd name="connsiteX3" fmla="*/ 0 w 1171575"/>
                <a:gd name="connsiteY3" fmla="*/ 0 h 1076325"/>
                <a:gd name="connsiteX0" fmla="*/ 0 w 1171575"/>
                <a:gd name="connsiteY0" fmla="*/ 0 h 1076325"/>
                <a:gd name="connsiteX1" fmla="*/ 1171575 w 1171575"/>
                <a:gd name="connsiteY1" fmla="*/ 1076325 h 1076325"/>
                <a:gd name="connsiteX2" fmla="*/ 1171575 w 1171575"/>
                <a:gd name="connsiteY2" fmla="*/ 0 h 1076325"/>
                <a:gd name="connsiteX3" fmla="*/ 0 w 1171575"/>
                <a:gd name="connsiteY3" fmla="*/ 0 h 1076325"/>
                <a:gd name="connsiteX0" fmla="*/ 0 w 1176299"/>
                <a:gd name="connsiteY0" fmla="*/ 0 h 1085850"/>
                <a:gd name="connsiteX1" fmla="*/ 1176299 w 1176299"/>
                <a:gd name="connsiteY1" fmla="*/ 1085850 h 1085850"/>
                <a:gd name="connsiteX2" fmla="*/ 1171575 w 1176299"/>
                <a:gd name="connsiteY2" fmla="*/ 0 h 1085850"/>
                <a:gd name="connsiteX3" fmla="*/ 0 w 1176299"/>
                <a:gd name="connsiteY3" fmla="*/ 0 h 1085850"/>
                <a:gd name="connsiteX0" fmla="*/ 0 w 1181344"/>
                <a:gd name="connsiteY0" fmla="*/ 0 h 1085850"/>
                <a:gd name="connsiteX1" fmla="*/ 1176299 w 1181344"/>
                <a:gd name="connsiteY1" fmla="*/ 1085850 h 1085850"/>
                <a:gd name="connsiteX2" fmla="*/ 1181138 w 1181344"/>
                <a:gd name="connsiteY2" fmla="*/ 0 h 1085850"/>
                <a:gd name="connsiteX3" fmla="*/ 0 w 1181344"/>
                <a:gd name="connsiteY3" fmla="*/ 0 h 1085850"/>
                <a:gd name="connsiteX0" fmla="*/ 0 w 1181586"/>
                <a:gd name="connsiteY0" fmla="*/ 0 h 1081088"/>
                <a:gd name="connsiteX1" fmla="*/ 1181080 w 1181586"/>
                <a:gd name="connsiteY1" fmla="*/ 1081088 h 1081088"/>
                <a:gd name="connsiteX2" fmla="*/ 1181138 w 1181586"/>
                <a:gd name="connsiteY2" fmla="*/ 0 h 1081088"/>
                <a:gd name="connsiteX3" fmla="*/ 0 w 1181586"/>
                <a:gd name="connsiteY3" fmla="*/ 0 h 1081088"/>
                <a:gd name="connsiteX0" fmla="*/ 0 w 1181586"/>
                <a:gd name="connsiteY0" fmla="*/ 0 h 1070785"/>
                <a:gd name="connsiteX1" fmla="*/ 1181080 w 1181586"/>
                <a:gd name="connsiteY1" fmla="*/ 1070785 h 1070785"/>
                <a:gd name="connsiteX2" fmla="*/ 1181138 w 1181586"/>
                <a:gd name="connsiteY2" fmla="*/ 0 h 1070785"/>
                <a:gd name="connsiteX3" fmla="*/ 0 w 1181586"/>
                <a:gd name="connsiteY3" fmla="*/ 0 h 1070785"/>
                <a:gd name="connsiteX0" fmla="*/ 0 w 1181152"/>
                <a:gd name="connsiteY0" fmla="*/ 0 h 593113"/>
                <a:gd name="connsiteX1" fmla="*/ 1057755 w 1181152"/>
                <a:gd name="connsiteY1" fmla="*/ 593113 h 593113"/>
                <a:gd name="connsiteX2" fmla="*/ 1181138 w 1181152"/>
                <a:gd name="connsiteY2" fmla="*/ 0 h 593113"/>
                <a:gd name="connsiteX3" fmla="*/ 0 w 1181152"/>
                <a:gd name="connsiteY3" fmla="*/ 0 h 593113"/>
                <a:gd name="connsiteX0" fmla="*/ 0 w 1181586"/>
                <a:gd name="connsiteY0" fmla="*/ 0 h 1098080"/>
                <a:gd name="connsiteX1" fmla="*/ 1181081 w 1181586"/>
                <a:gd name="connsiteY1" fmla="*/ 1098080 h 1098080"/>
                <a:gd name="connsiteX2" fmla="*/ 1181138 w 1181586"/>
                <a:gd name="connsiteY2" fmla="*/ 0 h 1098080"/>
                <a:gd name="connsiteX3" fmla="*/ 0 w 1181586"/>
                <a:gd name="connsiteY3" fmla="*/ 0 h 10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586" h="1098080">
                  <a:moveTo>
                    <a:pt x="0" y="0"/>
                  </a:moveTo>
                  <a:lnTo>
                    <a:pt x="1181081" y="1098080"/>
                  </a:lnTo>
                  <a:cubicBezTo>
                    <a:pt x="1179506" y="736130"/>
                    <a:pt x="1182713" y="361950"/>
                    <a:pt x="1181138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0959906" y="1057275"/>
              <a:ext cx="1232552" cy="3276600"/>
            </a:xfrm>
            <a:custGeom>
              <a:avLst/>
              <a:gdLst>
                <a:gd name="connsiteX0" fmla="*/ 1171575 w 1176337"/>
                <a:gd name="connsiteY0" fmla="*/ 0 h 3267075"/>
                <a:gd name="connsiteX1" fmla="*/ 0 w 1176337"/>
                <a:gd name="connsiteY1" fmla="*/ 2762250 h 3267075"/>
                <a:gd name="connsiteX2" fmla="*/ 1176337 w 1176337"/>
                <a:gd name="connsiteY2" fmla="*/ 3267075 h 3267075"/>
                <a:gd name="connsiteX3" fmla="*/ 1171575 w 1176337"/>
                <a:gd name="connsiteY3" fmla="*/ 0 h 3267075"/>
                <a:gd name="connsiteX0" fmla="*/ 1176337 w 1176795"/>
                <a:gd name="connsiteY0" fmla="*/ 0 h 3276600"/>
                <a:gd name="connsiteX1" fmla="*/ 0 w 1176795"/>
                <a:gd name="connsiteY1" fmla="*/ 2771775 h 3276600"/>
                <a:gd name="connsiteX2" fmla="*/ 1176337 w 1176795"/>
                <a:gd name="connsiteY2" fmla="*/ 3276600 h 3276600"/>
                <a:gd name="connsiteX3" fmla="*/ 1176337 w 1176795"/>
                <a:gd name="connsiteY3" fmla="*/ 0 h 3276600"/>
                <a:gd name="connsiteX0" fmla="*/ 1209791 w 1210249"/>
                <a:gd name="connsiteY0" fmla="*/ 0 h 3276600"/>
                <a:gd name="connsiteX1" fmla="*/ 0 w 1210249"/>
                <a:gd name="connsiteY1" fmla="*/ 2771775 h 3276600"/>
                <a:gd name="connsiteX2" fmla="*/ 1209791 w 1210249"/>
                <a:gd name="connsiteY2" fmla="*/ 3276600 h 3276600"/>
                <a:gd name="connsiteX3" fmla="*/ 1209791 w 1210249"/>
                <a:gd name="connsiteY3" fmla="*/ 0 h 3276600"/>
                <a:gd name="connsiteX0" fmla="*/ 1232094 w 1232552"/>
                <a:gd name="connsiteY0" fmla="*/ 0 h 3276600"/>
                <a:gd name="connsiteX1" fmla="*/ 0 w 1232552"/>
                <a:gd name="connsiteY1" fmla="*/ 2749472 h 3276600"/>
                <a:gd name="connsiteX2" fmla="*/ 1232094 w 1232552"/>
                <a:gd name="connsiteY2" fmla="*/ 3276600 h 3276600"/>
                <a:gd name="connsiteX3" fmla="*/ 1232094 w 1232552"/>
                <a:gd name="connsiteY3" fmla="*/ 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552" h="3276600">
                  <a:moveTo>
                    <a:pt x="1232094" y="0"/>
                  </a:moveTo>
                  <a:lnTo>
                    <a:pt x="0" y="2749472"/>
                  </a:lnTo>
                  <a:lnTo>
                    <a:pt x="1232094" y="3276600"/>
                  </a:lnTo>
                  <a:cubicBezTo>
                    <a:pt x="1230507" y="2187575"/>
                    <a:pt x="1233681" y="1089025"/>
                    <a:pt x="123209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366969" y="2428875"/>
              <a:ext cx="3339005" cy="2271713"/>
            </a:xfrm>
            <a:custGeom>
              <a:avLst/>
              <a:gdLst>
                <a:gd name="connsiteX0" fmla="*/ 0 w 3324225"/>
                <a:gd name="connsiteY0" fmla="*/ 590550 h 2271713"/>
                <a:gd name="connsiteX1" fmla="*/ 1343025 w 3324225"/>
                <a:gd name="connsiteY1" fmla="*/ 2271713 h 2271713"/>
                <a:gd name="connsiteX2" fmla="*/ 3324225 w 3324225"/>
                <a:gd name="connsiteY2" fmla="*/ 0 h 2271713"/>
                <a:gd name="connsiteX3" fmla="*/ 0 w 3324225"/>
                <a:gd name="connsiteY3" fmla="*/ 590550 h 2271713"/>
                <a:gd name="connsiteX0" fmla="*/ 0 w 3333750"/>
                <a:gd name="connsiteY0" fmla="*/ 585787 h 2271713"/>
                <a:gd name="connsiteX1" fmla="*/ 1352550 w 3333750"/>
                <a:gd name="connsiteY1" fmla="*/ 2271713 h 2271713"/>
                <a:gd name="connsiteX2" fmla="*/ 3333750 w 3333750"/>
                <a:gd name="connsiteY2" fmla="*/ 0 h 2271713"/>
                <a:gd name="connsiteX3" fmla="*/ 0 w 3333750"/>
                <a:gd name="connsiteY3" fmla="*/ 585787 h 2271713"/>
                <a:gd name="connsiteX0" fmla="*/ 0 w 3333750"/>
                <a:gd name="connsiteY0" fmla="*/ 591043 h 2271713"/>
                <a:gd name="connsiteX1" fmla="*/ 1352550 w 3333750"/>
                <a:gd name="connsiteY1" fmla="*/ 2271713 h 2271713"/>
                <a:gd name="connsiteX2" fmla="*/ 3333750 w 3333750"/>
                <a:gd name="connsiteY2" fmla="*/ 0 h 2271713"/>
                <a:gd name="connsiteX3" fmla="*/ 0 w 3333750"/>
                <a:gd name="connsiteY3" fmla="*/ 591043 h 2271713"/>
                <a:gd name="connsiteX0" fmla="*/ 0 w 3339005"/>
                <a:gd name="connsiteY0" fmla="*/ 591043 h 2271713"/>
                <a:gd name="connsiteX1" fmla="*/ 1357805 w 3339005"/>
                <a:gd name="connsiteY1" fmla="*/ 2271713 h 2271713"/>
                <a:gd name="connsiteX2" fmla="*/ 3339005 w 3339005"/>
                <a:gd name="connsiteY2" fmla="*/ 0 h 2271713"/>
                <a:gd name="connsiteX3" fmla="*/ 0 w 3339005"/>
                <a:gd name="connsiteY3" fmla="*/ 591043 h 227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005" h="2271713">
                  <a:moveTo>
                    <a:pt x="0" y="591043"/>
                  </a:moveTo>
                  <a:lnTo>
                    <a:pt x="1357805" y="2271713"/>
                  </a:lnTo>
                  <a:lnTo>
                    <a:pt x="3339005" y="0"/>
                  </a:lnTo>
                  <a:lnTo>
                    <a:pt x="0" y="591043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025774" y="1761707"/>
              <a:ext cx="2098477" cy="1910094"/>
            </a:xfrm>
            <a:custGeom>
              <a:avLst/>
              <a:gdLst>
                <a:gd name="connsiteX0" fmla="*/ 2086304 w 2086304"/>
                <a:gd name="connsiteY0" fmla="*/ 0 h 1886607"/>
                <a:gd name="connsiteX1" fmla="*/ 0 w 2086304"/>
                <a:gd name="connsiteY1" fmla="*/ 15765 h 1886607"/>
                <a:gd name="connsiteX2" fmla="*/ 362607 w 2086304"/>
                <a:gd name="connsiteY2" fmla="*/ 1886607 h 1886607"/>
                <a:gd name="connsiteX3" fmla="*/ 2086304 w 2086304"/>
                <a:gd name="connsiteY3" fmla="*/ 0 h 1886607"/>
                <a:gd name="connsiteX0" fmla="*/ 2101053 w 2101053"/>
                <a:gd name="connsiteY0" fmla="*/ 0 h 1886607"/>
                <a:gd name="connsiteX1" fmla="*/ 0 w 2101053"/>
                <a:gd name="connsiteY1" fmla="*/ 1207 h 1886607"/>
                <a:gd name="connsiteX2" fmla="*/ 377356 w 2101053"/>
                <a:gd name="connsiteY2" fmla="*/ 1886607 h 1886607"/>
                <a:gd name="connsiteX3" fmla="*/ 2101053 w 2101053"/>
                <a:gd name="connsiteY3" fmla="*/ 0 h 1886607"/>
                <a:gd name="connsiteX0" fmla="*/ 2098477 w 2098477"/>
                <a:gd name="connsiteY0" fmla="*/ 8963 h 1885400"/>
                <a:gd name="connsiteX1" fmla="*/ 0 w 2098477"/>
                <a:gd name="connsiteY1" fmla="*/ 0 h 1885400"/>
                <a:gd name="connsiteX2" fmla="*/ 377356 w 2098477"/>
                <a:gd name="connsiteY2" fmla="*/ 1885400 h 1885400"/>
                <a:gd name="connsiteX3" fmla="*/ 2098477 w 2098477"/>
                <a:gd name="connsiteY3" fmla="*/ 8963 h 188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8477" h="1885400">
                  <a:moveTo>
                    <a:pt x="2098477" y="8963"/>
                  </a:moveTo>
                  <a:lnTo>
                    <a:pt x="0" y="0"/>
                  </a:lnTo>
                  <a:lnTo>
                    <a:pt x="377356" y="1885400"/>
                  </a:lnTo>
                  <a:lnTo>
                    <a:pt x="2098477" y="8963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532" y="4857972"/>
              <a:ext cx="4090198" cy="2007612"/>
            </a:xfrm>
            <a:custGeom>
              <a:avLst/>
              <a:gdLst>
                <a:gd name="connsiteX0" fmla="*/ 3576398 w 4077729"/>
                <a:gd name="connsiteY0" fmla="*/ 0 h 1994733"/>
                <a:gd name="connsiteX1" fmla="*/ 4077729 w 4077729"/>
                <a:gd name="connsiteY1" fmla="*/ 1101516 h 1994733"/>
                <a:gd name="connsiteX2" fmla="*/ 0 w 4077729"/>
                <a:gd name="connsiteY2" fmla="*/ 1994733 h 1994733"/>
                <a:gd name="connsiteX3" fmla="*/ 3576398 w 4077729"/>
                <a:gd name="connsiteY3" fmla="*/ 0 h 1994733"/>
                <a:gd name="connsiteX0" fmla="*/ 3576398 w 4086042"/>
                <a:gd name="connsiteY0" fmla="*/ 0 h 1994733"/>
                <a:gd name="connsiteX1" fmla="*/ 4086042 w 4086042"/>
                <a:gd name="connsiteY1" fmla="*/ 1093204 h 1994733"/>
                <a:gd name="connsiteX2" fmla="*/ 0 w 4086042"/>
                <a:gd name="connsiteY2" fmla="*/ 1994733 h 1994733"/>
                <a:gd name="connsiteX3" fmla="*/ 3576398 w 4086042"/>
                <a:gd name="connsiteY3" fmla="*/ 0 h 1994733"/>
                <a:gd name="connsiteX0" fmla="*/ 3576398 w 4090198"/>
                <a:gd name="connsiteY0" fmla="*/ 0 h 1994733"/>
                <a:gd name="connsiteX1" fmla="*/ 4090198 w 4090198"/>
                <a:gd name="connsiteY1" fmla="*/ 1084892 h 1994733"/>
                <a:gd name="connsiteX2" fmla="*/ 0 w 4090198"/>
                <a:gd name="connsiteY2" fmla="*/ 1994733 h 1994733"/>
                <a:gd name="connsiteX3" fmla="*/ 3576398 w 4090198"/>
                <a:gd name="connsiteY3" fmla="*/ 0 h 1994733"/>
                <a:gd name="connsiteX0" fmla="*/ 3576398 w 4090198"/>
                <a:gd name="connsiteY0" fmla="*/ 0 h 2007612"/>
                <a:gd name="connsiteX1" fmla="*/ 4090198 w 4090198"/>
                <a:gd name="connsiteY1" fmla="*/ 1084892 h 2007612"/>
                <a:gd name="connsiteX2" fmla="*/ 0 w 4090198"/>
                <a:gd name="connsiteY2" fmla="*/ 2007612 h 2007612"/>
                <a:gd name="connsiteX3" fmla="*/ 3576398 w 4090198"/>
                <a:gd name="connsiteY3" fmla="*/ 0 h 200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0198" h="2007612">
                  <a:moveTo>
                    <a:pt x="3576398" y="0"/>
                  </a:moveTo>
                  <a:lnTo>
                    <a:pt x="4090198" y="1084892"/>
                  </a:lnTo>
                  <a:lnTo>
                    <a:pt x="0" y="2007612"/>
                  </a:lnTo>
                  <a:lnTo>
                    <a:pt x="357639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-6301" y="5938309"/>
              <a:ext cx="4092304" cy="924304"/>
            </a:xfrm>
            <a:custGeom>
              <a:avLst/>
              <a:gdLst>
                <a:gd name="connsiteX0" fmla="*/ 4074199 w 4074199"/>
                <a:gd name="connsiteY0" fmla="*/ 0 h 907339"/>
                <a:gd name="connsiteX1" fmla="*/ 3357507 w 4074199"/>
                <a:gd name="connsiteY1" fmla="*/ 907339 h 907339"/>
                <a:gd name="connsiteX2" fmla="*/ 0 w 4074199"/>
                <a:gd name="connsiteY2" fmla="*/ 907339 h 907339"/>
                <a:gd name="connsiteX3" fmla="*/ 4074199 w 4074199"/>
                <a:gd name="connsiteY3" fmla="*/ 0 h 907339"/>
                <a:gd name="connsiteX0" fmla="*/ 4084791 w 4084791"/>
                <a:gd name="connsiteY0" fmla="*/ 0 h 907339"/>
                <a:gd name="connsiteX1" fmla="*/ 3368099 w 4084791"/>
                <a:gd name="connsiteY1" fmla="*/ 907339 h 907339"/>
                <a:gd name="connsiteX2" fmla="*/ 0 w 4084791"/>
                <a:gd name="connsiteY2" fmla="*/ 907339 h 907339"/>
                <a:gd name="connsiteX3" fmla="*/ 4084791 w 4084791"/>
                <a:gd name="connsiteY3" fmla="*/ 0 h 907339"/>
                <a:gd name="connsiteX0" fmla="*/ 4100031 w 4100031"/>
                <a:gd name="connsiteY0" fmla="*/ 0 h 907339"/>
                <a:gd name="connsiteX1" fmla="*/ 3368099 w 4100031"/>
                <a:gd name="connsiteY1" fmla="*/ 907339 h 907339"/>
                <a:gd name="connsiteX2" fmla="*/ 0 w 4100031"/>
                <a:gd name="connsiteY2" fmla="*/ 907339 h 907339"/>
                <a:gd name="connsiteX3" fmla="*/ 4100031 w 4100031"/>
                <a:gd name="connsiteY3" fmla="*/ 0 h 907339"/>
                <a:gd name="connsiteX0" fmla="*/ 4102607 w 4102607"/>
                <a:gd name="connsiteY0" fmla="*/ 0 h 907339"/>
                <a:gd name="connsiteX1" fmla="*/ 3370675 w 4102607"/>
                <a:gd name="connsiteY1" fmla="*/ 907339 h 907339"/>
                <a:gd name="connsiteX2" fmla="*/ 0 w 4102607"/>
                <a:gd name="connsiteY2" fmla="*/ 857464 h 907339"/>
                <a:gd name="connsiteX3" fmla="*/ 4102607 w 4102607"/>
                <a:gd name="connsiteY3" fmla="*/ 0 h 907339"/>
                <a:gd name="connsiteX0" fmla="*/ 4097455 w 4097455"/>
                <a:gd name="connsiteY0" fmla="*/ 0 h 907339"/>
                <a:gd name="connsiteX1" fmla="*/ 3365523 w 4097455"/>
                <a:gd name="connsiteY1" fmla="*/ 907339 h 907339"/>
                <a:gd name="connsiteX2" fmla="*/ 0 w 4097455"/>
                <a:gd name="connsiteY2" fmla="*/ 859958 h 907339"/>
                <a:gd name="connsiteX3" fmla="*/ 4097455 w 4097455"/>
                <a:gd name="connsiteY3" fmla="*/ 0 h 907339"/>
                <a:gd name="connsiteX0" fmla="*/ 4097455 w 4097455"/>
                <a:gd name="connsiteY0" fmla="*/ 0 h 862451"/>
                <a:gd name="connsiteX1" fmla="*/ 3411887 w 4097455"/>
                <a:gd name="connsiteY1" fmla="*/ 862451 h 862451"/>
                <a:gd name="connsiteX2" fmla="*/ 0 w 4097455"/>
                <a:gd name="connsiteY2" fmla="*/ 859958 h 862451"/>
                <a:gd name="connsiteX3" fmla="*/ 4097455 w 4097455"/>
                <a:gd name="connsiteY3" fmla="*/ 0 h 862451"/>
                <a:gd name="connsiteX0" fmla="*/ 4089728 w 4089728"/>
                <a:gd name="connsiteY0" fmla="*/ 0 h 892377"/>
                <a:gd name="connsiteX1" fmla="*/ 3411887 w 4089728"/>
                <a:gd name="connsiteY1" fmla="*/ 892377 h 892377"/>
                <a:gd name="connsiteX2" fmla="*/ 0 w 4089728"/>
                <a:gd name="connsiteY2" fmla="*/ 889884 h 892377"/>
                <a:gd name="connsiteX3" fmla="*/ 4089728 w 4089728"/>
                <a:gd name="connsiteY3" fmla="*/ 0 h 892377"/>
                <a:gd name="connsiteX0" fmla="*/ 4089728 w 4089728"/>
                <a:gd name="connsiteY0" fmla="*/ 0 h 892377"/>
                <a:gd name="connsiteX1" fmla="*/ 3424766 w 4089728"/>
                <a:gd name="connsiteY1" fmla="*/ 892377 h 892377"/>
                <a:gd name="connsiteX2" fmla="*/ 0 w 4089728"/>
                <a:gd name="connsiteY2" fmla="*/ 889884 h 892377"/>
                <a:gd name="connsiteX3" fmla="*/ 4089728 w 4089728"/>
                <a:gd name="connsiteY3" fmla="*/ 0 h 892377"/>
                <a:gd name="connsiteX0" fmla="*/ 4089728 w 4089728"/>
                <a:gd name="connsiteY0" fmla="*/ 0 h 889884"/>
                <a:gd name="connsiteX1" fmla="*/ 3360372 w 4089728"/>
                <a:gd name="connsiteY1" fmla="*/ 889884 h 889884"/>
                <a:gd name="connsiteX2" fmla="*/ 0 w 4089728"/>
                <a:gd name="connsiteY2" fmla="*/ 889884 h 889884"/>
                <a:gd name="connsiteX3" fmla="*/ 4089728 w 4089728"/>
                <a:gd name="connsiteY3" fmla="*/ 0 h 889884"/>
                <a:gd name="connsiteX0" fmla="*/ 4079425 w 4079425"/>
                <a:gd name="connsiteY0" fmla="*/ 0 h 889884"/>
                <a:gd name="connsiteX1" fmla="*/ 3350069 w 4079425"/>
                <a:gd name="connsiteY1" fmla="*/ 889884 h 889884"/>
                <a:gd name="connsiteX2" fmla="*/ 0 w 4079425"/>
                <a:gd name="connsiteY2" fmla="*/ 882403 h 889884"/>
                <a:gd name="connsiteX3" fmla="*/ 4079425 w 4079425"/>
                <a:gd name="connsiteY3" fmla="*/ 0 h 889884"/>
                <a:gd name="connsiteX0" fmla="*/ 4082000 w 4082000"/>
                <a:gd name="connsiteY0" fmla="*/ 0 h 889884"/>
                <a:gd name="connsiteX1" fmla="*/ 3352644 w 4082000"/>
                <a:gd name="connsiteY1" fmla="*/ 889884 h 889884"/>
                <a:gd name="connsiteX2" fmla="*/ 0 w 4082000"/>
                <a:gd name="connsiteY2" fmla="*/ 882403 h 889884"/>
                <a:gd name="connsiteX3" fmla="*/ 4082000 w 4082000"/>
                <a:gd name="connsiteY3" fmla="*/ 0 h 889884"/>
                <a:gd name="connsiteX0" fmla="*/ 4087152 w 4087152"/>
                <a:gd name="connsiteY0" fmla="*/ 0 h 1007091"/>
                <a:gd name="connsiteX1" fmla="*/ 3357796 w 4087152"/>
                <a:gd name="connsiteY1" fmla="*/ 889884 h 1007091"/>
                <a:gd name="connsiteX2" fmla="*/ 0 w 4087152"/>
                <a:gd name="connsiteY2" fmla="*/ 1007091 h 1007091"/>
                <a:gd name="connsiteX3" fmla="*/ 4087152 w 4087152"/>
                <a:gd name="connsiteY3" fmla="*/ 0 h 1007091"/>
                <a:gd name="connsiteX0" fmla="*/ 4092304 w 4092304"/>
                <a:gd name="connsiteY0" fmla="*/ 0 h 894872"/>
                <a:gd name="connsiteX1" fmla="*/ 3362948 w 4092304"/>
                <a:gd name="connsiteY1" fmla="*/ 889884 h 894872"/>
                <a:gd name="connsiteX2" fmla="*/ 0 w 4092304"/>
                <a:gd name="connsiteY2" fmla="*/ 894872 h 894872"/>
                <a:gd name="connsiteX3" fmla="*/ 4092304 w 4092304"/>
                <a:gd name="connsiteY3" fmla="*/ 0 h 89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2304" h="894872">
                  <a:moveTo>
                    <a:pt x="4092304" y="0"/>
                  </a:moveTo>
                  <a:lnTo>
                    <a:pt x="3362948" y="889884"/>
                  </a:lnTo>
                  <a:lnTo>
                    <a:pt x="0" y="894872"/>
                  </a:lnTo>
                  <a:lnTo>
                    <a:pt x="4092304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102443" y="4914459"/>
              <a:ext cx="547228" cy="151811"/>
            </a:xfrm>
            <a:custGeom>
              <a:avLst/>
              <a:gdLst>
                <a:gd name="connsiteX0" fmla="*/ 0 w 547228"/>
                <a:gd name="connsiteY0" fmla="*/ 0 h 151811"/>
                <a:gd name="connsiteX1" fmla="*/ 547228 w 547228"/>
                <a:gd name="connsiteY1" fmla="*/ 70610 h 151811"/>
                <a:gd name="connsiteX2" fmla="*/ 526045 w 547228"/>
                <a:gd name="connsiteY2" fmla="*/ 151811 h 15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7228" h="151811">
                  <a:moveTo>
                    <a:pt x="0" y="0"/>
                  </a:moveTo>
                  <a:lnTo>
                    <a:pt x="547228" y="70610"/>
                  </a:lnTo>
                  <a:lnTo>
                    <a:pt x="526045" y="151811"/>
                  </a:lnTo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317876" y="5936217"/>
              <a:ext cx="5416584" cy="930949"/>
            </a:xfrm>
            <a:custGeom>
              <a:avLst/>
              <a:gdLst>
                <a:gd name="connsiteX0" fmla="*/ 683287 w 5365819"/>
                <a:gd name="connsiteY0" fmla="*/ 0 h 914400"/>
                <a:gd name="connsiteX1" fmla="*/ 5365819 w 5365819"/>
                <a:gd name="connsiteY1" fmla="*/ 904351 h 914400"/>
                <a:gd name="connsiteX2" fmla="*/ 0 w 5365819"/>
                <a:gd name="connsiteY2" fmla="*/ 914400 h 914400"/>
                <a:gd name="connsiteX3" fmla="*/ 683287 w 5365819"/>
                <a:gd name="connsiteY3" fmla="*/ 0 h 914400"/>
                <a:gd name="connsiteX0" fmla="*/ 711531 w 5394063"/>
                <a:gd name="connsiteY0" fmla="*/ 0 h 917930"/>
                <a:gd name="connsiteX1" fmla="*/ 5394063 w 5394063"/>
                <a:gd name="connsiteY1" fmla="*/ 904351 h 917930"/>
                <a:gd name="connsiteX2" fmla="*/ 0 w 5394063"/>
                <a:gd name="connsiteY2" fmla="*/ 917930 h 917930"/>
                <a:gd name="connsiteX3" fmla="*/ 711531 w 5394063"/>
                <a:gd name="connsiteY3" fmla="*/ 0 h 917930"/>
                <a:gd name="connsiteX0" fmla="*/ 725653 w 5394063"/>
                <a:gd name="connsiteY0" fmla="*/ 0 h 910869"/>
                <a:gd name="connsiteX1" fmla="*/ 5394063 w 5394063"/>
                <a:gd name="connsiteY1" fmla="*/ 897290 h 910869"/>
                <a:gd name="connsiteX2" fmla="*/ 0 w 5394063"/>
                <a:gd name="connsiteY2" fmla="*/ 910869 h 910869"/>
                <a:gd name="connsiteX3" fmla="*/ 725653 w 5394063"/>
                <a:gd name="connsiteY3" fmla="*/ 0 h 910869"/>
                <a:gd name="connsiteX0" fmla="*/ 725653 w 5376410"/>
                <a:gd name="connsiteY0" fmla="*/ 0 h 910869"/>
                <a:gd name="connsiteX1" fmla="*/ 5376410 w 5376410"/>
                <a:gd name="connsiteY1" fmla="*/ 907881 h 910869"/>
                <a:gd name="connsiteX2" fmla="*/ 0 w 5376410"/>
                <a:gd name="connsiteY2" fmla="*/ 910869 h 910869"/>
                <a:gd name="connsiteX3" fmla="*/ 725653 w 5376410"/>
                <a:gd name="connsiteY3" fmla="*/ 0 h 910869"/>
                <a:gd name="connsiteX0" fmla="*/ 783842 w 5376410"/>
                <a:gd name="connsiteY0" fmla="*/ 0 h 765396"/>
                <a:gd name="connsiteX1" fmla="*/ 5376410 w 5376410"/>
                <a:gd name="connsiteY1" fmla="*/ 762408 h 765396"/>
                <a:gd name="connsiteX2" fmla="*/ 0 w 5376410"/>
                <a:gd name="connsiteY2" fmla="*/ 765396 h 765396"/>
                <a:gd name="connsiteX3" fmla="*/ 783842 w 5376410"/>
                <a:gd name="connsiteY3" fmla="*/ 0 h 765396"/>
                <a:gd name="connsiteX0" fmla="*/ 729810 w 5376410"/>
                <a:gd name="connsiteY0" fmla="*/ 0 h 910869"/>
                <a:gd name="connsiteX1" fmla="*/ 5376410 w 5376410"/>
                <a:gd name="connsiteY1" fmla="*/ 907881 h 910869"/>
                <a:gd name="connsiteX2" fmla="*/ 0 w 5376410"/>
                <a:gd name="connsiteY2" fmla="*/ 910869 h 910869"/>
                <a:gd name="connsiteX3" fmla="*/ 729810 w 5376410"/>
                <a:gd name="connsiteY3" fmla="*/ 0 h 910869"/>
                <a:gd name="connsiteX0" fmla="*/ 714570 w 5376410"/>
                <a:gd name="connsiteY0" fmla="*/ 0 h 918489"/>
                <a:gd name="connsiteX1" fmla="*/ 5376410 w 5376410"/>
                <a:gd name="connsiteY1" fmla="*/ 915501 h 918489"/>
                <a:gd name="connsiteX2" fmla="*/ 0 w 5376410"/>
                <a:gd name="connsiteY2" fmla="*/ 918489 h 918489"/>
                <a:gd name="connsiteX3" fmla="*/ 714570 w 5376410"/>
                <a:gd name="connsiteY3" fmla="*/ 0 h 918489"/>
                <a:gd name="connsiteX0" fmla="*/ 809820 w 5376410"/>
                <a:gd name="connsiteY0" fmla="*/ 0 h 758469"/>
                <a:gd name="connsiteX1" fmla="*/ 5376410 w 5376410"/>
                <a:gd name="connsiteY1" fmla="*/ 755481 h 758469"/>
                <a:gd name="connsiteX2" fmla="*/ 0 w 5376410"/>
                <a:gd name="connsiteY2" fmla="*/ 758469 h 758469"/>
                <a:gd name="connsiteX3" fmla="*/ 809820 w 5376410"/>
                <a:gd name="connsiteY3" fmla="*/ 0 h 758469"/>
                <a:gd name="connsiteX0" fmla="*/ 710760 w 5376410"/>
                <a:gd name="connsiteY0" fmla="*/ 0 h 918489"/>
                <a:gd name="connsiteX1" fmla="*/ 5376410 w 5376410"/>
                <a:gd name="connsiteY1" fmla="*/ 915501 h 918489"/>
                <a:gd name="connsiteX2" fmla="*/ 0 w 5376410"/>
                <a:gd name="connsiteY2" fmla="*/ 918489 h 918489"/>
                <a:gd name="connsiteX3" fmla="*/ 710760 w 5376410"/>
                <a:gd name="connsiteY3" fmla="*/ 0 h 918489"/>
                <a:gd name="connsiteX0" fmla="*/ 722190 w 5376410"/>
                <a:gd name="connsiteY0" fmla="*/ 0 h 914679"/>
                <a:gd name="connsiteX1" fmla="*/ 5376410 w 5376410"/>
                <a:gd name="connsiteY1" fmla="*/ 911691 h 914679"/>
                <a:gd name="connsiteX2" fmla="*/ 0 w 5376410"/>
                <a:gd name="connsiteY2" fmla="*/ 914679 h 914679"/>
                <a:gd name="connsiteX3" fmla="*/ 722190 w 5376410"/>
                <a:gd name="connsiteY3" fmla="*/ 0 h 914679"/>
                <a:gd name="connsiteX0" fmla="*/ 735069 w 5389289"/>
                <a:gd name="connsiteY0" fmla="*/ 0 h 912104"/>
                <a:gd name="connsiteX1" fmla="*/ 5389289 w 5389289"/>
                <a:gd name="connsiteY1" fmla="*/ 911691 h 912104"/>
                <a:gd name="connsiteX2" fmla="*/ 0 w 5389289"/>
                <a:gd name="connsiteY2" fmla="*/ 912104 h 912104"/>
                <a:gd name="connsiteX3" fmla="*/ 735069 w 5389289"/>
                <a:gd name="connsiteY3" fmla="*/ 0 h 912104"/>
                <a:gd name="connsiteX0" fmla="*/ 735069 w 5389289"/>
                <a:gd name="connsiteY0" fmla="*/ 0 h 925339"/>
                <a:gd name="connsiteX1" fmla="*/ 5389289 w 5389289"/>
                <a:gd name="connsiteY1" fmla="*/ 925339 h 925339"/>
                <a:gd name="connsiteX2" fmla="*/ 0 w 5389289"/>
                <a:gd name="connsiteY2" fmla="*/ 912104 h 925339"/>
                <a:gd name="connsiteX3" fmla="*/ 735069 w 5389289"/>
                <a:gd name="connsiteY3" fmla="*/ 0 h 925339"/>
                <a:gd name="connsiteX0" fmla="*/ 762364 w 5416584"/>
                <a:gd name="connsiteY0" fmla="*/ 0 h 939400"/>
                <a:gd name="connsiteX1" fmla="*/ 5416584 w 5416584"/>
                <a:gd name="connsiteY1" fmla="*/ 925339 h 939400"/>
                <a:gd name="connsiteX2" fmla="*/ 0 w 5416584"/>
                <a:gd name="connsiteY2" fmla="*/ 939400 h 939400"/>
                <a:gd name="connsiteX3" fmla="*/ 762364 w 5416584"/>
                <a:gd name="connsiteY3" fmla="*/ 0 h 939400"/>
                <a:gd name="connsiteX0" fmla="*/ 762364 w 5416584"/>
                <a:gd name="connsiteY0" fmla="*/ 0 h 945010"/>
                <a:gd name="connsiteX1" fmla="*/ 5416584 w 5416584"/>
                <a:gd name="connsiteY1" fmla="*/ 930949 h 945010"/>
                <a:gd name="connsiteX2" fmla="*/ 0 w 5416584"/>
                <a:gd name="connsiteY2" fmla="*/ 945010 h 945010"/>
                <a:gd name="connsiteX3" fmla="*/ 762364 w 5416584"/>
                <a:gd name="connsiteY3" fmla="*/ 0 h 945010"/>
                <a:gd name="connsiteX0" fmla="*/ 762364 w 5416584"/>
                <a:gd name="connsiteY0" fmla="*/ 0 h 930949"/>
                <a:gd name="connsiteX1" fmla="*/ 5416584 w 5416584"/>
                <a:gd name="connsiteY1" fmla="*/ 930949 h 930949"/>
                <a:gd name="connsiteX2" fmla="*/ 0 w 5416584"/>
                <a:gd name="connsiteY2" fmla="*/ 921156 h 930949"/>
                <a:gd name="connsiteX3" fmla="*/ 762364 w 5416584"/>
                <a:gd name="connsiteY3" fmla="*/ 0 h 93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6584" h="930949">
                  <a:moveTo>
                    <a:pt x="762364" y="0"/>
                  </a:moveTo>
                  <a:lnTo>
                    <a:pt x="5416584" y="930949"/>
                  </a:lnTo>
                  <a:lnTo>
                    <a:pt x="0" y="921156"/>
                  </a:lnTo>
                  <a:lnTo>
                    <a:pt x="762364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0990536" y="3785435"/>
              <a:ext cx="1209457" cy="3091509"/>
            </a:xfrm>
            <a:custGeom>
              <a:avLst/>
              <a:gdLst>
                <a:gd name="connsiteX0" fmla="*/ 0 w 1182718"/>
                <a:gd name="connsiteY0" fmla="*/ 0 h 3032701"/>
                <a:gd name="connsiteX1" fmla="*/ 497800 w 1182718"/>
                <a:gd name="connsiteY1" fmla="*/ 3032701 h 3032701"/>
                <a:gd name="connsiteX2" fmla="*/ 1182718 w 1182718"/>
                <a:gd name="connsiteY2" fmla="*/ 515453 h 3032701"/>
                <a:gd name="connsiteX3" fmla="*/ 0 w 1182718"/>
                <a:gd name="connsiteY3" fmla="*/ 0 h 3032701"/>
                <a:gd name="connsiteX0" fmla="*/ 0 w 1179187"/>
                <a:gd name="connsiteY0" fmla="*/ 0 h 3029170"/>
                <a:gd name="connsiteX1" fmla="*/ 494269 w 1179187"/>
                <a:gd name="connsiteY1" fmla="*/ 3029170 h 3029170"/>
                <a:gd name="connsiteX2" fmla="*/ 1179187 w 1179187"/>
                <a:gd name="connsiteY2" fmla="*/ 511922 h 3029170"/>
                <a:gd name="connsiteX3" fmla="*/ 0 w 1179187"/>
                <a:gd name="connsiteY3" fmla="*/ 0 h 3029170"/>
                <a:gd name="connsiteX0" fmla="*/ 0 w 1179187"/>
                <a:gd name="connsiteY0" fmla="*/ 0 h 3039761"/>
                <a:gd name="connsiteX1" fmla="*/ 483677 w 1179187"/>
                <a:gd name="connsiteY1" fmla="*/ 3039761 h 3039761"/>
                <a:gd name="connsiteX2" fmla="*/ 1179187 w 1179187"/>
                <a:gd name="connsiteY2" fmla="*/ 511922 h 3039761"/>
                <a:gd name="connsiteX3" fmla="*/ 0 w 1179187"/>
                <a:gd name="connsiteY3" fmla="*/ 0 h 3039761"/>
                <a:gd name="connsiteX0" fmla="*/ 0 w 1190407"/>
                <a:gd name="connsiteY0" fmla="*/ 0 h 3039761"/>
                <a:gd name="connsiteX1" fmla="*/ 494897 w 1190407"/>
                <a:gd name="connsiteY1" fmla="*/ 3039761 h 3039761"/>
                <a:gd name="connsiteX2" fmla="*/ 1190407 w 1190407"/>
                <a:gd name="connsiteY2" fmla="*/ 511922 h 3039761"/>
                <a:gd name="connsiteX3" fmla="*/ 0 w 1190407"/>
                <a:gd name="connsiteY3" fmla="*/ 0 h 3039761"/>
                <a:gd name="connsiteX0" fmla="*/ 0 w 1203107"/>
                <a:gd name="connsiteY0" fmla="*/ 0 h 3065161"/>
                <a:gd name="connsiteX1" fmla="*/ 507597 w 1203107"/>
                <a:gd name="connsiteY1" fmla="*/ 3065161 h 3065161"/>
                <a:gd name="connsiteX2" fmla="*/ 1203107 w 1203107"/>
                <a:gd name="connsiteY2" fmla="*/ 537322 h 3065161"/>
                <a:gd name="connsiteX3" fmla="*/ 0 w 1203107"/>
                <a:gd name="connsiteY3" fmla="*/ 0 h 3065161"/>
                <a:gd name="connsiteX0" fmla="*/ 0 w 1209457"/>
                <a:gd name="connsiteY0" fmla="*/ 0 h 3065161"/>
                <a:gd name="connsiteX1" fmla="*/ 507597 w 1209457"/>
                <a:gd name="connsiteY1" fmla="*/ 3065161 h 3065161"/>
                <a:gd name="connsiteX2" fmla="*/ 1209457 w 1209457"/>
                <a:gd name="connsiteY2" fmla="*/ 543672 h 3065161"/>
                <a:gd name="connsiteX3" fmla="*/ 0 w 1209457"/>
                <a:gd name="connsiteY3" fmla="*/ 0 h 3065161"/>
                <a:gd name="connsiteX0" fmla="*/ 0 w 1215807"/>
                <a:gd name="connsiteY0" fmla="*/ 0 h 3065161"/>
                <a:gd name="connsiteX1" fmla="*/ 507597 w 1215807"/>
                <a:gd name="connsiteY1" fmla="*/ 3065161 h 3065161"/>
                <a:gd name="connsiteX2" fmla="*/ 1215807 w 1215807"/>
                <a:gd name="connsiteY2" fmla="*/ 537322 h 3065161"/>
                <a:gd name="connsiteX3" fmla="*/ 0 w 1215807"/>
                <a:gd name="connsiteY3" fmla="*/ 0 h 3065161"/>
                <a:gd name="connsiteX0" fmla="*/ 0 w 1209457"/>
                <a:gd name="connsiteY0" fmla="*/ 0 h 3077861"/>
                <a:gd name="connsiteX1" fmla="*/ 501247 w 1209457"/>
                <a:gd name="connsiteY1" fmla="*/ 3077861 h 3077861"/>
                <a:gd name="connsiteX2" fmla="*/ 1209457 w 1209457"/>
                <a:gd name="connsiteY2" fmla="*/ 550022 h 3077861"/>
                <a:gd name="connsiteX3" fmla="*/ 0 w 1209457"/>
                <a:gd name="connsiteY3" fmla="*/ 0 h 3077861"/>
                <a:gd name="connsiteX0" fmla="*/ 0 w 1209457"/>
                <a:gd name="connsiteY0" fmla="*/ 0 h 3091509"/>
                <a:gd name="connsiteX1" fmla="*/ 501247 w 1209457"/>
                <a:gd name="connsiteY1" fmla="*/ 3091509 h 3091509"/>
                <a:gd name="connsiteX2" fmla="*/ 1209457 w 1209457"/>
                <a:gd name="connsiteY2" fmla="*/ 550022 h 3091509"/>
                <a:gd name="connsiteX3" fmla="*/ 0 w 1209457"/>
                <a:gd name="connsiteY3" fmla="*/ 0 h 309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457" h="3091509">
                  <a:moveTo>
                    <a:pt x="0" y="0"/>
                  </a:moveTo>
                  <a:lnTo>
                    <a:pt x="501247" y="3091509"/>
                  </a:lnTo>
                  <a:lnTo>
                    <a:pt x="1209457" y="55002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1488254" y="4321334"/>
              <a:ext cx="708319" cy="2552078"/>
            </a:xfrm>
            <a:custGeom>
              <a:avLst/>
              <a:gdLst>
                <a:gd name="connsiteX0" fmla="*/ 691978 w 697728"/>
                <a:gd name="connsiteY0" fmla="*/ 0 h 2520778"/>
                <a:gd name="connsiteX1" fmla="*/ 0 w 697728"/>
                <a:gd name="connsiteY1" fmla="*/ 2520778 h 2520778"/>
                <a:gd name="connsiteX2" fmla="*/ 695509 w 697728"/>
                <a:gd name="connsiteY2" fmla="*/ 2517248 h 2520778"/>
                <a:gd name="connsiteX3" fmla="*/ 691978 w 697728"/>
                <a:gd name="connsiteY3" fmla="*/ 0 h 2520778"/>
                <a:gd name="connsiteX0" fmla="*/ 691978 w 697728"/>
                <a:gd name="connsiteY0" fmla="*/ 0 h 2531370"/>
                <a:gd name="connsiteX1" fmla="*/ 0 w 697728"/>
                <a:gd name="connsiteY1" fmla="*/ 2531370 h 2531370"/>
                <a:gd name="connsiteX2" fmla="*/ 695509 w 697728"/>
                <a:gd name="connsiteY2" fmla="*/ 2517248 h 2531370"/>
                <a:gd name="connsiteX3" fmla="*/ 691978 w 697728"/>
                <a:gd name="connsiteY3" fmla="*/ 0 h 2531370"/>
                <a:gd name="connsiteX0" fmla="*/ 691978 w 703175"/>
                <a:gd name="connsiteY0" fmla="*/ 0 h 2531370"/>
                <a:gd name="connsiteX1" fmla="*/ 0 w 703175"/>
                <a:gd name="connsiteY1" fmla="*/ 2531370 h 2531370"/>
                <a:gd name="connsiteX2" fmla="*/ 702570 w 703175"/>
                <a:gd name="connsiteY2" fmla="*/ 2527839 h 2531370"/>
                <a:gd name="connsiteX3" fmla="*/ 691978 w 703175"/>
                <a:gd name="connsiteY3" fmla="*/ 0 h 2531370"/>
                <a:gd name="connsiteX0" fmla="*/ 691978 w 703175"/>
                <a:gd name="connsiteY0" fmla="*/ 0 h 2531370"/>
                <a:gd name="connsiteX1" fmla="*/ 0 w 703175"/>
                <a:gd name="connsiteY1" fmla="*/ 2531370 h 2531370"/>
                <a:gd name="connsiteX2" fmla="*/ 702570 w 703175"/>
                <a:gd name="connsiteY2" fmla="*/ 2527839 h 2531370"/>
                <a:gd name="connsiteX3" fmla="*/ 691978 w 703175"/>
                <a:gd name="connsiteY3" fmla="*/ 0 h 2531370"/>
                <a:gd name="connsiteX0" fmla="*/ 699039 w 704789"/>
                <a:gd name="connsiteY0" fmla="*/ 0 h 2541962"/>
                <a:gd name="connsiteX1" fmla="*/ 0 w 704789"/>
                <a:gd name="connsiteY1" fmla="*/ 2541962 h 2541962"/>
                <a:gd name="connsiteX2" fmla="*/ 702570 w 704789"/>
                <a:gd name="connsiteY2" fmla="*/ 2538431 h 2541962"/>
                <a:gd name="connsiteX3" fmla="*/ 699039 w 704789"/>
                <a:gd name="connsiteY3" fmla="*/ 0 h 2541962"/>
                <a:gd name="connsiteX0" fmla="*/ 702569 w 708319"/>
                <a:gd name="connsiteY0" fmla="*/ 0 h 2538431"/>
                <a:gd name="connsiteX1" fmla="*/ 0 w 708319"/>
                <a:gd name="connsiteY1" fmla="*/ 2538431 h 2538431"/>
                <a:gd name="connsiteX2" fmla="*/ 706100 w 708319"/>
                <a:gd name="connsiteY2" fmla="*/ 2538431 h 2538431"/>
                <a:gd name="connsiteX3" fmla="*/ 702569 w 708319"/>
                <a:gd name="connsiteY3" fmla="*/ 0 h 2538431"/>
                <a:gd name="connsiteX0" fmla="*/ 667264 w 673014"/>
                <a:gd name="connsiteY0" fmla="*/ 0 h 2538431"/>
                <a:gd name="connsiteX1" fmla="*/ 0 w 673014"/>
                <a:gd name="connsiteY1" fmla="*/ 2252460 h 2538431"/>
                <a:gd name="connsiteX2" fmla="*/ 670795 w 673014"/>
                <a:gd name="connsiteY2" fmla="*/ 2538431 h 2538431"/>
                <a:gd name="connsiteX3" fmla="*/ 667264 w 673014"/>
                <a:gd name="connsiteY3" fmla="*/ 0 h 2538431"/>
                <a:gd name="connsiteX0" fmla="*/ 702569 w 708319"/>
                <a:gd name="connsiteY0" fmla="*/ 0 h 2541961"/>
                <a:gd name="connsiteX1" fmla="*/ 0 w 708319"/>
                <a:gd name="connsiteY1" fmla="*/ 2541961 h 2541961"/>
                <a:gd name="connsiteX2" fmla="*/ 706100 w 708319"/>
                <a:gd name="connsiteY2" fmla="*/ 2538431 h 2541961"/>
                <a:gd name="connsiteX3" fmla="*/ 702569 w 708319"/>
                <a:gd name="connsiteY3" fmla="*/ 0 h 2541961"/>
                <a:gd name="connsiteX0" fmla="*/ 702569 w 708319"/>
                <a:gd name="connsiteY0" fmla="*/ 0 h 2538431"/>
                <a:gd name="connsiteX1" fmla="*/ 0 w 708319"/>
                <a:gd name="connsiteY1" fmla="*/ 2534900 h 2538431"/>
                <a:gd name="connsiteX2" fmla="*/ 706100 w 708319"/>
                <a:gd name="connsiteY2" fmla="*/ 2538431 h 2538431"/>
                <a:gd name="connsiteX3" fmla="*/ 702569 w 708319"/>
                <a:gd name="connsiteY3" fmla="*/ 0 h 2538431"/>
                <a:gd name="connsiteX0" fmla="*/ 702569 w 708319"/>
                <a:gd name="connsiteY0" fmla="*/ 0 h 2548548"/>
                <a:gd name="connsiteX1" fmla="*/ 0 w 708319"/>
                <a:gd name="connsiteY1" fmla="*/ 2548548 h 2548548"/>
                <a:gd name="connsiteX2" fmla="*/ 706100 w 708319"/>
                <a:gd name="connsiteY2" fmla="*/ 2538431 h 2548548"/>
                <a:gd name="connsiteX3" fmla="*/ 702569 w 708319"/>
                <a:gd name="connsiteY3" fmla="*/ 0 h 2548548"/>
                <a:gd name="connsiteX0" fmla="*/ 702569 w 704906"/>
                <a:gd name="connsiteY0" fmla="*/ 0 h 2548548"/>
                <a:gd name="connsiteX1" fmla="*/ 0 w 704906"/>
                <a:gd name="connsiteY1" fmla="*/ 2548548 h 2548548"/>
                <a:gd name="connsiteX2" fmla="*/ 692452 w 704906"/>
                <a:gd name="connsiteY2" fmla="*/ 2538431 h 2548548"/>
                <a:gd name="connsiteX3" fmla="*/ 702569 w 704906"/>
                <a:gd name="connsiteY3" fmla="*/ 0 h 2548548"/>
                <a:gd name="connsiteX0" fmla="*/ 702569 w 708319"/>
                <a:gd name="connsiteY0" fmla="*/ 0 h 2565726"/>
                <a:gd name="connsiteX1" fmla="*/ 0 w 708319"/>
                <a:gd name="connsiteY1" fmla="*/ 2548548 h 2565726"/>
                <a:gd name="connsiteX2" fmla="*/ 706100 w 708319"/>
                <a:gd name="connsiteY2" fmla="*/ 2565726 h 2565726"/>
                <a:gd name="connsiteX3" fmla="*/ 702569 w 708319"/>
                <a:gd name="connsiteY3" fmla="*/ 0 h 2565726"/>
                <a:gd name="connsiteX0" fmla="*/ 702569 w 708319"/>
                <a:gd name="connsiteY0" fmla="*/ 0 h 2552078"/>
                <a:gd name="connsiteX1" fmla="*/ 0 w 708319"/>
                <a:gd name="connsiteY1" fmla="*/ 2548548 h 2552078"/>
                <a:gd name="connsiteX2" fmla="*/ 706100 w 708319"/>
                <a:gd name="connsiteY2" fmla="*/ 2552078 h 2552078"/>
                <a:gd name="connsiteX3" fmla="*/ 702569 w 708319"/>
                <a:gd name="connsiteY3" fmla="*/ 0 h 255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8319" h="2552078">
                  <a:moveTo>
                    <a:pt x="702569" y="0"/>
                  </a:moveTo>
                  <a:lnTo>
                    <a:pt x="0" y="2548548"/>
                  </a:lnTo>
                  <a:lnTo>
                    <a:pt x="706100" y="2552078"/>
                  </a:lnTo>
                  <a:cubicBezTo>
                    <a:pt x="708454" y="1710642"/>
                    <a:pt x="710807" y="834375"/>
                    <a:pt x="702569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745794" y="2426110"/>
              <a:ext cx="2263877" cy="4424516"/>
            </a:xfrm>
            <a:custGeom>
              <a:avLst/>
              <a:gdLst>
                <a:gd name="connsiteX0" fmla="*/ 958645 w 2263877"/>
                <a:gd name="connsiteY0" fmla="*/ 0 h 4424516"/>
                <a:gd name="connsiteX1" fmla="*/ 2263877 w 2263877"/>
                <a:gd name="connsiteY1" fmla="*/ 1393722 h 4424516"/>
                <a:gd name="connsiteX2" fmla="*/ 0 w 2263877"/>
                <a:gd name="connsiteY2" fmla="*/ 4424516 h 4424516"/>
                <a:gd name="connsiteX3" fmla="*/ 958645 w 2263877"/>
                <a:gd name="connsiteY3" fmla="*/ 0 h 442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3877" h="4424516">
                  <a:moveTo>
                    <a:pt x="958645" y="0"/>
                  </a:moveTo>
                  <a:lnTo>
                    <a:pt x="2263877" y="1393722"/>
                  </a:lnTo>
                  <a:lnTo>
                    <a:pt x="0" y="4424516"/>
                  </a:lnTo>
                  <a:lnTo>
                    <a:pt x="95864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-1" y="-1"/>
              <a:ext cx="3153403" cy="1773715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153403"/>
                <a:gd name="connsiteY0" fmla="*/ 0 h 1771137"/>
                <a:gd name="connsiteX1" fmla="*/ 1036790 w 3153403"/>
                <a:gd name="connsiteY1" fmla="*/ 1768953 h 1771137"/>
                <a:gd name="connsiteX2" fmla="*/ 3153403 w 3153403"/>
                <a:gd name="connsiteY2" fmla="*/ 1771137 h 1771137"/>
                <a:gd name="connsiteX3" fmla="*/ 0 w 3153403"/>
                <a:gd name="connsiteY3" fmla="*/ 0 h 1771137"/>
                <a:gd name="connsiteX0" fmla="*/ 0 w 3153403"/>
                <a:gd name="connsiteY0" fmla="*/ 0 h 1773715"/>
                <a:gd name="connsiteX1" fmla="*/ 1036790 w 3153403"/>
                <a:gd name="connsiteY1" fmla="*/ 1773715 h 1773715"/>
                <a:gd name="connsiteX2" fmla="*/ 3153403 w 3153403"/>
                <a:gd name="connsiteY2" fmla="*/ 1771137 h 1773715"/>
                <a:gd name="connsiteX3" fmla="*/ 0 w 3153403"/>
                <a:gd name="connsiteY3" fmla="*/ 0 h 177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3403" h="1773715">
                  <a:moveTo>
                    <a:pt x="0" y="0"/>
                  </a:moveTo>
                  <a:lnTo>
                    <a:pt x="1036790" y="1773715"/>
                  </a:lnTo>
                  <a:lnTo>
                    <a:pt x="3153403" y="177113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-9845" y="-7221"/>
              <a:ext cx="3120462" cy="1793286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153403"/>
                <a:gd name="connsiteY0" fmla="*/ 0 h 1771137"/>
                <a:gd name="connsiteX1" fmla="*/ 1036790 w 3153403"/>
                <a:gd name="connsiteY1" fmla="*/ 1768953 h 1771137"/>
                <a:gd name="connsiteX2" fmla="*/ 3153403 w 3153403"/>
                <a:gd name="connsiteY2" fmla="*/ 1771137 h 1771137"/>
                <a:gd name="connsiteX3" fmla="*/ 0 w 3153403"/>
                <a:gd name="connsiteY3" fmla="*/ 0 h 1771137"/>
                <a:gd name="connsiteX0" fmla="*/ 0 w 3153403"/>
                <a:gd name="connsiteY0" fmla="*/ 0 h 1773715"/>
                <a:gd name="connsiteX1" fmla="*/ 1036790 w 3153403"/>
                <a:gd name="connsiteY1" fmla="*/ 1773715 h 1773715"/>
                <a:gd name="connsiteX2" fmla="*/ 3153403 w 3153403"/>
                <a:gd name="connsiteY2" fmla="*/ 1771137 h 1773715"/>
                <a:gd name="connsiteX3" fmla="*/ 0 w 3153403"/>
                <a:gd name="connsiteY3" fmla="*/ 0 h 1773715"/>
                <a:gd name="connsiteX0" fmla="*/ 0 w 3081965"/>
                <a:gd name="connsiteY0" fmla="*/ 0 h 1775900"/>
                <a:gd name="connsiteX1" fmla="*/ 1036790 w 3081965"/>
                <a:gd name="connsiteY1" fmla="*/ 1773715 h 1775900"/>
                <a:gd name="connsiteX2" fmla="*/ 3081965 w 3081965"/>
                <a:gd name="connsiteY2" fmla="*/ 1775900 h 1775900"/>
                <a:gd name="connsiteX3" fmla="*/ 0 w 3081965"/>
                <a:gd name="connsiteY3" fmla="*/ 0 h 1775900"/>
                <a:gd name="connsiteX0" fmla="*/ 0 w 3086728"/>
                <a:gd name="connsiteY0" fmla="*/ 0 h 1775900"/>
                <a:gd name="connsiteX1" fmla="*/ 1036790 w 3086728"/>
                <a:gd name="connsiteY1" fmla="*/ 1773715 h 1775900"/>
                <a:gd name="connsiteX2" fmla="*/ 3086728 w 3086728"/>
                <a:gd name="connsiteY2" fmla="*/ 1775900 h 1775900"/>
                <a:gd name="connsiteX3" fmla="*/ 0 w 3086728"/>
                <a:gd name="connsiteY3" fmla="*/ 0 h 1775900"/>
                <a:gd name="connsiteX0" fmla="*/ 0 w 3091491"/>
                <a:gd name="connsiteY0" fmla="*/ 0 h 1799713"/>
                <a:gd name="connsiteX1" fmla="*/ 1036790 w 3091491"/>
                <a:gd name="connsiteY1" fmla="*/ 1773715 h 1799713"/>
                <a:gd name="connsiteX2" fmla="*/ 3091491 w 3091491"/>
                <a:gd name="connsiteY2" fmla="*/ 1799713 h 1799713"/>
                <a:gd name="connsiteX3" fmla="*/ 0 w 3091491"/>
                <a:gd name="connsiteY3" fmla="*/ 0 h 1799713"/>
                <a:gd name="connsiteX0" fmla="*/ 0 w 3120066"/>
                <a:gd name="connsiteY0" fmla="*/ 0 h 1799713"/>
                <a:gd name="connsiteX1" fmla="*/ 1036790 w 3120066"/>
                <a:gd name="connsiteY1" fmla="*/ 1773715 h 1799713"/>
                <a:gd name="connsiteX2" fmla="*/ 3120066 w 3120066"/>
                <a:gd name="connsiteY2" fmla="*/ 1799713 h 1799713"/>
                <a:gd name="connsiteX3" fmla="*/ 0 w 3120066"/>
                <a:gd name="connsiteY3" fmla="*/ 0 h 1799713"/>
                <a:gd name="connsiteX0" fmla="*/ 0 w 3120066"/>
                <a:gd name="connsiteY0" fmla="*/ 0 h 1799713"/>
                <a:gd name="connsiteX1" fmla="*/ 1019730 w 3120066"/>
                <a:gd name="connsiteY1" fmla="*/ 1773715 h 1799713"/>
                <a:gd name="connsiteX2" fmla="*/ 3120066 w 3120066"/>
                <a:gd name="connsiteY2" fmla="*/ 1799713 h 1799713"/>
                <a:gd name="connsiteX3" fmla="*/ 0 w 3120066"/>
                <a:gd name="connsiteY3" fmla="*/ 0 h 1799713"/>
                <a:gd name="connsiteX0" fmla="*/ 0 w 3133714"/>
                <a:gd name="connsiteY0" fmla="*/ 0 h 1799713"/>
                <a:gd name="connsiteX1" fmla="*/ 1033378 w 3133714"/>
                <a:gd name="connsiteY1" fmla="*/ 1773715 h 1799713"/>
                <a:gd name="connsiteX2" fmla="*/ 3133714 w 3133714"/>
                <a:gd name="connsiteY2" fmla="*/ 1799713 h 1799713"/>
                <a:gd name="connsiteX3" fmla="*/ 0 w 3133714"/>
                <a:gd name="connsiteY3" fmla="*/ 0 h 1799713"/>
                <a:gd name="connsiteX0" fmla="*/ 0 w 3140538"/>
                <a:gd name="connsiteY0" fmla="*/ 0 h 1799713"/>
                <a:gd name="connsiteX1" fmla="*/ 1040202 w 3140538"/>
                <a:gd name="connsiteY1" fmla="*/ 1773715 h 1799713"/>
                <a:gd name="connsiteX2" fmla="*/ 3140538 w 3140538"/>
                <a:gd name="connsiteY2" fmla="*/ 1799713 h 1799713"/>
                <a:gd name="connsiteX3" fmla="*/ 0 w 3140538"/>
                <a:gd name="connsiteY3" fmla="*/ 0 h 1799713"/>
                <a:gd name="connsiteX0" fmla="*/ 0 w 3126890"/>
                <a:gd name="connsiteY0" fmla="*/ 0 h 1786065"/>
                <a:gd name="connsiteX1" fmla="*/ 1040202 w 3126890"/>
                <a:gd name="connsiteY1" fmla="*/ 1773715 h 1786065"/>
                <a:gd name="connsiteX2" fmla="*/ 3126890 w 3126890"/>
                <a:gd name="connsiteY2" fmla="*/ 1786065 h 1786065"/>
                <a:gd name="connsiteX3" fmla="*/ 0 w 3126890"/>
                <a:gd name="connsiteY3" fmla="*/ 0 h 1786065"/>
                <a:gd name="connsiteX0" fmla="*/ 0 w 3113242"/>
                <a:gd name="connsiteY0" fmla="*/ 0 h 1782653"/>
                <a:gd name="connsiteX1" fmla="*/ 1026554 w 3113242"/>
                <a:gd name="connsiteY1" fmla="*/ 1770303 h 1782653"/>
                <a:gd name="connsiteX2" fmla="*/ 3113242 w 3113242"/>
                <a:gd name="connsiteY2" fmla="*/ 1782653 h 1782653"/>
                <a:gd name="connsiteX3" fmla="*/ 0 w 3113242"/>
                <a:gd name="connsiteY3" fmla="*/ 0 h 1782653"/>
                <a:gd name="connsiteX0" fmla="*/ 0 w 3123478"/>
                <a:gd name="connsiteY0" fmla="*/ 0 h 1782653"/>
                <a:gd name="connsiteX1" fmla="*/ 1036790 w 3123478"/>
                <a:gd name="connsiteY1" fmla="*/ 1770303 h 1782653"/>
                <a:gd name="connsiteX2" fmla="*/ 3123478 w 3123478"/>
                <a:gd name="connsiteY2" fmla="*/ 1782653 h 1782653"/>
                <a:gd name="connsiteX3" fmla="*/ 0 w 3123478"/>
                <a:gd name="connsiteY3" fmla="*/ 0 h 1782653"/>
                <a:gd name="connsiteX0" fmla="*/ 0 w 3109830"/>
                <a:gd name="connsiteY0" fmla="*/ 0 h 1782653"/>
                <a:gd name="connsiteX1" fmla="*/ 1036790 w 3109830"/>
                <a:gd name="connsiteY1" fmla="*/ 1770303 h 1782653"/>
                <a:gd name="connsiteX2" fmla="*/ 3109830 w 3109830"/>
                <a:gd name="connsiteY2" fmla="*/ 1782653 h 1782653"/>
                <a:gd name="connsiteX3" fmla="*/ 0 w 3109830"/>
                <a:gd name="connsiteY3" fmla="*/ 0 h 1782653"/>
                <a:gd name="connsiteX0" fmla="*/ 0 w 3120462"/>
                <a:gd name="connsiteY0" fmla="*/ 0 h 1793286"/>
                <a:gd name="connsiteX1" fmla="*/ 1047422 w 3120462"/>
                <a:gd name="connsiteY1" fmla="*/ 1780936 h 1793286"/>
                <a:gd name="connsiteX2" fmla="*/ 3120462 w 3120462"/>
                <a:gd name="connsiteY2" fmla="*/ 1793286 h 1793286"/>
                <a:gd name="connsiteX3" fmla="*/ 0 w 3120462"/>
                <a:gd name="connsiteY3" fmla="*/ 0 h 179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0462" h="1793286">
                  <a:moveTo>
                    <a:pt x="0" y="0"/>
                  </a:moveTo>
                  <a:lnTo>
                    <a:pt x="1047422" y="1780936"/>
                  </a:lnTo>
                  <a:lnTo>
                    <a:pt x="3120462" y="17932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62000">
                  <a:schemeClr val="accent3"/>
                </a:gs>
                <a:gs pos="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-3295" y="1769807"/>
              <a:ext cx="1407341" cy="5098422"/>
            </a:xfrm>
            <a:custGeom>
              <a:avLst/>
              <a:gdLst>
                <a:gd name="connsiteX0" fmla="*/ 1026488 w 1398147"/>
                <a:gd name="connsiteY0" fmla="*/ 0 h 5073445"/>
                <a:gd name="connsiteX1" fmla="*/ 1398147 w 1398147"/>
                <a:gd name="connsiteY1" fmla="*/ 1875995 h 5073445"/>
                <a:gd name="connsiteX2" fmla="*/ 0 w 1398147"/>
                <a:gd name="connsiteY2" fmla="*/ 5073445 h 5073445"/>
                <a:gd name="connsiteX3" fmla="*/ 1026488 w 1398147"/>
                <a:gd name="connsiteY3" fmla="*/ 0 h 5073445"/>
                <a:gd name="connsiteX0" fmla="*/ 1032388 w 1398147"/>
                <a:gd name="connsiteY0" fmla="*/ 0 h 5055747"/>
                <a:gd name="connsiteX1" fmla="*/ 1398147 w 1398147"/>
                <a:gd name="connsiteY1" fmla="*/ 1858297 h 5055747"/>
                <a:gd name="connsiteX2" fmla="*/ 0 w 1398147"/>
                <a:gd name="connsiteY2" fmla="*/ 5055747 h 5055747"/>
                <a:gd name="connsiteX3" fmla="*/ 1032388 w 1398147"/>
                <a:gd name="connsiteY3" fmla="*/ 0 h 5055747"/>
                <a:gd name="connsiteX0" fmla="*/ 1032388 w 1398147"/>
                <a:gd name="connsiteY0" fmla="*/ 0 h 5061646"/>
                <a:gd name="connsiteX1" fmla="*/ 1398147 w 1398147"/>
                <a:gd name="connsiteY1" fmla="*/ 1864196 h 5061646"/>
                <a:gd name="connsiteX2" fmla="*/ 0 w 1398147"/>
                <a:gd name="connsiteY2" fmla="*/ 5061646 h 5061646"/>
                <a:gd name="connsiteX3" fmla="*/ 1032388 w 1398147"/>
                <a:gd name="connsiteY3" fmla="*/ 0 h 5061646"/>
                <a:gd name="connsiteX0" fmla="*/ 1032388 w 1398147"/>
                <a:gd name="connsiteY0" fmla="*/ 0 h 5079344"/>
                <a:gd name="connsiteX1" fmla="*/ 1398147 w 1398147"/>
                <a:gd name="connsiteY1" fmla="*/ 1881894 h 5079344"/>
                <a:gd name="connsiteX2" fmla="*/ 0 w 1398147"/>
                <a:gd name="connsiteY2" fmla="*/ 5079344 h 5079344"/>
                <a:gd name="connsiteX3" fmla="*/ 1032388 w 1398147"/>
                <a:gd name="connsiteY3" fmla="*/ 0 h 5079344"/>
                <a:gd name="connsiteX0" fmla="*/ 1032388 w 1398147"/>
                <a:gd name="connsiteY0" fmla="*/ 0 h 5089936"/>
                <a:gd name="connsiteX1" fmla="*/ 1398147 w 1398147"/>
                <a:gd name="connsiteY1" fmla="*/ 1881894 h 5089936"/>
                <a:gd name="connsiteX2" fmla="*/ 0 w 1398147"/>
                <a:gd name="connsiteY2" fmla="*/ 5089936 h 5089936"/>
                <a:gd name="connsiteX3" fmla="*/ 1032388 w 1398147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81894 h 5089936"/>
                <a:gd name="connsiteX2" fmla="*/ 0 w 1405209"/>
                <a:gd name="connsiteY2" fmla="*/ 5089936 h 5089936"/>
                <a:gd name="connsiteX3" fmla="*/ 1039450 w 1405209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91419 h 5089936"/>
                <a:gd name="connsiteX2" fmla="*/ 0 w 1405209"/>
                <a:gd name="connsiteY2" fmla="*/ 5089936 h 5089936"/>
                <a:gd name="connsiteX3" fmla="*/ 1039450 w 1405209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91419 h 5089936"/>
                <a:gd name="connsiteX2" fmla="*/ 0 w 1405209"/>
                <a:gd name="connsiteY2" fmla="*/ 5089936 h 5089936"/>
                <a:gd name="connsiteX3" fmla="*/ 8890 w 1405209"/>
                <a:gd name="connsiteY3" fmla="*/ 5081754 h 5089936"/>
                <a:gd name="connsiteX4" fmla="*/ 1039450 w 1405209"/>
                <a:gd name="connsiteY4" fmla="*/ 0 h 5089936"/>
                <a:gd name="connsiteX0" fmla="*/ 1041582 w 1407341"/>
                <a:gd name="connsiteY0" fmla="*/ 0 h 5098422"/>
                <a:gd name="connsiteX1" fmla="*/ 1407341 w 1407341"/>
                <a:gd name="connsiteY1" fmla="*/ 1891419 h 5098422"/>
                <a:gd name="connsiteX2" fmla="*/ 2132 w 1407341"/>
                <a:gd name="connsiteY2" fmla="*/ 5089936 h 5098422"/>
                <a:gd name="connsiteX3" fmla="*/ 719 w 1407341"/>
                <a:gd name="connsiteY3" fmla="*/ 5097208 h 5098422"/>
                <a:gd name="connsiteX4" fmla="*/ 1041582 w 1407341"/>
                <a:gd name="connsiteY4" fmla="*/ 0 h 5098422"/>
                <a:gd name="connsiteX0" fmla="*/ 1034758 w 1407341"/>
                <a:gd name="connsiteY0" fmla="*/ 0 h 5098422"/>
                <a:gd name="connsiteX1" fmla="*/ 1407341 w 1407341"/>
                <a:gd name="connsiteY1" fmla="*/ 1891419 h 5098422"/>
                <a:gd name="connsiteX2" fmla="*/ 2132 w 1407341"/>
                <a:gd name="connsiteY2" fmla="*/ 5089936 h 5098422"/>
                <a:gd name="connsiteX3" fmla="*/ 719 w 1407341"/>
                <a:gd name="connsiteY3" fmla="*/ 5097208 h 5098422"/>
                <a:gd name="connsiteX4" fmla="*/ 1034758 w 1407341"/>
                <a:gd name="connsiteY4" fmla="*/ 0 h 5098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341" h="5098422">
                  <a:moveTo>
                    <a:pt x="1034758" y="0"/>
                  </a:moveTo>
                  <a:lnTo>
                    <a:pt x="1407341" y="1891419"/>
                  </a:lnTo>
                  <a:lnTo>
                    <a:pt x="2132" y="5089936"/>
                  </a:lnTo>
                  <a:cubicBezTo>
                    <a:pt x="5095" y="5083774"/>
                    <a:pt x="-2244" y="5103370"/>
                    <a:pt x="719" y="5097208"/>
                  </a:cubicBezTo>
                  <a:lnTo>
                    <a:pt x="103475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694845" y="2426110"/>
              <a:ext cx="2293341" cy="4440419"/>
            </a:xfrm>
            <a:custGeom>
              <a:avLst/>
              <a:gdLst>
                <a:gd name="connsiteX0" fmla="*/ 958645 w 2263877"/>
                <a:gd name="connsiteY0" fmla="*/ 0 h 4424516"/>
                <a:gd name="connsiteX1" fmla="*/ 2263877 w 2263877"/>
                <a:gd name="connsiteY1" fmla="*/ 1393722 h 4424516"/>
                <a:gd name="connsiteX2" fmla="*/ 0 w 2263877"/>
                <a:gd name="connsiteY2" fmla="*/ 4424516 h 4424516"/>
                <a:gd name="connsiteX3" fmla="*/ 958645 w 2263877"/>
                <a:gd name="connsiteY3" fmla="*/ 0 h 4424516"/>
                <a:gd name="connsiteX0" fmla="*/ 958645 w 2269487"/>
                <a:gd name="connsiteY0" fmla="*/ 0 h 4424516"/>
                <a:gd name="connsiteX1" fmla="*/ 2269487 w 2269487"/>
                <a:gd name="connsiteY1" fmla="*/ 1388112 h 4424516"/>
                <a:gd name="connsiteX2" fmla="*/ 0 w 2269487"/>
                <a:gd name="connsiteY2" fmla="*/ 4424516 h 4424516"/>
                <a:gd name="connsiteX3" fmla="*/ 958645 w 2269487"/>
                <a:gd name="connsiteY3" fmla="*/ 0 h 4424516"/>
                <a:gd name="connsiteX0" fmla="*/ 982499 w 2293341"/>
                <a:gd name="connsiteY0" fmla="*/ 0 h 4440419"/>
                <a:gd name="connsiteX1" fmla="*/ 2293341 w 2293341"/>
                <a:gd name="connsiteY1" fmla="*/ 1388112 h 4440419"/>
                <a:gd name="connsiteX2" fmla="*/ 0 w 2293341"/>
                <a:gd name="connsiteY2" fmla="*/ 4440419 h 4440419"/>
                <a:gd name="connsiteX3" fmla="*/ 982499 w 2293341"/>
                <a:gd name="connsiteY3" fmla="*/ 0 h 44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3341" h="4440419">
                  <a:moveTo>
                    <a:pt x="982499" y="0"/>
                  </a:moveTo>
                  <a:lnTo>
                    <a:pt x="2293341" y="1388112"/>
                  </a:lnTo>
                  <a:lnTo>
                    <a:pt x="0" y="4440419"/>
                  </a:lnTo>
                  <a:lnTo>
                    <a:pt x="982499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29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9669015" y="1066800"/>
              <a:ext cx="2530575" cy="2762250"/>
            </a:xfrm>
            <a:custGeom>
              <a:avLst/>
              <a:gdLst>
                <a:gd name="connsiteX0" fmla="*/ 2481262 w 2481262"/>
                <a:gd name="connsiteY0" fmla="*/ 0 h 2762250"/>
                <a:gd name="connsiteX1" fmla="*/ 0 w 2481262"/>
                <a:gd name="connsiteY1" fmla="*/ 1371600 h 2762250"/>
                <a:gd name="connsiteX2" fmla="*/ 1309687 w 2481262"/>
                <a:gd name="connsiteY2" fmla="*/ 2762250 h 2762250"/>
                <a:gd name="connsiteX3" fmla="*/ 2481262 w 2481262"/>
                <a:gd name="connsiteY3" fmla="*/ 0 h 2762250"/>
                <a:gd name="connsiteX0" fmla="*/ 2481262 w 2481262"/>
                <a:gd name="connsiteY0" fmla="*/ 0 h 2762250"/>
                <a:gd name="connsiteX1" fmla="*/ 0 w 2481262"/>
                <a:gd name="connsiteY1" fmla="*/ 1371600 h 2762250"/>
                <a:gd name="connsiteX2" fmla="*/ 1292857 w 2481262"/>
                <a:gd name="connsiteY2" fmla="*/ 2762250 h 2762250"/>
                <a:gd name="connsiteX3" fmla="*/ 2481262 w 2481262"/>
                <a:gd name="connsiteY3" fmla="*/ 0 h 2762250"/>
                <a:gd name="connsiteX0" fmla="*/ 2509311 w 2509311"/>
                <a:gd name="connsiteY0" fmla="*/ 0 h 2762250"/>
                <a:gd name="connsiteX1" fmla="*/ 0 w 2509311"/>
                <a:gd name="connsiteY1" fmla="*/ 1354771 h 2762250"/>
                <a:gd name="connsiteX2" fmla="*/ 1320906 w 2509311"/>
                <a:gd name="connsiteY2" fmla="*/ 2762250 h 2762250"/>
                <a:gd name="connsiteX3" fmla="*/ 2509311 w 2509311"/>
                <a:gd name="connsiteY3" fmla="*/ 0 h 2762250"/>
                <a:gd name="connsiteX0" fmla="*/ 2519943 w 2519943"/>
                <a:gd name="connsiteY0" fmla="*/ 0 h 2762250"/>
                <a:gd name="connsiteX1" fmla="*/ 0 w 2519943"/>
                <a:gd name="connsiteY1" fmla="*/ 1354771 h 2762250"/>
                <a:gd name="connsiteX2" fmla="*/ 1320906 w 2519943"/>
                <a:gd name="connsiteY2" fmla="*/ 2762250 h 2762250"/>
                <a:gd name="connsiteX3" fmla="*/ 2519943 w 2519943"/>
                <a:gd name="connsiteY3" fmla="*/ 0 h 2762250"/>
                <a:gd name="connsiteX0" fmla="*/ 2530575 w 2530575"/>
                <a:gd name="connsiteY0" fmla="*/ 0 h 2762250"/>
                <a:gd name="connsiteX1" fmla="*/ 0 w 2530575"/>
                <a:gd name="connsiteY1" fmla="*/ 1354771 h 2762250"/>
                <a:gd name="connsiteX2" fmla="*/ 1320906 w 2530575"/>
                <a:gd name="connsiteY2" fmla="*/ 2762250 h 2762250"/>
                <a:gd name="connsiteX3" fmla="*/ 2530575 w 2530575"/>
                <a:gd name="connsiteY3" fmla="*/ 0 h 276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0575" h="2762250">
                  <a:moveTo>
                    <a:pt x="2530575" y="0"/>
                  </a:moveTo>
                  <a:lnTo>
                    <a:pt x="0" y="1354771"/>
                  </a:lnTo>
                  <a:lnTo>
                    <a:pt x="1320906" y="2762250"/>
                  </a:lnTo>
                  <a:lnTo>
                    <a:pt x="253057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317358" y="-5316"/>
              <a:ext cx="4354033" cy="1222744"/>
            </a:xfrm>
            <a:custGeom>
              <a:avLst/>
              <a:gdLst>
                <a:gd name="connsiteX0" fmla="*/ 0 w 4354033"/>
                <a:gd name="connsiteY0" fmla="*/ 0 h 1217428"/>
                <a:gd name="connsiteX1" fmla="*/ 3067493 w 4354033"/>
                <a:gd name="connsiteY1" fmla="*/ 10632 h 1217428"/>
                <a:gd name="connsiteX2" fmla="*/ 4354033 w 4354033"/>
                <a:gd name="connsiteY2" fmla="*/ 1217428 h 1217428"/>
                <a:gd name="connsiteX3" fmla="*/ 0 w 4354033"/>
                <a:gd name="connsiteY3" fmla="*/ 0 h 1217428"/>
                <a:gd name="connsiteX0" fmla="*/ 0 w 4354033"/>
                <a:gd name="connsiteY0" fmla="*/ 0 h 1217428"/>
                <a:gd name="connsiteX1" fmla="*/ 3088758 w 4354033"/>
                <a:gd name="connsiteY1" fmla="*/ 10632 h 1217428"/>
                <a:gd name="connsiteX2" fmla="*/ 4354033 w 4354033"/>
                <a:gd name="connsiteY2" fmla="*/ 1217428 h 1217428"/>
                <a:gd name="connsiteX3" fmla="*/ 0 w 4354033"/>
                <a:gd name="connsiteY3" fmla="*/ 0 h 1217428"/>
                <a:gd name="connsiteX0" fmla="*/ 0 w 4375298"/>
                <a:gd name="connsiteY0" fmla="*/ 0 h 1217428"/>
                <a:gd name="connsiteX1" fmla="*/ 3088758 w 4375298"/>
                <a:gd name="connsiteY1" fmla="*/ 10632 h 1217428"/>
                <a:gd name="connsiteX2" fmla="*/ 4375298 w 4375298"/>
                <a:gd name="connsiteY2" fmla="*/ 1217428 h 1217428"/>
                <a:gd name="connsiteX3" fmla="*/ 0 w 4375298"/>
                <a:gd name="connsiteY3" fmla="*/ 0 h 1217428"/>
                <a:gd name="connsiteX0" fmla="*/ 0 w 4364666"/>
                <a:gd name="connsiteY0" fmla="*/ 0 h 1217428"/>
                <a:gd name="connsiteX1" fmla="*/ 3088758 w 4364666"/>
                <a:gd name="connsiteY1" fmla="*/ 10632 h 1217428"/>
                <a:gd name="connsiteX2" fmla="*/ 4364666 w 4364666"/>
                <a:gd name="connsiteY2" fmla="*/ 1217428 h 1217428"/>
                <a:gd name="connsiteX3" fmla="*/ 0 w 4364666"/>
                <a:gd name="connsiteY3" fmla="*/ 0 h 1217428"/>
                <a:gd name="connsiteX0" fmla="*/ 0 w 4354033"/>
                <a:gd name="connsiteY0" fmla="*/ 0 h 1222744"/>
                <a:gd name="connsiteX1" fmla="*/ 3088758 w 4354033"/>
                <a:gd name="connsiteY1" fmla="*/ 10632 h 1222744"/>
                <a:gd name="connsiteX2" fmla="*/ 4354033 w 4354033"/>
                <a:gd name="connsiteY2" fmla="*/ 1222744 h 1222744"/>
                <a:gd name="connsiteX3" fmla="*/ 0 w 4354033"/>
                <a:gd name="connsiteY3" fmla="*/ 0 h 1222744"/>
                <a:gd name="connsiteX0" fmla="*/ 0 w 4354033"/>
                <a:gd name="connsiteY0" fmla="*/ 5317 h 1228061"/>
                <a:gd name="connsiteX1" fmla="*/ 3083442 w 4354033"/>
                <a:gd name="connsiteY1" fmla="*/ 0 h 1228061"/>
                <a:gd name="connsiteX2" fmla="*/ 4354033 w 4354033"/>
                <a:gd name="connsiteY2" fmla="*/ 1228061 h 1228061"/>
                <a:gd name="connsiteX3" fmla="*/ 0 w 4354033"/>
                <a:gd name="connsiteY3" fmla="*/ 5317 h 1228061"/>
                <a:gd name="connsiteX0" fmla="*/ 0 w 4354033"/>
                <a:gd name="connsiteY0" fmla="*/ 0 h 1222744"/>
                <a:gd name="connsiteX1" fmla="*/ 3094074 w 4354033"/>
                <a:gd name="connsiteY1" fmla="*/ 5315 h 1222744"/>
                <a:gd name="connsiteX2" fmla="*/ 4354033 w 4354033"/>
                <a:gd name="connsiteY2" fmla="*/ 1222744 h 1222744"/>
                <a:gd name="connsiteX3" fmla="*/ 0 w 4354033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033" h="1222744">
                  <a:moveTo>
                    <a:pt x="0" y="0"/>
                  </a:moveTo>
                  <a:lnTo>
                    <a:pt x="3094074" y="5315"/>
                  </a:lnTo>
                  <a:lnTo>
                    <a:pt x="4354033" y="122274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8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690614" y="3782459"/>
              <a:ext cx="2818349" cy="3087424"/>
            </a:xfrm>
            <a:custGeom>
              <a:avLst/>
              <a:gdLst>
                <a:gd name="connsiteX0" fmla="*/ 2270113 w 2753791"/>
                <a:gd name="connsiteY0" fmla="*/ 0 h 3029171"/>
                <a:gd name="connsiteX1" fmla="*/ 0 w 2753791"/>
                <a:gd name="connsiteY1" fmla="*/ 3025640 h 3029171"/>
                <a:gd name="connsiteX2" fmla="*/ 2753791 w 2753791"/>
                <a:gd name="connsiteY2" fmla="*/ 3029171 h 3029171"/>
                <a:gd name="connsiteX3" fmla="*/ 2270113 w 2753791"/>
                <a:gd name="connsiteY3" fmla="*/ 0 h 3029171"/>
                <a:gd name="connsiteX0" fmla="*/ 2247810 w 2753791"/>
                <a:gd name="connsiteY0" fmla="*/ 0 h 3073776"/>
                <a:gd name="connsiteX1" fmla="*/ 0 w 2753791"/>
                <a:gd name="connsiteY1" fmla="*/ 3070245 h 3073776"/>
                <a:gd name="connsiteX2" fmla="*/ 2753791 w 2753791"/>
                <a:gd name="connsiteY2" fmla="*/ 3073776 h 3073776"/>
                <a:gd name="connsiteX3" fmla="*/ 2247810 w 2753791"/>
                <a:gd name="connsiteY3" fmla="*/ 0 h 3073776"/>
                <a:gd name="connsiteX0" fmla="*/ 2311420 w 2817401"/>
                <a:gd name="connsiteY0" fmla="*/ 0 h 3073776"/>
                <a:gd name="connsiteX1" fmla="*/ 0 w 2817401"/>
                <a:gd name="connsiteY1" fmla="*/ 3062294 h 3073776"/>
                <a:gd name="connsiteX2" fmla="*/ 2817401 w 2817401"/>
                <a:gd name="connsiteY2" fmla="*/ 3073776 h 3073776"/>
                <a:gd name="connsiteX3" fmla="*/ 2311420 w 2817401"/>
                <a:gd name="connsiteY3" fmla="*/ 0 h 3073776"/>
                <a:gd name="connsiteX0" fmla="*/ 2311420 w 2817401"/>
                <a:gd name="connsiteY0" fmla="*/ 0 h 3089589"/>
                <a:gd name="connsiteX1" fmla="*/ 0 w 2817401"/>
                <a:gd name="connsiteY1" fmla="*/ 3089589 h 3089589"/>
                <a:gd name="connsiteX2" fmla="*/ 2817401 w 2817401"/>
                <a:gd name="connsiteY2" fmla="*/ 3073776 h 3089589"/>
                <a:gd name="connsiteX3" fmla="*/ 2311420 w 2817401"/>
                <a:gd name="connsiteY3" fmla="*/ 0 h 3089589"/>
                <a:gd name="connsiteX0" fmla="*/ 2306657 w 2812638"/>
                <a:gd name="connsiteY0" fmla="*/ 0 h 3089589"/>
                <a:gd name="connsiteX1" fmla="*/ 0 w 2812638"/>
                <a:gd name="connsiteY1" fmla="*/ 3089589 h 3089589"/>
                <a:gd name="connsiteX2" fmla="*/ 2812638 w 2812638"/>
                <a:gd name="connsiteY2" fmla="*/ 3073776 h 3089589"/>
                <a:gd name="connsiteX3" fmla="*/ 2306657 w 2812638"/>
                <a:gd name="connsiteY3" fmla="*/ 0 h 3089589"/>
                <a:gd name="connsiteX0" fmla="*/ 2306657 w 2812638"/>
                <a:gd name="connsiteY0" fmla="*/ 0 h 3084826"/>
                <a:gd name="connsiteX1" fmla="*/ 0 w 2812638"/>
                <a:gd name="connsiteY1" fmla="*/ 3084826 h 3084826"/>
                <a:gd name="connsiteX2" fmla="*/ 2812638 w 2812638"/>
                <a:gd name="connsiteY2" fmla="*/ 3073776 h 3084826"/>
                <a:gd name="connsiteX3" fmla="*/ 2306657 w 2812638"/>
                <a:gd name="connsiteY3" fmla="*/ 0 h 3084826"/>
                <a:gd name="connsiteX0" fmla="*/ 2292370 w 2798351"/>
                <a:gd name="connsiteY0" fmla="*/ 0 h 3084826"/>
                <a:gd name="connsiteX1" fmla="*/ 0 w 2798351"/>
                <a:gd name="connsiteY1" fmla="*/ 3084826 h 3084826"/>
                <a:gd name="connsiteX2" fmla="*/ 2798351 w 2798351"/>
                <a:gd name="connsiteY2" fmla="*/ 3073776 h 3084826"/>
                <a:gd name="connsiteX3" fmla="*/ 2292370 w 2798351"/>
                <a:gd name="connsiteY3" fmla="*/ 0 h 3084826"/>
                <a:gd name="connsiteX0" fmla="*/ 22987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298720 w 2804701"/>
                <a:gd name="connsiteY3" fmla="*/ 0 h 3084826"/>
                <a:gd name="connsiteX0" fmla="*/ 22987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298720 w 2804701"/>
                <a:gd name="connsiteY3" fmla="*/ 0 h 3084826"/>
                <a:gd name="connsiteX0" fmla="*/ 23114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311420 w 2804701"/>
                <a:gd name="connsiteY3" fmla="*/ 0 h 3084826"/>
                <a:gd name="connsiteX0" fmla="*/ 2311420 w 2804701"/>
                <a:gd name="connsiteY0" fmla="*/ 0 h 3087424"/>
                <a:gd name="connsiteX1" fmla="*/ 0 w 2804701"/>
                <a:gd name="connsiteY1" fmla="*/ 3084826 h 3087424"/>
                <a:gd name="connsiteX2" fmla="*/ 2804701 w 2804701"/>
                <a:gd name="connsiteY2" fmla="*/ 3087424 h 3087424"/>
                <a:gd name="connsiteX3" fmla="*/ 2311420 w 2804701"/>
                <a:gd name="connsiteY3" fmla="*/ 0 h 3087424"/>
                <a:gd name="connsiteX0" fmla="*/ 2311420 w 2818349"/>
                <a:gd name="connsiteY0" fmla="*/ 0 h 3087424"/>
                <a:gd name="connsiteX1" fmla="*/ 0 w 2818349"/>
                <a:gd name="connsiteY1" fmla="*/ 3084826 h 3087424"/>
                <a:gd name="connsiteX2" fmla="*/ 2818349 w 2818349"/>
                <a:gd name="connsiteY2" fmla="*/ 3087424 h 3087424"/>
                <a:gd name="connsiteX3" fmla="*/ 2311420 w 2818349"/>
                <a:gd name="connsiteY3" fmla="*/ 0 h 308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349" h="3087424">
                  <a:moveTo>
                    <a:pt x="2311420" y="0"/>
                  </a:moveTo>
                  <a:lnTo>
                    <a:pt x="0" y="3084826"/>
                  </a:lnTo>
                  <a:lnTo>
                    <a:pt x="2818349" y="3087424"/>
                  </a:lnTo>
                  <a:lnTo>
                    <a:pt x="231142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2000">
                  <a:schemeClr val="accent2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660347" y="1094096"/>
              <a:ext cx="4531653" cy="1344304"/>
            </a:xfrm>
            <a:custGeom>
              <a:avLst/>
              <a:gdLst>
                <a:gd name="connsiteX0" fmla="*/ 0 w 4533900"/>
                <a:gd name="connsiteY0" fmla="*/ 142875 h 1371600"/>
                <a:gd name="connsiteX1" fmla="*/ 4533900 w 4533900"/>
                <a:gd name="connsiteY1" fmla="*/ 0 h 1371600"/>
                <a:gd name="connsiteX2" fmla="*/ 2043113 w 4533900"/>
                <a:gd name="connsiteY2" fmla="*/ 1371600 h 1371600"/>
                <a:gd name="connsiteX3" fmla="*/ 0 w 4533900"/>
                <a:gd name="connsiteY3" fmla="*/ 142875 h 1371600"/>
                <a:gd name="connsiteX0" fmla="*/ 0 w 4533900"/>
                <a:gd name="connsiteY0" fmla="*/ 142875 h 1371600"/>
                <a:gd name="connsiteX1" fmla="*/ 4533900 w 4533900"/>
                <a:gd name="connsiteY1" fmla="*/ 0 h 1371600"/>
                <a:gd name="connsiteX2" fmla="*/ 2021848 w 4533900"/>
                <a:gd name="connsiteY2" fmla="*/ 1371600 h 1371600"/>
                <a:gd name="connsiteX3" fmla="*/ 0 w 4533900"/>
                <a:gd name="connsiteY3" fmla="*/ 142875 h 1371600"/>
                <a:gd name="connsiteX0" fmla="*/ 0 w 4544532"/>
                <a:gd name="connsiteY0" fmla="*/ 153508 h 1371600"/>
                <a:gd name="connsiteX1" fmla="*/ 4544532 w 4544532"/>
                <a:gd name="connsiteY1" fmla="*/ 0 h 1371600"/>
                <a:gd name="connsiteX2" fmla="*/ 2032480 w 4544532"/>
                <a:gd name="connsiteY2" fmla="*/ 1371600 h 1371600"/>
                <a:gd name="connsiteX3" fmla="*/ 0 w 4544532"/>
                <a:gd name="connsiteY3" fmla="*/ 153508 h 1371600"/>
                <a:gd name="connsiteX0" fmla="*/ 0 w 4544532"/>
                <a:gd name="connsiteY0" fmla="*/ 142875 h 1371600"/>
                <a:gd name="connsiteX1" fmla="*/ 4544532 w 4544532"/>
                <a:gd name="connsiteY1" fmla="*/ 0 h 1371600"/>
                <a:gd name="connsiteX2" fmla="*/ 2032480 w 4544532"/>
                <a:gd name="connsiteY2" fmla="*/ 1371600 h 1371600"/>
                <a:gd name="connsiteX3" fmla="*/ 0 w 4544532"/>
                <a:gd name="connsiteY3" fmla="*/ 142875 h 1371600"/>
                <a:gd name="connsiteX0" fmla="*/ 0 w 4536805"/>
                <a:gd name="connsiteY0" fmla="*/ 148026 h 1371600"/>
                <a:gd name="connsiteX1" fmla="*/ 4536805 w 4536805"/>
                <a:gd name="connsiteY1" fmla="*/ 0 h 1371600"/>
                <a:gd name="connsiteX2" fmla="*/ 2024753 w 4536805"/>
                <a:gd name="connsiteY2" fmla="*/ 1371600 h 1371600"/>
                <a:gd name="connsiteX3" fmla="*/ 0 w 4536805"/>
                <a:gd name="connsiteY3" fmla="*/ 148026 h 1371600"/>
                <a:gd name="connsiteX0" fmla="*/ 0 w 4531653"/>
                <a:gd name="connsiteY0" fmla="*/ 142874 h 1371600"/>
                <a:gd name="connsiteX1" fmla="*/ 4531653 w 4531653"/>
                <a:gd name="connsiteY1" fmla="*/ 0 h 1371600"/>
                <a:gd name="connsiteX2" fmla="*/ 2019601 w 4531653"/>
                <a:gd name="connsiteY2" fmla="*/ 1371600 h 1371600"/>
                <a:gd name="connsiteX3" fmla="*/ 0 w 4531653"/>
                <a:gd name="connsiteY3" fmla="*/ 142874 h 1371600"/>
                <a:gd name="connsiteX0" fmla="*/ 0 w 3944799"/>
                <a:gd name="connsiteY0" fmla="*/ 33692 h 1262418"/>
                <a:gd name="connsiteX1" fmla="*/ 3944799 w 3944799"/>
                <a:gd name="connsiteY1" fmla="*/ 0 h 1262418"/>
                <a:gd name="connsiteX2" fmla="*/ 2019601 w 3944799"/>
                <a:gd name="connsiteY2" fmla="*/ 1262418 h 1262418"/>
                <a:gd name="connsiteX3" fmla="*/ 0 w 3944799"/>
                <a:gd name="connsiteY3" fmla="*/ 33692 h 1262418"/>
                <a:gd name="connsiteX0" fmla="*/ 0 w 4531653"/>
                <a:gd name="connsiteY0" fmla="*/ 115578 h 1344304"/>
                <a:gd name="connsiteX1" fmla="*/ 4531653 w 4531653"/>
                <a:gd name="connsiteY1" fmla="*/ 0 h 1344304"/>
                <a:gd name="connsiteX2" fmla="*/ 2019601 w 4531653"/>
                <a:gd name="connsiteY2" fmla="*/ 1344304 h 1344304"/>
                <a:gd name="connsiteX3" fmla="*/ 0 w 4531653"/>
                <a:gd name="connsiteY3" fmla="*/ 115578 h 134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1653" h="1344304">
                  <a:moveTo>
                    <a:pt x="0" y="115578"/>
                  </a:moveTo>
                  <a:lnTo>
                    <a:pt x="4531653" y="0"/>
                  </a:lnTo>
                  <a:lnTo>
                    <a:pt x="2019601" y="1344304"/>
                  </a:lnTo>
                  <a:lnTo>
                    <a:pt x="0" y="115578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067336" y="4700371"/>
              <a:ext cx="4645354" cy="2166557"/>
            </a:xfrm>
            <a:custGeom>
              <a:avLst/>
              <a:gdLst>
                <a:gd name="connsiteX0" fmla="*/ 0 w 4632158"/>
                <a:gd name="connsiteY0" fmla="*/ 1239253 h 2129590"/>
                <a:gd name="connsiteX1" fmla="*/ 3645569 w 4632158"/>
                <a:gd name="connsiteY1" fmla="*/ 0 h 2129590"/>
                <a:gd name="connsiteX2" fmla="*/ 4632158 w 4632158"/>
                <a:gd name="connsiteY2" fmla="*/ 2129590 h 2129590"/>
                <a:gd name="connsiteX3" fmla="*/ 0 w 4632158"/>
                <a:gd name="connsiteY3" fmla="*/ 1239253 h 2129590"/>
                <a:gd name="connsiteX0" fmla="*/ 0 w 4632158"/>
                <a:gd name="connsiteY0" fmla="*/ 1243228 h 2133565"/>
                <a:gd name="connsiteX1" fmla="*/ 3641593 w 4632158"/>
                <a:gd name="connsiteY1" fmla="*/ 0 h 2133565"/>
                <a:gd name="connsiteX2" fmla="*/ 4632158 w 4632158"/>
                <a:gd name="connsiteY2" fmla="*/ 2133565 h 2133565"/>
                <a:gd name="connsiteX3" fmla="*/ 0 w 4632158"/>
                <a:gd name="connsiteY3" fmla="*/ 1243228 h 2133565"/>
                <a:gd name="connsiteX0" fmla="*/ 0 w 4656011"/>
                <a:gd name="connsiteY0" fmla="*/ 1243228 h 2157419"/>
                <a:gd name="connsiteX1" fmla="*/ 3641593 w 4656011"/>
                <a:gd name="connsiteY1" fmla="*/ 0 h 2157419"/>
                <a:gd name="connsiteX2" fmla="*/ 4656011 w 4656011"/>
                <a:gd name="connsiteY2" fmla="*/ 2157419 h 2157419"/>
                <a:gd name="connsiteX3" fmla="*/ 0 w 4656011"/>
                <a:gd name="connsiteY3" fmla="*/ 1243228 h 2157419"/>
                <a:gd name="connsiteX0" fmla="*/ 0 w 4659987"/>
                <a:gd name="connsiteY0" fmla="*/ 1247204 h 2157419"/>
                <a:gd name="connsiteX1" fmla="*/ 3645569 w 4659987"/>
                <a:gd name="connsiteY1" fmla="*/ 0 h 2157419"/>
                <a:gd name="connsiteX2" fmla="*/ 4659987 w 4659987"/>
                <a:gd name="connsiteY2" fmla="*/ 2157419 h 2157419"/>
                <a:gd name="connsiteX3" fmla="*/ 0 w 4659987"/>
                <a:gd name="connsiteY3" fmla="*/ 1247204 h 2157419"/>
                <a:gd name="connsiteX0" fmla="*/ 0 w 4667938"/>
                <a:gd name="connsiteY0" fmla="*/ 1263107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63107 h 2157419"/>
                <a:gd name="connsiteX0" fmla="*/ 0 w 4667938"/>
                <a:gd name="connsiteY0" fmla="*/ 1259132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59132 h 2157419"/>
                <a:gd name="connsiteX0" fmla="*/ 0 w 4667938"/>
                <a:gd name="connsiteY0" fmla="*/ 1259132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59132 h 2157419"/>
                <a:gd name="connsiteX0" fmla="*/ 0 w 4659987"/>
                <a:gd name="connsiteY0" fmla="*/ 1251181 h 2157419"/>
                <a:gd name="connsiteX1" fmla="*/ 3645569 w 4659987"/>
                <a:gd name="connsiteY1" fmla="*/ 0 h 2157419"/>
                <a:gd name="connsiteX2" fmla="*/ 4659987 w 4659987"/>
                <a:gd name="connsiteY2" fmla="*/ 2157419 h 2157419"/>
                <a:gd name="connsiteX3" fmla="*/ 0 w 4659987"/>
                <a:gd name="connsiteY3" fmla="*/ 1251181 h 2157419"/>
                <a:gd name="connsiteX0" fmla="*/ 0 w 4674275"/>
                <a:gd name="connsiteY0" fmla="*/ 1251181 h 2157419"/>
                <a:gd name="connsiteX1" fmla="*/ 3645569 w 4674275"/>
                <a:gd name="connsiteY1" fmla="*/ 0 h 2157419"/>
                <a:gd name="connsiteX2" fmla="*/ 4674275 w 4674275"/>
                <a:gd name="connsiteY2" fmla="*/ 2157419 h 2157419"/>
                <a:gd name="connsiteX3" fmla="*/ 0 w 4674275"/>
                <a:gd name="connsiteY3" fmla="*/ 1251181 h 2157419"/>
                <a:gd name="connsiteX0" fmla="*/ 0 w 4683800"/>
                <a:gd name="connsiteY0" fmla="*/ 1251181 h 2157419"/>
                <a:gd name="connsiteX1" fmla="*/ 3655094 w 4683800"/>
                <a:gd name="connsiteY1" fmla="*/ 0 h 2157419"/>
                <a:gd name="connsiteX2" fmla="*/ 4683800 w 4683800"/>
                <a:gd name="connsiteY2" fmla="*/ 2157419 h 2157419"/>
                <a:gd name="connsiteX3" fmla="*/ 0 w 4683800"/>
                <a:gd name="connsiteY3" fmla="*/ 1251181 h 2157419"/>
                <a:gd name="connsiteX0" fmla="*/ 0 w 4695230"/>
                <a:gd name="connsiteY0" fmla="*/ 1251181 h 2157419"/>
                <a:gd name="connsiteX1" fmla="*/ 3666524 w 4695230"/>
                <a:gd name="connsiteY1" fmla="*/ 0 h 2157419"/>
                <a:gd name="connsiteX2" fmla="*/ 4695230 w 4695230"/>
                <a:gd name="connsiteY2" fmla="*/ 2157419 h 2157419"/>
                <a:gd name="connsiteX3" fmla="*/ 0 w 4695230"/>
                <a:gd name="connsiteY3" fmla="*/ 1251181 h 2157419"/>
                <a:gd name="connsiteX0" fmla="*/ 0 w 4695230"/>
                <a:gd name="connsiteY0" fmla="*/ 1251181 h 2171067"/>
                <a:gd name="connsiteX1" fmla="*/ 3666524 w 4695230"/>
                <a:gd name="connsiteY1" fmla="*/ 0 h 2171067"/>
                <a:gd name="connsiteX2" fmla="*/ 4695230 w 4695230"/>
                <a:gd name="connsiteY2" fmla="*/ 2171067 h 2171067"/>
                <a:gd name="connsiteX3" fmla="*/ 0 w 4695230"/>
                <a:gd name="connsiteY3" fmla="*/ 1251181 h 2171067"/>
                <a:gd name="connsiteX0" fmla="*/ 0 w 4708878"/>
                <a:gd name="connsiteY0" fmla="*/ 1251181 h 2184715"/>
                <a:gd name="connsiteX1" fmla="*/ 3666524 w 4708878"/>
                <a:gd name="connsiteY1" fmla="*/ 0 h 2184715"/>
                <a:gd name="connsiteX2" fmla="*/ 4708878 w 4708878"/>
                <a:gd name="connsiteY2" fmla="*/ 2184715 h 2184715"/>
                <a:gd name="connsiteX3" fmla="*/ 0 w 4708878"/>
                <a:gd name="connsiteY3" fmla="*/ 1251181 h 2184715"/>
                <a:gd name="connsiteX0" fmla="*/ 0 w 4722526"/>
                <a:gd name="connsiteY0" fmla="*/ 1251181 h 2198363"/>
                <a:gd name="connsiteX1" fmla="*/ 3666524 w 4722526"/>
                <a:gd name="connsiteY1" fmla="*/ 0 h 2198363"/>
                <a:gd name="connsiteX2" fmla="*/ 4722526 w 4722526"/>
                <a:gd name="connsiteY2" fmla="*/ 2198363 h 2198363"/>
                <a:gd name="connsiteX3" fmla="*/ 0 w 4722526"/>
                <a:gd name="connsiteY3" fmla="*/ 1251181 h 2198363"/>
                <a:gd name="connsiteX0" fmla="*/ 0 w 4658916"/>
                <a:gd name="connsiteY0" fmla="*/ 1251181 h 2190411"/>
                <a:gd name="connsiteX1" fmla="*/ 3666524 w 4658916"/>
                <a:gd name="connsiteY1" fmla="*/ 0 h 2190411"/>
                <a:gd name="connsiteX2" fmla="*/ 4658916 w 4658916"/>
                <a:gd name="connsiteY2" fmla="*/ 2190411 h 2190411"/>
                <a:gd name="connsiteX3" fmla="*/ 0 w 4658916"/>
                <a:gd name="connsiteY3" fmla="*/ 1251181 h 2190411"/>
                <a:gd name="connsiteX0" fmla="*/ 0 w 4658916"/>
                <a:gd name="connsiteY0" fmla="*/ 1251181 h 2166557"/>
                <a:gd name="connsiteX1" fmla="*/ 3666524 w 4658916"/>
                <a:gd name="connsiteY1" fmla="*/ 0 h 2166557"/>
                <a:gd name="connsiteX2" fmla="*/ 4658916 w 4658916"/>
                <a:gd name="connsiteY2" fmla="*/ 2166557 h 2166557"/>
                <a:gd name="connsiteX3" fmla="*/ 0 w 4658916"/>
                <a:gd name="connsiteY3" fmla="*/ 1251181 h 2166557"/>
                <a:gd name="connsiteX0" fmla="*/ 0 w 4670136"/>
                <a:gd name="connsiteY0" fmla="*/ 1251181 h 2166557"/>
                <a:gd name="connsiteX1" fmla="*/ 3677744 w 4670136"/>
                <a:gd name="connsiteY1" fmla="*/ 0 h 2166557"/>
                <a:gd name="connsiteX2" fmla="*/ 4670136 w 4670136"/>
                <a:gd name="connsiteY2" fmla="*/ 2166557 h 2166557"/>
                <a:gd name="connsiteX3" fmla="*/ 0 w 4670136"/>
                <a:gd name="connsiteY3" fmla="*/ 1251181 h 2166557"/>
                <a:gd name="connsiteX0" fmla="*/ 0 w 4653306"/>
                <a:gd name="connsiteY0" fmla="*/ 1251181 h 2166557"/>
                <a:gd name="connsiteX1" fmla="*/ 3660914 w 4653306"/>
                <a:gd name="connsiteY1" fmla="*/ 0 h 2166557"/>
                <a:gd name="connsiteX2" fmla="*/ 4653306 w 4653306"/>
                <a:gd name="connsiteY2" fmla="*/ 2166557 h 2166557"/>
                <a:gd name="connsiteX3" fmla="*/ 0 w 4653306"/>
                <a:gd name="connsiteY3" fmla="*/ 1251181 h 2166557"/>
                <a:gd name="connsiteX0" fmla="*/ 0 w 4001299"/>
                <a:gd name="connsiteY0" fmla="*/ 869518 h 2166557"/>
                <a:gd name="connsiteX1" fmla="*/ 3008907 w 4001299"/>
                <a:gd name="connsiteY1" fmla="*/ 0 h 2166557"/>
                <a:gd name="connsiteX2" fmla="*/ 4001299 w 4001299"/>
                <a:gd name="connsiteY2" fmla="*/ 2166557 h 2166557"/>
                <a:gd name="connsiteX3" fmla="*/ 0 w 4001299"/>
                <a:gd name="connsiteY3" fmla="*/ 869518 h 2166557"/>
                <a:gd name="connsiteX0" fmla="*/ 0 w 4645354"/>
                <a:gd name="connsiteY0" fmla="*/ 1251181 h 2166557"/>
                <a:gd name="connsiteX1" fmla="*/ 3652962 w 4645354"/>
                <a:gd name="connsiteY1" fmla="*/ 0 h 2166557"/>
                <a:gd name="connsiteX2" fmla="*/ 4645354 w 4645354"/>
                <a:gd name="connsiteY2" fmla="*/ 2166557 h 2166557"/>
                <a:gd name="connsiteX3" fmla="*/ 0 w 4645354"/>
                <a:gd name="connsiteY3" fmla="*/ 1251181 h 2166557"/>
                <a:gd name="connsiteX0" fmla="*/ 0 w 4645354"/>
                <a:gd name="connsiteY0" fmla="*/ 1243230 h 2166557"/>
                <a:gd name="connsiteX1" fmla="*/ 3652962 w 4645354"/>
                <a:gd name="connsiteY1" fmla="*/ 0 h 2166557"/>
                <a:gd name="connsiteX2" fmla="*/ 4645354 w 4645354"/>
                <a:gd name="connsiteY2" fmla="*/ 2166557 h 2166557"/>
                <a:gd name="connsiteX3" fmla="*/ 0 w 4645354"/>
                <a:gd name="connsiteY3" fmla="*/ 1243230 h 2166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5354" h="2166557">
                  <a:moveTo>
                    <a:pt x="0" y="1243230"/>
                  </a:moveTo>
                  <a:lnTo>
                    <a:pt x="3652962" y="0"/>
                  </a:lnTo>
                  <a:lnTo>
                    <a:pt x="4645354" y="2166557"/>
                  </a:lnTo>
                  <a:lnTo>
                    <a:pt x="0" y="124323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6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541852" y="3007895"/>
              <a:ext cx="2834884" cy="2947737"/>
            </a:xfrm>
            <a:custGeom>
              <a:avLst/>
              <a:gdLst>
                <a:gd name="connsiteX0" fmla="*/ 0 w 2791326"/>
                <a:gd name="connsiteY0" fmla="*/ 1816768 h 2947737"/>
                <a:gd name="connsiteX1" fmla="*/ 493294 w 2791326"/>
                <a:gd name="connsiteY1" fmla="*/ 2947737 h 2947737"/>
                <a:gd name="connsiteX2" fmla="*/ 2791326 w 2791326"/>
                <a:gd name="connsiteY2" fmla="*/ 0 h 2947737"/>
                <a:gd name="connsiteX3" fmla="*/ 0 w 2791326"/>
                <a:gd name="connsiteY3" fmla="*/ 1816768 h 2947737"/>
                <a:gd name="connsiteX0" fmla="*/ 0 w 2799638"/>
                <a:gd name="connsiteY0" fmla="*/ 1845863 h 2947737"/>
                <a:gd name="connsiteX1" fmla="*/ 501606 w 2799638"/>
                <a:gd name="connsiteY1" fmla="*/ 2947737 h 2947737"/>
                <a:gd name="connsiteX2" fmla="*/ 2799638 w 2799638"/>
                <a:gd name="connsiteY2" fmla="*/ 0 h 2947737"/>
                <a:gd name="connsiteX3" fmla="*/ 0 w 2799638"/>
                <a:gd name="connsiteY3" fmla="*/ 1845863 h 2947737"/>
                <a:gd name="connsiteX0" fmla="*/ 0 w 2826933"/>
                <a:gd name="connsiteY0" fmla="*/ 1886806 h 2947737"/>
                <a:gd name="connsiteX1" fmla="*/ 52890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86806 h 2947737"/>
                <a:gd name="connsiteX0" fmla="*/ 0 w 2826933"/>
                <a:gd name="connsiteY0" fmla="*/ 1859510 h 2947737"/>
                <a:gd name="connsiteX1" fmla="*/ 52890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59510 h 2947737"/>
                <a:gd name="connsiteX0" fmla="*/ 0 w 2826933"/>
                <a:gd name="connsiteY0" fmla="*/ 1859510 h 2947737"/>
                <a:gd name="connsiteX1" fmla="*/ 52329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59510 h 2947737"/>
                <a:gd name="connsiteX0" fmla="*/ 0 w 2834884"/>
                <a:gd name="connsiteY0" fmla="*/ 1867462 h 2947737"/>
                <a:gd name="connsiteX1" fmla="*/ 531242 w 2834884"/>
                <a:gd name="connsiteY1" fmla="*/ 2947737 h 2947737"/>
                <a:gd name="connsiteX2" fmla="*/ 2834884 w 2834884"/>
                <a:gd name="connsiteY2" fmla="*/ 0 h 2947737"/>
                <a:gd name="connsiteX3" fmla="*/ 0 w 2834884"/>
                <a:gd name="connsiteY3" fmla="*/ 1867462 h 294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4884" h="2947737">
                  <a:moveTo>
                    <a:pt x="0" y="1867462"/>
                  </a:moveTo>
                  <a:lnTo>
                    <a:pt x="531242" y="2947737"/>
                  </a:lnTo>
                  <a:lnTo>
                    <a:pt x="2834884" y="0"/>
                  </a:lnTo>
                  <a:lnTo>
                    <a:pt x="0" y="1867462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79413" y="1333500"/>
            <a:ext cx="9521825" cy="4127499"/>
          </a:xfrm>
          <a:noFill/>
        </p:spPr>
        <p:txBody>
          <a:bodyPr rIns="0"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2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3532" y="33077"/>
            <a:ext cx="12185420" cy="68295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6" name="Freeform 5"/>
          <p:cNvSpPr/>
          <p:nvPr/>
        </p:nvSpPr>
        <p:spPr>
          <a:xfrm>
            <a:off x="0" y="3602940"/>
            <a:ext cx="3586808" cy="3259673"/>
          </a:xfrm>
          <a:custGeom>
            <a:avLst/>
            <a:gdLst>
              <a:gd name="connsiteX0" fmla="*/ 1392248 w 3580909"/>
              <a:gd name="connsiteY0" fmla="*/ 0 h 3209249"/>
              <a:gd name="connsiteX1" fmla="*/ 0 w 3580909"/>
              <a:gd name="connsiteY1" fmla="*/ 3209249 h 3209249"/>
              <a:gd name="connsiteX2" fmla="*/ 3580909 w 3580909"/>
              <a:gd name="connsiteY2" fmla="*/ 1215267 h 3209249"/>
              <a:gd name="connsiteX3" fmla="*/ 1392248 w 3580909"/>
              <a:gd name="connsiteY3" fmla="*/ 0 h 3209249"/>
              <a:gd name="connsiteX0" fmla="*/ 1406371 w 3595032"/>
              <a:gd name="connsiteY0" fmla="*/ 0 h 3209249"/>
              <a:gd name="connsiteX1" fmla="*/ 0 w 3595032"/>
              <a:gd name="connsiteY1" fmla="*/ 3209249 h 3209249"/>
              <a:gd name="connsiteX2" fmla="*/ 3595032 w 3595032"/>
              <a:gd name="connsiteY2" fmla="*/ 1215267 h 3209249"/>
              <a:gd name="connsiteX3" fmla="*/ 1406371 w 3595032"/>
              <a:gd name="connsiteY3" fmla="*/ 0 h 3209249"/>
              <a:gd name="connsiteX0" fmla="*/ 1399310 w 3587971"/>
              <a:gd name="connsiteY0" fmla="*/ 0 h 3209249"/>
              <a:gd name="connsiteX1" fmla="*/ 0 w 3587971"/>
              <a:gd name="connsiteY1" fmla="*/ 3209249 h 3209249"/>
              <a:gd name="connsiteX2" fmla="*/ 3587971 w 3587971"/>
              <a:gd name="connsiteY2" fmla="*/ 1215267 h 3209249"/>
              <a:gd name="connsiteX3" fmla="*/ 1399310 w 3587971"/>
              <a:gd name="connsiteY3" fmla="*/ 0 h 3209249"/>
              <a:gd name="connsiteX0" fmla="*/ 1399310 w 3587971"/>
              <a:gd name="connsiteY0" fmla="*/ 0 h 3252111"/>
              <a:gd name="connsiteX1" fmla="*/ 0 w 3587971"/>
              <a:gd name="connsiteY1" fmla="*/ 3252111 h 3252111"/>
              <a:gd name="connsiteX2" fmla="*/ 3587971 w 3587971"/>
              <a:gd name="connsiteY2" fmla="*/ 1258129 h 3252111"/>
              <a:gd name="connsiteX3" fmla="*/ 1399310 w 3587971"/>
              <a:gd name="connsiteY3" fmla="*/ 0 h 3252111"/>
              <a:gd name="connsiteX0" fmla="*/ 1396734 w 3585395"/>
              <a:gd name="connsiteY0" fmla="*/ 0 h 3264990"/>
              <a:gd name="connsiteX1" fmla="*/ 0 w 3585395"/>
              <a:gd name="connsiteY1" fmla="*/ 3264990 h 3264990"/>
              <a:gd name="connsiteX2" fmla="*/ 3585395 w 3585395"/>
              <a:gd name="connsiteY2" fmla="*/ 1258129 h 3264990"/>
              <a:gd name="connsiteX3" fmla="*/ 1396734 w 3585395"/>
              <a:gd name="connsiteY3" fmla="*/ 0 h 3264990"/>
              <a:gd name="connsiteX0" fmla="*/ 1404461 w 3593122"/>
              <a:gd name="connsiteY0" fmla="*/ 0 h 3267566"/>
              <a:gd name="connsiteX1" fmla="*/ 0 w 3593122"/>
              <a:gd name="connsiteY1" fmla="*/ 3267566 h 3267566"/>
              <a:gd name="connsiteX2" fmla="*/ 3593122 w 3593122"/>
              <a:gd name="connsiteY2" fmla="*/ 1258129 h 3267566"/>
              <a:gd name="connsiteX3" fmla="*/ 1404461 w 3593122"/>
              <a:gd name="connsiteY3" fmla="*/ 0 h 326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3122" h="3267566">
                <a:moveTo>
                  <a:pt x="1404461" y="0"/>
                </a:moveTo>
                <a:lnTo>
                  <a:pt x="0" y="3267566"/>
                </a:lnTo>
                <a:lnTo>
                  <a:pt x="3593122" y="1258129"/>
                </a:lnTo>
                <a:lnTo>
                  <a:pt x="1404461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7" name="Freeform 6"/>
          <p:cNvSpPr/>
          <p:nvPr/>
        </p:nvSpPr>
        <p:spPr>
          <a:xfrm>
            <a:off x="1390330" y="1741468"/>
            <a:ext cx="2199979" cy="3164694"/>
          </a:xfrm>
          <a:custGeom>
            <a:avLst/>
            <a:gdLst>
              <a:gd name="connsiteX0" fmla="*/ 1739462 w 2186152"/>
              <a:gd name="connsiteY0" fmla="*/ 0 h 3095296"/>
              <a:gd name="connsiteX1" fmla="*/ 0 w 2186152"/>
              <a:gd name="connsiteY1" fmla="*/ 1891862 h 3095296"/>
              <a:gd name="connsiteX2" fmla="*/ 2186152 w 2186152"/>
              <a:gd name="connsiteY2" fmla="*/ 3095296 h 3095296"/>
              <a:gd name="connsiteX3" fmla="*/ 1739462 w 2186152"/>
              <a:gd name="connsiteY3" fmla="*/ 0 h 3095296"/>
              <a:gd name="connsiteX0" fmla="*/ 1733563 w 2186152"/>
              <a:gd name="connsiteY0" fmla="*/ 0 h 3112994"/>
              <a:gd name="connsiteX1" fmla="*/ 0 w 2186152"/>
              <a:gd name="connsiteY1" fmla="*/ 1909560 h 3112994"/>
              <a:gd name="connsiteX2" fmla="*/ 2186152 w 2186152"/>
              <a:gd name="connsiteY2" fmla="*/ 3112994 h 3112994"/>
              <a:gd name="connsiteX3" fmla="*/ 1733563 w 2186152"/>
              <a:gd name="connsiteY3" fmla="*/ 0 h 3112994"/>
              <a:gd name="connsiteX0" fmla="*/ 1752613 w 2186152"/>
              <a:gd name="connsiteY0" fmla="*/ 0 h 3108232"/>
              <a:gd name="connsiteX1" fmla="*/ 0 w 2186152"/>
              <a:gd name="connsiteY1" fmla="*/ 1904798 h 3108232"/>
              <a:gd name="connsiteX2" fmla="*/ 2186152 w 2186152"/>
              <a:gd name="connsiteY2" fmla="*/ 3108232 h 3108232"/>
              <a:gd name="connsiteX3" fmla="*/ 1752613 w 2186152"/>
              <a:gd name="connsiteY3" fmla="*/ 0 h 3108232"/>
              <a:gd name="connsiteX0" fmla="*/ 1738326 w 2186152"/>
              <a:gd name="connsiteY0" fmla="*/ 0 h 3108232"/>
              <a:gd name="connsiteX1" fmla="*/ 0 w 2186152"/>
              <a:gd name="connsiteY1" fmla="*/ 1904798 h 3108232"/>
              <a:gd name="connsiteX2" fmla="*/ 2186152 w 2186152"/>
              <a:gd name="connsiteY2" fmla="*/ 3108232 h 3108232"/>
              <a:gd name="connsiteX3" fmla="*/ 1738326 w 2186152"/>
              <a:gd name="connsiteY3" fmla="*/ 0 h 3108232"/>
              <a:gd name="connsiteX0" fmla="*/ 1724039 w 2186152"/>
              <a:gd name="connsiteY0" fmla="*/ 0 h 3089182"/>
              <a:gd name="connsiteX1" fmla="*/ 0 w 2186152"/>
              <a:gd name="connsiteY1" fmla="*/ 1885748 h 3089182"/>
              <a:gd name="connsiteX2" fmla="*/ 2186152 w 2186152"/>
              <a:gd name="connsiteY2" fmla="*/ 3089182 h 3089182"/>
              <a:gd name="connsiteX3" fmla="*/ 1724039 w 2186152"/>
              <a:gd name="connsiteY3" fmla="*/ 0 h 3089182"/>
              <a:gd name="connsiteX0" fmla="*/ 1743089 w 2205202"/>
              <a:gd name="connsiteY0" fmla="*/ 0 h 3089182"/>
              <a:gd name="connsiteX1" fmla="*/ 0 w 2205202"/>
              <a:gd name="connsiteY1" fmla="*/ 1861935 h 3089182"/>
              <a:gd name="connsiteX2" fmla="*/ 2205202 w 2205202"/>
              <a:gd name="connsiteY2" fmla="*/ 3089182 h 3089182"/>
              <a:gd name="connsiteX3" fmla="*/ 1743089 w 2205202"/>
              <a:gd name="connsiteY3" fmla="*/ 0 h 3089182"/>
              <a:gd name="connsiteX0" fmla="*/ 1733564 w 2205202"/>
              <a:gd name="connsiteY0" fmla="*/ 0 h 3079657"/>
              <a:gd name="connsiteX1" fmla="*/ 0 w 2205202"/>
              <a:gd name="connsiteY1" fmla="*/ 1852410 h 3079657"/>
              <a:gd name="connsiteX2" fmla="*/ 2205202 w 2205202"/>
              <a:gd name="connsiteY2" fmla="*/ 3079657 h 3079657"/>
              <a:gd name="connsiteX3" fmla="*/ 1733564 w 2205202"/>
              <a:gd name="connsiteY3" fmla="*/ 0 h 3079657"/>
              <a:gd name="connsiteX0" fmla="*/ 1695464 w 2167102"/>
              <a:gd name="connsiteY0" fmla="*/ 0 h 3079657"/>
              <a:gd name="connsiteX1" fmla="*/ 0 w 2167102"/>
              <a:gd name="connsiteY1" fmla="*/ 1871460 h 3079657"/>
              <a:gd name="connsiteX2" fmla="*/ 2167102 w 2167102"/>
              <a:gd name="connsiteY2" fmla="*/ 3079657 h 3079657"/>
              <a:gd name="connsiteX3" fmla="*/ 1695464 w 2167102"/>
              <a:gd name="connsiteY3" fmla="*/ 0 h 3079657"/>
              <a:gd name="connsiteX0" fmla="*/ 1724039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24039 w 2195677"/>
              <a:gd name="connsiteY3" fmla="*/ 0 h 3079657"/>
              <a:gd name="connsiteX0" fmla="*/ 1746073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46073 w 2195677"/>
              <a:gd name="connsiteY3" fmla="*/ 0 h 3079657"/>
              <a:gd name="connsiteX0" fmla="*/ 1714323 w 2195677"/>
              <a:gd name="connsiteY0" fmla="*/ 0 h 3098707"/>
              <a:gd name="connsiteX1" fmla="*/ 0 w 2195677"/>
              <a:gd name="connsiteY1" fmla="*/ 1885748 h 3098707"/>
              <a:gd name="connsiteX2" fmla="*/ 2195677 w 2195677"/>
              <a:gd name="connsiteY2" fmla="*/ 3098707 h 3098707"/>
              <a:gd name="connsiteX3" fmla="*/ 1714323 w 2195677"/>
              <a:gd name="connsiteY3" fmla="*/ 0 h 3098707"/>
              <a:gd name="connsiteX0" fmla="*/ 1720673 w 2195677"/>
              <a:gd name="connsiteY0" fmla="*/ 0 h 3092357"/>
              <a:gd name="connsiteX1" fmla="*/ 0 w 2195677"/>
              <a:gd name="connsiteY1" fmla="*/ 1879398 h 3092357"/>
              <a:gd name="connsiteX2" fmla="*/ 2195677 w 2195677"/>
              <a:gd name="connsiteY2" fmla="*/ 3092357 h 3092357"/>
              <a:gd name="connsiteX3" fmla="*/ 1720673 w 2195677"/>
              <a:gd name="connsiteY3" fmla="*/ 0 h 3092357"/>
              <a:gd name="connsiteX0" fmla="*/ 1739723 w 2195677"/>
              <a:gd name="connsiteY0" fmla="*/ 0 h 3086007"/>
              <a:gd name="connsiteX1" fmla="*/ 0 w 2195677"/>
              <a:gd name="connsiteY1" fmla="*/ 1873048 h 3086007"/>
              <a:gd name="connsiteX2" fmla="*/ 2195677 w 2195677"/>
              <a:gd name="connsiteY2" fmla="*/ 3086007 h 3086007"/>
              <a:gd name="connsiteX3" fmla="*/ 1739723 w 2195677"/>
              <a:gd name="connsiteY3" fmla="*/ 0 h 3086007"/>
              <a:gd name="connsiteX0" fmla="*/ 1720673 w 2195677"/>
              <a:gd name="connsiteY0" fmla="*/ 0 h 3155857"/>
              <a:gd name="connsiteX1" fmla="*/ 0 w 2195677"/>
              <a:gd name="connsiteY1" fmla="*/ 1942898 h 3155857"/>
              <a:gd name="connsiteX2" fmla="*/ 2195677 w 2195677"/>
              <a:gd name="connsiteY2" fmla="*/ 3155857 h 3155857"/>
              <a:gd name="connsiteX3" fmla="*/ 1720673 w 2195677"/>
              <a:gd name="connsiteY3" fmla="*/ 0 h 3155857"/>
              <a:gd name="connsiteX0" fmla="*/ 1720673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20673 w 2195677"/>
              <a:gd name="connsiteY3" fmla="*/ 0 h 3079657"/>
              <a:gd name="connsiteX0" fmla="*/ 1720673 w 2195677"/>
              <a:gd name="connsiteY0" fmla="*/ 0 h 3149507"/>
              <a:gd name="connsiteX1" fmla="*/ 0 w 2195677"/>
              <a:gd name="connsiteY1" fmla="*/ 1936548 h 3149507"/>
              <a:gd name="connsiteX2" fmla="*/ 2195677 w 2195677"/>
              <a:gd name="connsiteY2" fmla="*/ 3149507 h 3149507"/>
              <a:gd name="connsiteX3" fmla="*/ 1720673 w 2195677"/>
              <a:gd name="connsiteY3" fmla="*/ 0 h 3149507"/>
              <a:gd name="connsiteX0" fmla="*/ 1739723 w 2214727"/>
              <a:gd name="connsiteY0" fmla="*/ 0 h 3149507"/>
              <a:gd name="connsiteX1" fmla="*/ 0 w 2214727"/>
              <a:gd name="connsiteY1" fmla="*/ 1936548 h 3149507"/>
              <a:gd name="connsiteX2" fmla="*/ 2214727 w 2214727"/>
              <a:gd name="connsiteY2" fmla="*/ 3149507 h 3149507"/>
              <a:gd name="connsiteX3" fmla="*/ 1739723 w 2214727"/>
              <a:gd name="connsiteY3" fmla="*/ 0 h 3149507"/>
              <a:gd name="connsiteX0" fmla="*/ 1739723 w 2214727"/>
              <a:gd name="connsiteY0" fmla="*/ 0 h 3149507"/>
              <a:gd name="connsiteX1" fmla="*/ 0 w 2214727"/>
              <a:gd name="connsiteY1" fmla="*/ 1936548 h 3149507"/>
              <a:gd name="connsiteX2" fmla="*/ 2214727 w 2214727"/>
              <a:gd name="connsiteY2" fmla="*/ 3149507 h 3149507"/>
              <a:gd name="connsiteX3" fmla="*/ 1739723 w 2214727"/>
              <a:gd name="connsiteY3" fmla="*/ 0 h 3149507"/>
              <a:gd name="connsiteX0" fmla="*/ 1724975 w 2199979"/>
              <a:gd name="connsiteY0" fmla="*/ 0 h 3149507"/>
              <a:gd name="connsiteX1" fmla="*/ 0 w 2199979"/>
              <a:gd name="connsiteY1" fmla="*/ 1921800 h 3149507"/>
              <a:gd name="connsiteX2" fmla="*/ 2199979 w 2199979"/>
              <a:gd name="connsiteY2" fmla="*/ 3149507 h 3149507"/>
              <a:gd name="connsiteX3" fmla="*/ 1724975 w 2199979"/>
              <a:gd name="connsiteY3" fmla="*/ 0 h 3149507"/>
              <a:gd name="connsiteX0" fmla="*/ 1722399 w 2199979"/>
              <a:gd name="connsiteY0" fmla="*/ 0 h 3072234"/>
              <a:gd name="connsiteX1" fmla="*/ 0 w 2199979"/>
              <a:gd name="connsiteY1" fmla="*/ 1844527 h 3072234"/>
              <a:gd name="connsiteX2" fmla="*/ 2199979 w 2199979"/>
              <a:gd name="connsiteY2" fmla="*/ 3072234 h 3072234"/>
              <a:gd name="connsiteX3" fmla="*/ 1722399 w 2199979"/>
              <a:gd name="connsiteY3" fmla="*/ 0 h 3072234"/>
              <a:gd name="connsiteX0" fmla="*/ 1722399 w 2199979"/>
              <a:gd name="connsiteY0" fmla="*/ 0 h 3123750"/>
              <a:gd name="connsiteX1" fmla="*/ 0 w 2199979"/>
              <a:gd name="connsiteY1" fmla="*/ 1896043 h 3123750"/>
              <a:gd name="connsiteX2" fmla="*/ 2199979 w 2199979"/>
              <a:gd name="connsiteY2" fmla="*/ 3123750 h 3123750"/>
              <a:gd name="connsiteX3" fmla="*/ 1722399 w 2199979"/>
              <a:gd name="connsiteY3" fmla="*/ 0 h 3123750"/>
              <a:gd name="connsiteX0" fmla="*/ 1736047 w 2199979"/>
              <a:gd name="connsiteY0" fmla="*/ 0 h 3164694"/>
              <a:gd name="connsiteX1" fmla="*/ 0 w 2199979"/>
              <a:gd name="connsiteY1" fmla="*/ 1936987 h 3164694"/>
              <a:gd name="connsiteX2" fmla="*/ 2199979 w 2199979"/>
              <a:gd name="connsiteY2" fmla="*/ 3164694 h 3164694"/>
              <a:gd name="connsiteX3" fmla="*/ 1736047 w 2199979"/>
              <a:gd name="connsiteY3" fmla="*/ 0 h 316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979" h="3164694">
                <a:moveTo>
                  <a:pt x="1736047" y="0"/>
                </a:moveTo>
                <a:lnTo>
                  <a:pt x="0" y="1936987"/>
                </a:lnTo>
                <a:lnTo>
                  <a:pt x="2199979" y="3164694"/>
                </a:lnTo>
                <a:lnTo>
                  <a:pt x="1736047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8" name="Freeform 7"/>
          <p:cNvSpPr/>
          <p:nvPr/>
        </p:nvSpPr>
        <p:spPr>
          <a:xfrm>
            <a:off x="6375805" y="1"/>
            <a:ext cx="4644129" cy="1222744"/>
          </a:xfrm>
          <a:custGeom>
            <a:avLst/>
            <a:gdLst>
              <a:gd name="connsiteX0" fmla="*/ 0 w 4550735"/>
              <a:gd name="connsiteY0" fmla="*/ 0 h 1222745"/>
              <a:gd name="connsiteX1" fmla="*/ 1222744 w 4550735"/>
              <a:gd name="connsiteY1" fmla="*/ 1222745 h 1222745"/>
              <a:gd name="connsiteX2" fmla="*/ 4550735 w 4550735"/>
              <a:gd name="connsiteY2" fmla="*/ 10633 h 1222745"/>
              <a:gd name="connsiteX3" fmla="*/ 0 w 4550735"/>
              <a:gd name="connsiteY3" fmla="*/ 0 h 1222745"/>
              <a:gd name="connsiteX0" fmla="*/ 0 w 4582633"/>
              <a:gd name="connsiteY0" fmla="*/ 10633 h 1212112"/>
              <a:gd name="connsiteX1" fmla="*/ 1254642 w 4582633"/>
              <a:gd name="connsiteY1" fmla="*/ 1212112 h 1212112"/>
              <a:gd name="connsiteX2" fmla="*/ 4582633 w 4582633"/>
              <a:gd name="connsiteY2" fmla="*/ 0 h 1212112"/>
              <a:gd name="connsiteX3" fmla="*/ 0 w 4582633"/>
              <a:gd name="connsiteY3" fmla="*/ 10633 h 1212112"/>
              <a:gd name="connsiteX0" fmla="*/ 0 w 4566685"/>
              <a:gd name="connsiteY0" fmla="*/ 0 h 1228061"/>
              <a:gd name="connsiteX1" fmla="*/ 1238694 w 4566685"/>
              <a:gd name="connsiteY1" fmla="*/ 1228061 h 1228061"/>
              <a:gd name="connsiteX2" fmla="*/ 4566685 w 4566685"/>
              <a:gd name="connsiteY2" fmla="*/ 15949 h 1228061"/>
              <a:gd name="connsiteX3" fmla="*/ 0 w 4566685"/>
              <a:gd name="connsiteY3" fmla="*/ 0 h 1228061"/>
              <a:gd name="connsiteX0" fmla="*/ 0 w 4566685"/>
              <a:gd name="connsiteY0" fmla="*/ 0 h 1217428"/>
              <a:gd name="connsiteX1" fmla="*/ 1238694 w 4566685"/>
              <a:gd name="connsiteY1" fmla="*/ 1217428 h 1217428"/>
              <a:gd name="connsiteX2" fmla="*/ 4566685 w 4566685"/>
              <a:gd name="connsiteY2" fmla="*/ 5316 h 1217428"/>
              <a:gd name="connsiteX3" fmla="*/ 0 w 4566685"/>
              <a:gd name="connsiteY3" fmla="*/ 0 h 1217428"/>
              <a:gd name="connsiteX0" fmla="*/ 0 w 4614532"/>
              <a:gd name="connsiteY0" fmla="*/ 0 h 1217428"/>
              <a:gd name="connsiteX1" fmla="*/ 1238694 w 4614532"/>
              <a:gd name="connsiteY1" fmla="*/ 1217428 h 1217428"/>
              <a:gd name="connsiteX2" fmla="*/ 4614532 w 4614532"/>
              <a:gd name="connsiteY2" fmla="*/ 5316 h 1217428"/>
              <a:gd name="connsiteX3" fmla="*/ 0 w 4614532"/>
              <a:gd name="connsiteY3" fmla="*/ 0 h 1217428"/>
              <a:gd name="connsiteX0" fmla="*/ 0 w 4614532"/>
              <a:gd name="connsiteY0" fmla="*/ 0 h 1228060"/>
              <a:gd name="connsiteX1" fmla="*/ 1286541 w 4614532"/>
              <a:gd name="connsiteY1" fmla="*/ 1228060 h 1228060"/>
              <a:gd name="connsiteX2" fmla="*/ 4614532 w 4614532"/>
              <a:gd name="connsiteY2" fmla="*/ 5316 h 1228060"/>
              <a:gd name="connsiteX3" fmla="*/ 0 w 4614532"/>
              <a:gd name="connsiteY3" fmla="*/ 0 h 1228060"/>
              <a:gd name="connsiteX0" fmla="*/ 0 w 4614532"/>
              <a:gd name="connsiteY0" fmla="*/ 10633 h 1222744"/>
              <a:gd name="connsiteX1" fmla="*/ 1286541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10633 h 1222744"/>
              <a:gd name="connsiteX0" fmla="*/ 0 w 4614532"/>
              <a:gd name="connsiteY0" fmla="*/ 10633 h 1201479"/>
              <a:gd name="connsiteX1" fmla="*/ 1238695 w 4614532"/>
              <a:gd name="connsiteY1" fmla="*/ 1201479 h 1201479"/>
              <a:gd name="connsiteX2" fmla="*/ 4614532 w 4614532"/>
              <a:gd name="connsiteY2" fmla="*/ 0 h 1201479"/>
              <a:gd name="connsiteX3" fmla="*/ 0 w 4614532"/>
              <a:gd name="connsiteY3" fmla="*/ 10633 h 1201479"/>
              <a:gd name="connsiteX0" fmla="*/ 0 w 4614532"/>
              <a:gd name="connsiteY0" fmla="*/ 10633 h 1222744"/>
              <a:gd name="connsiteX1" fmla="*/ 1249328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10633 h 1222744"/>
              <a:gd name="connsiteX0" fmla="*/ 0 w 4614532"/>
              <a:gd name="connsiteY0" fmla="*/ 0 h 1222744"/>
              <a:gd name="connsiteX1" fmla="*/ 1249328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0 h 1222744"/>
              <a:gd name="connsiteX0" fmla="*/ 0 w 4630481"/>
              <a:gd name="connsiteY0" fmla="*/ 0 h 1222744"/>
              <a:gd name="connsiteX1" fmla="*/ 1249328 w 4630481"/>
              <a:gd name="connsiteY1" fmla="*/ 1222744 h 1222744"/>
              <a:gd name="connsiteX2" fmla="*/ 4630481 w 4630481"/>
              <a:gd name="connsiteY2" fmla="*/ 0 h 1222744"/>
              <a:gd name="connsiteX3" fmla="*/ 0 w 4630481"/>
              <a:gd name="connsiteY3" fmla="*/ 0 h 1222744"/>
              <a:gd name="connsiteX0" fmla="*/ 0 w 4671425"/>
              <a:gd name="connsiteY0" fmla="*/ 0 h 1222744"/>
              <a:gd name="connsiteX1" fmla="*/ 1290272 w 4671425"/>
              <a:gd name="connsiteY1" fmla="*/ 1222744 h 1222744"/>
              <a:gd name="connsiteX2" fmla="*/ 4671425 w 4671425"/>
              <a:gd name="connsiteY2" fmla="*/ 0 h 1222744"/>
              <a:gd name="connsiteX3" fmla="*/ 0 w 4671425"/>
              <a:gd name="connsiteY3" fmla="*/ 0 h 1222744"/>
              <a:gd name="connsiteX0" fmla="*/ 0 w 4671425"/>
              <a:gd name="connsiteY0" fmla="*/ 0 h 1222744"/>
              <a:gd name="connsiteX1" fmla="*/ 1290272 w 4671425"/>
              <a:gd name="connsiteY1" fmla="*/ 1222744 h 1222744"/>
              <a:gd name="connsiteX2" fmla="*/ 4671425 w 4671425"/>
              <a:gd name="connsiteY2" fmla="*/ 614149 h 1222744"/>
              <a:gd name="connsiteX3" fmla="*/ 0 w 4671425"/>
              <a:gd name="connsiteY3" fmla="*/ 0 h 1222744"/>
              <a:gd name="connsiteX0" fmla="*/ 0 w 4657777"/>
              <a:gd name="connsiteY0" fmla="*/ 13648 h 1236392"/>
              <a:gd name="connsiteX1" fmla="*/ 1290272 w 4657777"/>
              <a:gd name="connsiteY1" fmla="*/ 1236392 h 1236392"/>
              <a:gd name="connsiteX2" fmla="*/ 4657777 w 4657777"/>
              <a:gd name="connsiteY2" fmla="*/ 0 h 1236392"/>
              <a:gd name="connsiteX3" fmla="*/ 0 w 4657777"/>
              <a:gd name="connsiteY3" fmla="*/ 13648 h 1236392"/>
              <a:gd name="connsiteX0" fmla="*/ 0 w 4644129"/>
              <a:gd name="connsiteY0" fmla="*/ 0 h 1222744"/>
              <a:gd name="connsiteX1" fmla="*/ 1290272 w 4644129"/>
              <a:gd name="connsiteY1" fmla="*/ 1222744 h 1222744"/>
              <a:gd name="connsiteX2" fmla="*/ 4644129 w 4644129"/>
              <a:gd name="connsiteY2" fmla="*/ 0 h 1222744"/>
              <a:gd name="connsiteX3" fmla="*/ 0 w 4644129"/>
              <a:gd name="connsiteY3" fmla="*/ 0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4129" h="1222744">
                <a:moveTo>
                  <a:pt x="0" y="0"/>
                </a:moveTo>
                <a:lnTo>
                  <a:pt x="1290272" y="1222744"/>
                </a:lnTo>
                <a:lnTo>
                  <a:pt x="4644129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52439" y="2989173"/>
            <a:ext cx="3708351" cy="2971471"/>
          </a:xfrm>
          <a:custGeom>
            <a:avLst/>
            <a:gdLst>
              <a:gd name="connsiteX0" fmla="*/ 2291255 w 3641834"/>
              <a:gd name="connsiteY0" fmla="*/ 0 h 2958662"/>
              <a:gd name="connsiteX1" fmla="*/ 3641834 w 3641834"/>
              <a:gd name="connsiteY1" fmla="*/ 1692165 h 2958662"/>
              <a:gd name="connsiteX2" fmla="*/ 0 w 3641834"/>
              <a:gd name="connsiteY2" fmla="*/ 2958662 h 2958662"/>
              <a:gd name="connsiteX3" fmla="*/ 2291255 w 3641834"/>
              <a:gd name="connsiteY3" fmla="*/ 0 h 2958662"/>
              <a:gd name="connsiteX0" fmla="*/ 2291255 w 3641834"/>
              <a:gd name="connsiteY0" fmla="*/ 0 h 2963917"/>
              <a:gd name="connsiteX1" fmla="*/ 3641834 w 3641834"/>
              <a:gd name="connsiteY1" fmla="*/ 1697420 h 2963917"/>
              <a:gd name="connsiteX2" fmla="*/ 0 w 3641834"/>
              <a:gd name="connsiteY2" fmla="*/ 2963917 h 2963917"/>
              <a:gd name="connsiteX3" fmla="*/ 2291255 w 3641834"/>
              <a:gd name="connsiteY3" fmla="*/ 0 h 2963917"/>
              <a:gd name="connsiteX0" fmla="*/ 2301765 w 3641834"/>
              <a:gd name="connsiteY0" fmla="*/ 0 h 2948152"/>
              <a:gd name="connsiteX1" fmla="*/ 3641834 w 3641834"/>
              <a:gd name="connsiteY1" fmla="*/ 1681655 h 2948152"/>
              <a:gd name="connsiteX2" fmla="*/ 0 w 3641834"/>
              <a:gd name="connsiteY2" fmla="*/ 2948152 h 2948152"/>
              <a:gd name="connsiteX3" fmla="*/ 2301765 w 3641834"/>
              <a:gd name="connsiteY3" fmla="*/ 0 h 2948152"/>
              <a:gd name="connsiteX0" fmla="*/ 2293452 w 3641834"/>
              <a:gd name="connsiteY0" fmla="*/ 0 h 2948152"/>
              <a:gd name="connsiteX1" fmla="*/ 3641834 w 3641834"/>
              <a:gd name="connsiteY1" fmla="*/ 1681655 h 2948152"/>
              <a:gd name="connsiteX2" fmla="*/ 0 w 3641834"/>
              <a:gd name="connsiteY2" fmla="*/ 2948152 h 2948152"/>
              <a:gd name="connsiteX3" fmla="*/ 2293452 w 3641834"/>
              <a:gd name="connsiteY3" fmla="*/ 0 h 2948152"/>
              <a:gd name="connsiteX0" fmla="*/ 2305379 w 3653761"/>
              <a:gd name="connsiteY0" fmla="*/ 0 h 2944176"/>
              <a:gd name="connsiteX1" fmla="*/ 3653761 w 3653761"/>
              <a:gd name="connsiteY1" fmla="*/ 1681655 h 2944176"/>
              <a:gd name="connsiteX2" fmla="*/ 0 w 3653761"/>
              <a:gd name="connsiteY2" fmla="*/ 2944176 h 2944176"/>
              <a:gd name="connsiteX3" fmla="*/ 2305379 w 3653761"/>
              <a:gd name="connsiteY3" fmla="*/ 0 h 2944176"/>
              <a:gd name="connsiteX0" fmla="*/ 2291731 w 3653761"/>
              <a:gd name="connsiteY0" fmla="*/ 0 h 2944176"/>
              <a:gd name="connsiteX1" fmla="*/ 3653761 w 3653761"/>
              <a:gd name="connsiteY1" fmla="*/ 1681655 h 2944176"/>
              <a:gd name="connsiteX2" fmla="*/ 0 w 3653761"/>
              <a:gd name="connsiteY2" fmla="*/ 2944176 h 2944176"/>
              <a:gd name="connsiteX3" fmla="*/ 2291731 w 3653761"/>
              <a:gd name="connsiteY3" fmla="*/ 0 h 2944176"/>
              <a:gd name="connsiteX0" fmla="*/ 2305378 w 3653761"/>
              <a:gd name="connsiteY0" fmla="*/ 0 h 2971471"/>
              <a:gd name="connsiteX1" fmla="*/ 3653761 w 3653761"/>
              <a:gd name="connsiteY1" fmla="*/ 1708950 h 2971471"/>
              <a:gd name="connsiteX2" fmla="*/ 0 w 3653761"/>
              <a:gd name="connsiteY2" fmla="*/ 2971471 h 2971471"/>
              <a:gd name="connsiteX3" fmla="*/ 2305378 w 3653761"/>
              <a:gd name="connsiteY3" fmla="*/ 0 h 2971471"/>
              <a:gd name="connsiteX0" fmla="*/ 2305378 w 3694704"/>
              <a:gd name="connsiteY0" fmla="*/ 0 h 2971471"/>
              <a:gd name="connsiteX1" fmla="*/ 3694704 w 3694704"/>
              <a:gd name="connsiteY1" fmla="*/ 1722598 h 2971471"/>
              <a:gd name="connsiteX2" fmla="*/ 0 w 3694704"/>
              <a:gd name="connsiteY2" fmla="*/ 2971471 h 2971471"/>
              <a:gd name="connsiteX3" fmla="*/ 2305378 w 3694704"/>
              <a:gd name="connsiteY3" fmla="*/ 0 h 2971471"/>
              <a:gd name="connsiteX0" fmla="*/ 2319025 w 3708351"/>
              <a:gd name="connsiteY0" fmla="*/ 0 h 2971471"/>
              <a:gd name="connsiteX1" fmla="*/ 3708351 w 3708351"/>
              <a:gd name="connsiteY1" fmla="*/ 1722598 h 2971471"/>
              <a:gd name="connsiteX2" fmla="*/ 0 w 3708351"/>
              <a:gd name="connsiteY2" fmla="*/ 2971471 h 2971471"/>
              <a:gd name="connsiteX3" fmla="*/ 2319025 w 3708351"/>
              <a:gd name="connsiteY3" fmla="*/ 0 h 297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351" h="2971471">
                <a:moveTo>
                  <a:pt x="2319025" y="0"/>
                </a:moveTo>
                <a:lnTo>
                  <a:pt x="3708351" y="1722598"/>
                </a:lnTo>
                <a:lnTo>
                  <a:pt x="0" y="2971471"/>
                </a:lnTo>
                <a:lnTo>
                  <a:pt x="2319025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5000">
                <a:schemeClr val="accent2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0" name="Freeform 9"/>
          <p:cNvSpPr/>
          <p:nvPr/>
        </p:nvSpPr>
        <p:spPr>
          <a:xfrm>
            <a:off x="-3085" y="-4317"/>
            <a:ext cx="3366670" cy="1808791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346198"/>
              <a:gd name="connsiteY0" fmla="*/ 0 h 1771137"/>
              <a:gd name="connsiteX1" fmla="*/ 3346198 w 3346198"/>
              <a:gd name="connsiteY1" fmla="*/ 3282 h 1771137"/>
              <a:gd name="connsiteX2" fmla="*/ 3153403 w 3346198"/>
              <a:gd name="connsiteY2" fmla="*/ 1771137 h 1771137"/>
              <a:gd name="connsiteX3" fmla="*/ 0 w 3346198"/>
              <a:gd name="connsiteY3" fmla="*/ 0 h 1771137"/>
              <a:gd name="connsiteX0" fmla="*/ 0 w 3346198"/>
              <a:gd name="connsiteY0" fmla="*/ 0 h 1766374"/>
              <a:gd name="connsiteX1" fmla="*/ 3346198 w 3346198"/>
              <a:gd name="connsiteY1" fmla="*/ 3282 h 1766374"/>
              <a:gd name="connsiteX2" fmla="*/ 3110540 w 3346198"/>
              <a:gd name="connsiteY2" fmla="*/ 1766374 h 1766374"/>
              <a:gd name="connsiteX3" fmla="*/ 0 w 3346198"/>
              <a:gd name="connsiteY3" fmla="*/ 0 h 1766374"/>
              <a:gd name="connsiteX0" fmla="*/ 0 w 3346198"/>
              <a:gd name="connsiteY0" fmla="*/ 0 h 1780662"/>
              <a:gd name="connsiteX1" fmla="*/ 3346198 w 3346198"/>
              <a:gd name="connsiteY1" fmla="*/ 3282 h 1780662"/>
              <a:gd name="connsiteX2" fmla="*/ 3091490 w 3346198"/>
              <a:gd name="connsiteY2" fmla="*/ 1780662 h 1780662"/>
              <a:gd name="connsiteX3" fmla="*/ 0 w 3346198"/>
              <a:gd name="connsiteY3" fmla="*/ 0 h 1780662"/>
              <a:gd name="connsiteX0" fmla="*/ 0 w 3346198"/>
              <a:gd name="connsiteY0" fmla="*/ 0 h 1804474"/>
              <a:gd name="connsiteX1" fmla="*/ 3346198 w 3346198"/>
              <a:gd name="connsiteY1" fmla="*/ 3282 h 1804474"/>
              <a:gd name="connsiteX2" fmla="*/ 3115303 w 3346198"/>
              <a:gd name="connsiteY2" fmla="*/ 1804474 h 1804474"/>
              <a:gd name="connsiteX3" fmla="*/ 0 w 3346198"/>
              <a:gd name="connsiteY3" fmla="*/ 0 h 1804474"/>
              <a:gd name="connsiteX0" fmla="*/ 0 w 3346198"/>
              <a:gd name="connsiteY0" fmla="*/ 10366 h 1801192"/>
              <a:gd name="connsiteX1" fmla="*/ 3346198 w 3346198"/>
              <a:gd name="connsiteY1" fmla="*/ 0 h 1801192"/>
              <a:gd name="connsiteX2" fmla="*/ 3115303 w 3346198"/>
              <a:gd name="connsiteY2" fmla="*/ 1801192 h 1801192"/>
              <a:gd name="connsiteX3" fmla="*/ 0 w 3346198"/>
              <a:gd name="connsiteY3" fmla="*/ 10366 h 1801192"/>
              <a:gd name="connsiteX0" fmla="*/ 0 w 3366670"/>
              <a:gd name="connsiteY0" fmla="*/ 0 h 1818122"/>
              <a:gd name="connsiteX1" fmla="*/ 3366670 w 3366670"/>
              <a:gd name="connsiteY1" fmla="*/ 16930 h 1818122"/>
              <a:gd name="connsiteX2" fmla="*/ 3135775 w 3366670"/>
              <a:gd name="connsiteY2" fmla="*/ 1818122 h 1818122"/>
              <a:gd name="connsiteX3" fmla="*/ 0 w 3366670"/>
              <a:gd name="connsiteY3" fmla="*/ 0 h 1818122"/>
              <a:gd name="connsiteX0" fmla="*/ 0 w 3363258"/>
              <a:gd name="connsiteY0" fmla="*/ 0 h 1811298"/>
              <a:gd name="connsiteX1" fmla="*/ 3363258 w 3363258"/>
              <a:gd name="connsiteY1" fmla="*/ 10106 h 1811298"/>
              <a:gd name="connsiteX2" fmla="*/ 3132363 w 3363258"/>
              <a:gd name="connsiteY2" fmla="*/ 1811298 h 1811298"/>
              <a:gd name="connsiteX3" fmla="*/ 0 w 3363258"/>
              <a:gd name="connsiteY3" fmla="*/ 0 h 1811298"/>
              <a:gd name="connsiteX0" fmla="*/ 0 w 3363258"/>
              <a:gd name="connsiteY0" fmla="*/ 0 h 1807886"/>
              <a:gd name="connsiteX1" fmla="*/ 3363258 w 3363258"/>
              <a:gd name="connsiteY1" fmla="*/ 6694 h 1807886"/>
              <a:gd name="connsiteX2" fmla="*/ 3132363 w 3363258"/>
              <a:gd name="connsiteY2" fmla="*/ 1807886 h 1807886"/>
              <a:gd name="connsiteX3" fmla="*/ 0 w 3363258"/>
              <a:gd name="connsiteY3" fmla="*/ 0 h 1807886"/>
              <a:gd name="connsiteX0" fmla="*/ 0 w 3363258"/>
              <a:gd name="connsiteY0" fmla="*/ 3542 h 1801192"/>
              <a:gd name="connsiteX1" fmla="*/ 3363258 w 3363258"/>
              <a:gd name="connsiteY1" fmla="*/ 0 h 1801192"/>
              <a:gd name="connsiteX2" fmla="*/ 3132363 w 3363258"/>
              <a:gd name="connsiteY2" fmla="*/ 1801192 h 1801192"/>
              <a:gd name="connsiteX3" fmla="*/ 0 w 3363258"/>
              <a:gd name="connsiteY3" fmla="*/ 3542 h 1801192"/>
              <a:gd name="connsiteX0" fmla="*/ 0 w 3366670"/>
              <a:gd name="connsiteY0" fmla="*/ 0 h 1804474"/>
              <a:gd name="connsiteX1" fmla="*/ 3366670 w 3366670"/>
              <a:gd name="connsiteY1" fmla="*/ 3282 h 1804474"/>
              <a:gd name="connsiteX2" fmla="*/ 3135775 w 3366670"/>
              <a:gd name="connsiteY2" fmla="*/ 1804474 h 1804474"/>
              <a:gd name="connsiteX3" fmla="*/ 0 w 3366670"/>
              <a:gd name="connsiteY3" fmla="*/ 0 h 180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6670" h="1804474">
                <a:moveTo>
                  <a:pt x="0" y="0"/>
                </a:moveTo>
                <a:lnTo>
                  <a:pt x="3366670" y="3282"/>
                </a:lnTo>
                <a:lnTo>
                  <a:pt x="3135775" y="180447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1" name="Freeform 10"/>
          <p:cNvSpPr/>
          <p:nvPr/>
        </p:nvSpPr>
        <p:spPr>
          <a:xfrm>
            <a:off x="3111696" y="1778988"/>
            <a:ext cx="3269644" cy="3085357"/>
          </a:xfrm>
          <a:custGeom>
            <a:avLst/>
            <a:gdLst>
              <a:gd name="connsiteX0" fmla="*/ 0 w 3237186"/>
              <a:gd name="connsiteY0" fmla="*/ 0 h 3095296"/>
              <a:gd name="connsiteX1" fmla="*/ 441434 w 3237186"/>
              <a:gd name="connsiteY1" fmla="*/ 3095296 h 3095296"/>
              <a:gd name="connsiteX2" fmla="*/ 3237186 w 3237186"/>
              <a:gd name="connsiteY2" fmla="*/ 1255986 h 3095296"/>
              <a:gd name="connsiteX3" fmla="*/ 0 w 3237186"/>
              <a:gd name="connsiteY3" fmla="*/ 0 h 3095296"/>
              <a:gd name="connsiteX0" fmla="*/ 0 w 3237186"/>
              <a:gd name="connsiteY0" fmla="*/ 0 h 3109584"/>
              <a:gd name="connsiteX1" fmla="*/ 441434 w 3237186"/>
              <a:gd name="connsiteY1" fmla="*/ 3109584 h 3109584"/>
              <a:gd name="connsiteX2" fmla="*/ 3237186 w 3237186"/>
              <a:gd name="connsiteY2" fmla="*/ 1270274 h 3109584"/>
              <a:gd name="connsiteX3" fmla="*/ 0 w 3237186"/>
              <a:gd name="connsiteY3" fmla="*/ 0 h 3109584"/>
              <a:gd name="connsiteX0" fmla="*/ 0 w 3237186"/>
              <a:gd name="connsiteY0" fmla="*/ 0 h 3085764"/>
              <a:gd name="connsiteX1" fmla="*/ 441434 w 3237186"/>
              <a:gd name="connsiteY1" fmla="*/ 3085764 h 3085764"/>
              <a:gd name="connsiteX2" fmla="*/ 3237186 w 3237186"/>
              <a:gd name="connsiteY2" fmla="*/ 1246454 h 3085764"/>
              <a:gd name="connsiteX3" fmla="*/ 0 w 3237186"/>
              <a:gd name="connsiteY3" fmla="*/ 0 h 3085764"/>
              <a:gd name="connsiteX0" fmla="*/ 0 w 3255520"/>
              <a:gd name="connsiteY0" fmla="*/ 0 h 3085764"/>
              <a:gd name="connsiteX1" fmla="*/ 441434 w 3255520"/>
              <a:gd name="connsiteY1" fmla="*/ 3085764 h 3085764"/>
              <a:gd name="connsiteX2" fmla="*/ 3255520 w 3255520"/>
              <a:gd name="connsiteY2" fmla="*/ 1239108 h 3085764"/>
              <a:gd name="connsiteX3" fmla="*/ 0 w 3255520"/>
              <a:gd name="connsiteY3" fmla="*/ 0 h 3085764"/>
              <a:gd name="connsiteX0" fmla="*/ 0 w 3255520"/>
              <a:gd name="connsiteY0" fmla="*/ 0 h 3088940"/>
              <a:gd name="connsiteX1" fmla="*/ 460457 w 3255520"/>
              <a:gd name="connsiteY1" fmla="*/ 3088940 h 3088940"/>
              <a:gd name="connsiteX2" fmla="*/ 3255520 w 3255520"/>
              <a:gd name="connsiteY2" fmla="*/ 1239108 h 3088940"/>
              <a:gd name="connsiteX3" fmla="*/ 0 w 3255520"/>
              <a:gd name="connsiteY3" fmla="*/ 0 h 3088940"/>
              <a:gd name="connsiteX0" fmla="*/ 0 w 3262334"/>
              <a:gd name="connsiteY0" fmla="*/ 0 h 3088940"/>
              <a:gd name="connsiteX1" fmla="*/ 460457 w 3262334"/>
              <a:gd name="connsiteY1" fmla="*/ 3088940 h 3088940"/>
              <a:gd name="connsiteX2" fmla="*/ 3262334 w 3262334"/>
              <a:gd name="connsiteY2" fmla="*/ 1239108 h 3088940"/>
              <a:gd name="connsiteX3" fmla="*/ 0 w 3262334"/>
              <a:gd name="connsiteY3" fmla="*/ 0 h 3088940"/>
              <a:gd name="connsiteX0" fmla="*/ 0 w 3264905"/>
              <a:gd name="connsiteY0" fmla="*/ 0 h 3086363"/>
              <a:gd name="connsiteX1" fmla="*/ 463028 w 3264905"/>
              <a:gd name="connsiteY1" fmla="*/ 3086363 h 3086363"/>
              <a:gd name="connsiteX2" fmla="*/ 3264905 w 3264905"/>
              <a:gd name="connsiteY2" fmla="*/ 1236531 h 3086363"/>
              <a:gd name="connsiteX3" fmla="*/ 0 w 3264905"/>
              <a:gd name="connsiteY3" fmla="*/ 0 h 308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4905" h="3086363">
                <a:moveTo>
                  <a:pt x="0" y="0"/>
                </a:moveTo>
                <a:lnTo>
                  <a:pt x="463028" y="3086363"/>
                </a:lnTo>
                <a:lnTo>
                  <a:pt x="3264905" y="123653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2" name="Freeform 11"/>
          <p:cNvSpPr/>
          <p:nvPr/>
        </p:nvSpPr>
        <p:spPr>
          <a:xfrm>
            <a:off x="7713406" y="2411362"/>
            <a:ext cx="1983659" cy="4457360"/>
          </a:xfrm>
          <a:custGeom>
            <a:avLst/>
            <a:gdLst>
              <a:gd name="connsiteX0" fmla="*/ 1983659 w 1983659"/>
              <a:gd name="connsiteY0" fmla="*/ 0 h 4431891"/>
              <a:gd name="connsiteX1" fmla="*/ 1032388 w 1983659"/>
              <a:gd name="connsiteY1" fmla="*/ 4431891 h 4431891"/>
              <a:gd name="connsiteX2" fmla="*/ 0 w 1983659"/>
              <a:gd name="connsiteY2" fmla="*/ 2286000 h 4431891"/>
              <a:gd name="connsiteX3" fmla="*/ 1983659 w 1983659"/>
              <a:gd name="connsiteY3" fmla="*/ 0 h 4431891"/>
              <a:gd name="connsiteX0" fmla="*/ 1983659 w 1983659"/>
              <a:gd name="connsiteY0" fmla="*/ 0 h 4439842"/>
              <a:gd name="connsiteX1" fmla="*/ 1000583 w 1983659"/>
              <a:gd name="connsiteY1" fmla="*/ 4439842 h 4439842"/>
              <a:gd name="connsiteX2" fmla="*/ 0 w 1983659"/>
              <a:gd name="connsiteY2" fmla="*/ 2286000 h 4439842"/>
              <a:gd name="connsiteX3" fmla="*/ 1983659 w 1983659"/>
              <a:gd name="connsiteY3" fmla="*/ 0 h 4439842"/>
              <a:gd name="connsiteX0" fmla="*/ 1983659 w 1983659"/>
              <a:gd name="connsiteY0" fmla="*/ 0 h 4447794"/>
              <a:gd name="connsiteX1" fmla="*/ 1000583 w 1983659"/>
              <a:gd name="connsiteY1" fmla="*/ 4447794 h 4447794"/>
              <a:gd name="connsiteX2" fmla="*/ 0 w 1983659"/>
              <a:gd name="connsiteY2" fmla="*/ 2286000 h 4447794"/>
              <a:gd name="connsiteX3" fmla="*/ 1983659 w 1983659"/>
              <a:gd name="connsiteY3" fmla="*/ 0 h 4447794"/>
              <a:gd name="connsiteX0" fmla="*/ 1983659 w 1983659"/>
              <a:gd name="connsiteY0" fmla="*/ 0 h 4471648"/>
              <a:gd name="connsiteX1" fmla="*/ 1000583 w 1983659"/>
              <a:gd name="connsiteY1" fmla="*/ 4471648 h 4471648"/>
              <a:gd name="connsiteX2" fmla="*/ 0 w 1983659"/>
              <a:gd name="connsiteY2" fmla="*/ 2286000 h 4471648"/>
              <a:gd name="connsiteX3" fmla="*/ 1983659 w 1983659"/>
              <a:gd name="connsiteY3" fmla="*/ 0 h 4471648"/>
              <a:gd name="connsiteX0" fmla="*/ 1983659 w 1983659"/>
              <a:gd name="connsiteY0" fmla="*/ 0 h 4457360"/>
              <a:gd name="connsiteX1" fmla="*/ 995820 w 1983659"/>
              <a:gd name="connsiteY1" fmla="*/ 4457360 h 4457360"/>
              <a:gd name="connsiteX2" fmla="*/ 0 w 1983659"/>
              <a:gd name="connsiteY2" fmla="*/ 2286000 h 4457360"/>
              <a:gd name="connsiteX3" fmla="*/ 1983659 w 1983659"/>
              <a:gd name="connsiteY3" fmla="*/ 0 h 4457360"/>
              <a:gd name="connsiteX0" fmla="*/ 1983659 w 1983659"/>
              <a:gd name="connsiteY0" fmla="*/ 0 h 4457360"/>
              <a:gd name="connsiteX1" fmla="*/ 991058 w 1983659"/>
              <a:gd name="connsiteY1" fmla="*/ 4457360 h 4457360"/>
              <a:gd name="connsiteX2" fmla="*/ 0 w 1983659"/>
              <a:gd name="connsiteY2" fmla="*/ 2286000 h 4457360"/>
              <a:gd name="connsiteX3" fmla="*/ 1983659 w 1983659"/>
              <a:gd name="connsiteY3" fmla="*/ 0 h 445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59" h="4457360">
                <a:moveTo>
                  <a:pt x="1983659" y="0"/>
                </a:moveTo>
                <a:lnTo>
                  <a:pt x="991058" y="4457360"/>
                </a:lnTo>
                <a:lnTo>
                  <a:pt x="0" y="2286000"/>
                </a:lnTo>
                <a:lnTo>
                  <a:pt x="198365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73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3" name="Freeform 12"/>
          <p:cNvSpPr/>
          <p:nvPr/>
        </p:nvSpPr>
        <p:spPr>
          <a:xfrm>
            <a:off x="6341757" y="1209676"/>
            <a:ext cx="3359456" cy="1822946"/>
          </a:xfrm>
          <a:custGeom>
            <a:avLst/>
            <a:gdLst>
              <a:gd name="connsiteX0" fmla="*/ 1271587 w 3305175"/>
              <a:gd name="connsiteY0" fmla="*/ 0 h 1809750"/>
              <a:gd name="connsiteX1" fmla="*/ 3305175 w 3305175"/>
              <a:gd name="connsiteY1" fmla="*/ 1233487 h 1809750"/>
              <a:gd name="connsiteX2" fmla="*/ 0 w 3305175"/>
              <a:gd name="connsiteY2" fmla="*/ 1809750 h 1809750"/>
              <a:gd name="connsiteX3" fmla="*/ 1271587 w 3305175"/>
              <a:gd name="connsiteY3" fmla="*/ 0 h 1809750"/>
              <a:gd name="connsiteX0" fmla="*/ 1281112 w 3314700"/>
              <a:gd name="connsiteY0" fmla="*/ 0 h 1828800"/>
              <a:gd name="connsiteX1" fmla="*/ 3314700 w 3314700"/>
              <a:gd name="connsiteY1" fmla="*/ 1233487 h 1828800"/>
              <a:gd name="connsiteX2" fmla="*/ 0 w 3314700"/>
              <a:gd name="connsiteY2" fmla="*/ 1828800 h 1828800"/>
              <a:gd name="connsiteX3" fmla="*/ 1281112 w 3314700"/>
              <a:gd name="connsiteY3" fmla="*/ 0 h 1828800"/>
              <a:gd name="connsiteX0" fmla="*/ 1300162 w 3333750"/>
              <a:gd name="connsiteY0" fmla="*/ 0 h 1824037"/>
              <a:gd name="connsiteX1" fmla="*/ 3333750 w 3333750"/>
              <a:gd name="connsiteY1" fmla="*/ 1233487 h 1824037"/>
              <a:gd name="connsiteX2" fmla="*/ 0 w 3333750"/>
              <a:gd name="connsiteY2" fmla="*/ 1824037 h 1824037"/>
              <a:gd name="connsiteX3" fmla="*/ 1300162 w 3333750"/>
              <a:gd name="connsiteY3" fmla="*/ 0 h 1824037"/>
              <a:gd name="connsiteX0" fmla="*/ 1314449 w 3333750"/>
              <a:gd name="connsiteY0" fmla="*/ 0 h 1381124"/>
              <a:gd name="connsiteX1" fmla="*/ 3333750 w 3333750"/>
              <a:gd name="connsiteY1" fmla="*/ 790574 h 1381124"/>
              <a:gd name="connsiteX2" fmla="*/ 0 w 3333750"/>
              <a:gd name="connsiteY2" fmla="*/ 1381124 h 1381124"/>
              <a:gd name="connsiteX3" fmla="*/ 1314449 w 3333750"/>
              <a:gd name="connsiteY3" fmla="*/ 0 h 1381124"/>
              <a:gd name="connsiteX0" fmla="*/ 1300162 w 3333750"/>
              <a:gd name="connsiteY0" fmla="*/ 0 h 1819274"/>
              <a:gd name="connsiteX1" fmla="*/ 3333750 w 3333750"/>
              <a:gd name="connsiteY1" fmla="*/ 1228724 h 1819274"/>
              <a:gd name="connsiteX2" fmla="*/ 0 w 3333750"/>
              <a:gd name="connsiteY2" fmla="*/ 1819274 h 1819274"/>
              <a:gd name="connsiteX3" fmla="*/ 1300162 w 3333750"/>
              <a:gd name="connsiteY3" fmla="*/ 0 h 1819274"/>
              <a:gd name="connsiteX0" fmla="*/ 1300162 w 3333750"/>
              <a:gd name="connsiteY0" fmla="*/ 0 h 1819274"/>
              <a:gd name="connsiteX1" fmla="*/ 3333750 w 3333750"/>
              <a:gd name="connsiteY1" fmla="*/ 1228724 h 1819274"/>
              <a:gd name="connsiteX2" fmla="*/ 0 w 3333750"/>
              <a:gd name="connsiteY2" fmla="*/ 1819274 h 1819274"/>
              <a:gd name="connsiteX3" fmla="*/ 1300162 w 3333750"/>
              <a:gd name="connsiteY3" fmla="*/ 0 h 1819274"/>
              <a:gd name="connsiteX0" fmla="*/ 1325868 w 3359456"/>
              <a:gd name="connsiteY0" fmla="*/ 0 h 1822946"/>
              <a:gd name="connsiteX1" fmla="*/ 3359456 w 3359456"/>
              <a:gd name="connsiteY1" fmla="*/ 1228724 h 1822946"/>
              <a:gd name="connsiteX2" fmla="*/ 0 w 3359456"/>
              <a:gd name="connsiteY2" fmla="*/ 1822946 h 1822946"/>
              <a:gd name="connsiteX3" fmla="*/ 1325868 w 3359456"/>
              <a:gd name="connsiteY3" fmla="*/ 0 h 1822946"/>
              <a:gd name="connsiteX0" fmla="*/ 1325868 w 3359456"/>
              <a:gd name="connsiteY0" fmla="*/ 0 h 1822946"/>
              <a:gd name="connsiteX1" fmla="*/ 3359456 w 3359456"/>
              <a:gd name="connsiteY1" fmla="*/ 1228724 h 1822946"/>
              <a:gd name="connsiteX2" fmla="*/ 0 w 3359456"/>
              <a:gd name="connsiteY2" fmla="*/ 1822946 h 1822946"/>
              <a:gd name="connsiteX3" fmla="*/ 1325868 w 3359456"/>
              <a:gd name="connsiteY3" fmla="*/ 0 h 182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9456" h="1822946">
                <a:moveTo>
                  <a:pt x="1325868" y="0"/>
                </a:moveTo>
                <a:lnTo>
                  <a:pt x="3359456" y="1228724"/>
                </a:lnTo>
                <a:lnTo>
                  <a:pt x="0" y="1822946"/>
                </a:lnTo>
                <a:lnTo>
                  <a:pt x="1325868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6000">
                <a:schemeClr val="accent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4" name="Freeform 13"/>
          <p:cNvSpPr/>
          <p:nvPr/>
        </p:nvSpPr>
        <p:spPr>
          <a:xfrm>
            <a:off x="-227" y="-2"/>
            <a:ext cx="1040749" cy="6862615"/>
          </a:xfrm>
          <a:custGeom>
            <a:avLst/>
            <a:gdLst>
              <a:gd name="connsiteX0" fmla="*/ 0 w 1076445"/>
              <a:gd name="connsiteY0" fmla="*/ 0 h 6817489"/>
              <a:gd name="connsiteX1" fmla="*/ 1076445 w 1076445"/>
              <a:gd name="connsiteY1" fmla="*/ 1805651 h 6817489"/>
              <a:gd name="connsiteX2" fmla="*/ 11574 w 1076445"/>
              <a:gd name="connsiteY2" fmla="*/ 6817489 h 6817489"/>
              <a:gd name="connsiteX3" fmla="*/ 0 w 1076445"/>
              <a:gd name="connsiteY3" fmla="*/ 0 h 6817489"/>
              <a:gd name="connsiteX0" fmla="*/ 0 w 873245"/>
              <a:gd name="connsiteY0" fmla="*/ 0 h 6817489"/>
              <a:gd name="connsiteX1" fmla="*/ 873245 w 873245"/>
              <a:gd name="connsiteY1" fmla="*/ 1764376 h 6817489"/>
              <a:gd name="connsiteX2" fmla="*/ 11574 w 873245"/>
              <a:gd name="connsiteY2" fmla="*/ 6817489 h 6817489"/>
              <a:gd name="connsiteX3" fmla="*/ 0 w 873245"/>
              <a:gd name="connsiteY3" fmla="*/ 0 h 6817489"/>
              <a:gd name="connsiteX0" fmla="*/ 0 w 1047870"/>
              <a:gd name="connsiteY0" fmla="*/ 0 h 6817489"/>
              <a:gd name="connsiteX1" fmla="*/ 1047870 w 1047870"/>
              <a:gd name="connsiteY1" fmla="*/ 1770726 h 6817489"/>
              <a:gd name="connsiteX2" fmla="*/ 11574 w 1047870"/>
              <a:gd name="connsiteY2" fmla="*/ 6817489 h 6817489"/>
              <a:gd name="connsiteX3" fmla="*/ 0 w 1047870"/>
              <a:gd name="connsiteY3" fmla="*/ 0 h 6817489"/>
              <a:gd name="connsiteX0" fmla="*/ 0 w 698013"/>
              <a:gd name="connsiteY0" fmla="*/ 0 h 6817489"/>
              <a:gd name="connsiteX1" fmla="*/ 698013 w 698013"/>
              <a:gd name="connsiteY1" fmla="*/ 2181752 h 6817489"/>
              <a:gd name="connsiteX2" fmla="*/ 11574 w 698013"/>
              <a:gd name="connsiteY2" fmla="*/ 6817489 h 6817489"/>
              <a:gd name="connsiteX3" fmla="*/ 0 w 698013"/>
              <a:gd name="connsiteY3" fmla="*/ 0 h 6817489"/>
              <a:gd name="connsiteX0" fmla="*/ 0 w 1039919"/>
              <a:gd name="connsiteY0" fmla="*/ 0 h 6817489"/>
              <a:gd name="connsiteX1" fmla="*/ 1039919 w 1039919"/>
              <a:gd name="connsiteY1" fmla="*/ 1762823 h 6817489"/>
              <a:gd name="connsiteX2" fmla="*/ 11574 w 1039919"/>
              <a:gd name="connsiteY2" fmla="*/ 6817489 h 6817489"/>
              <a:gd name="connsiteX3" fmla="*/ 0 w 1039919"/>
              <a:gd name="connsiteY3" fmla="*/ 0 h 6817489"/>
              <a:gd name="connsiteX0" fmla="*/ 0 w 823788"/>
              <a:gd name="connsiteY0" fmla="*/ 0 h 6817489"/>
              <a:gd name="connsiteX1" fmla="*/ 823788 w 823788"/>
              <a:gd name="connsiteY1" fmla="*/ 1820668 h 6817489"/>
              <a:gd name="connsiteX2" fmla="*/ 11574 w 823788"/>
              <a:gd name="connsiteY2" fmla="*/ 6817489 h 6817489"/>
              <a:gd name="connsiteX3" fmla="*/ 0 w 823788"/>
              <a:gd name="connsiteY3" fmla="*/ 0 h 6817489"/>
              <a:gd name="connsiteX0" fmla="*/ 0 w 1035762"/>
              <a:gd name="connsiteY0" fmla="*/ 0 h 6817489"/>
              <a:gd name="connsiteX1" fmla="*/ 1035762 w 1035762"/>
              <a:gd name="connsiteY1" fmla="*/ 1766955 h 6817489"/>
              <a:gd name="connsiteX2" fmla="*/ 11574 w 1035762"/>
              <a:gd name="connsiteY2" fmla="*/ 6817489 h 6817489"/>
              <a:gd name="connsiteX3" fmla="*/ 0 w 1035762"/>
              <a:gd name="connsiteY3" fmla="*/ 0 h 6817489"/>
              <a:gd name="connsiteX0" fmla="*/ 0 w 1040524"/>
              <a:gd name="connsiteY0" fmla="*/ 0 h 6817489"/>
              <a:gd name="connsiteX1" fmla="*/ 1040524 w 1040524"/>
              <a:gd name="connsiteY1" fmla="*/ 1762221 h 6817489"/>
              <a:gd name="connsiteX2" fmla="*/ 11574 w 1040524"/>
              <a:gd name="connsiteY2" fmla="*/ 6817489 h 6817489"/>
              <a:gd name="connsiteX3" fmla="*/ 0 w 1040524"/>
              <a:gd name="connsiteY3" fmla="*/ 0 h 6817489"/>
              <a:gd name="connsiteX0" fmla="*/ 225 w 1040749"/>
              <a:gd name="connsiteY0" fmla="*/ 0 h 6858541"/>
              <a:gd name="connsiteX1" fmla="*/ 1040749 w 1040749"/>
              <a:gd name="connsiteY1" fmla="*/ 1762221 h 6858541"/>
              <a:gd name="connsiteX2" fmla="*/ 0 w 1040749"/>
              <a:gd name="connsiteY2" fmla="*/ 6858541 h 6858541"/>
              <a:gd name="connsiteX3" fmla="*/ 225 w 1040749"/>
              <a:gd name="connsiteY3" fmla="*/ 0 h 6858541"/>
              <a:gd name="connsiteX0" fmla="*/ 225 w 1040749"/>
              <a:gd name="connsiteY0" fmla="*/ 0 h 6835083"/>
              <a:gd name="connsiteX1" fmla="*/ 1040749 w 1040749"/>
              <a:gd name="connsiteY1" fmla="*/ 1762221 h 6835083"/>
              <a:gd name="connsiteX2" fmla="*/ 0 w 1040749"/>
              <a:gd name="connsiteY2" fmla="*/ 6835083 h 6835083"/>
              <a:gd name="connsiteX3" fmla="*/ 225 w 1040749"/>
              <a:gd name="connsiteY3" fmla="*/ 0 h 683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0749" h="6835083">
                <a:moveTo>
                  <a:pt x="225" y="0"/>
                </a:moveTo>
                <a:lnTo>
                  <a:pt x="1040749" y="1762221"/>
                </a:lnTo>
                <a:lnTo>
                  <a:pt x="0" y="6835083"/>
                </a:lnTo>
                <a:lnTo>
                  <a:pt x="225" y="0"/>
                </a:lnTo>
                <a:close/>
              </a:path>
            </a:pathLst>
          </a:custGeom>
          <a:gradFill>
            <a:gsLst>
              <a:gs pos="19000">
                <a:schemeClr val="accent2"/>
              </a:gs>
              <a:gs pos="94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5" name="Freeform 14"/>
          <p:cNvSpPr/>
          <p:nvPr/>
        </p:nvSpPr>
        <p:spPr>
          <a:xfrm>
            <a:off x="3119436" y="-1"/>
            <a:ext cx="3260163" cy="3022037"/>
          </a:xfrm>
          <a:custGeom>
            <a:avLst/>
            <a:gdLst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185737 w 3228975"/>
              <a:gd name="connsiteY3" fmla="*/ 0 h 3024188"/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1976437 w 3228975"/>
              <a:gd name="connsiteY3" fmla="*/ 1776413 h 3024188"/>
              <a:gd name="connsiteX4" fmla="*/ 185737 w 3228975"/>
              <a:gd name="connsiteY4" fmla="*/ 0 h 3024188"/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2733674 w 3228975"/>
              <a:gd name="connsiteY3" fmla="*/ 1281113 h 3024188"/>
              <a:gd name="connsiteX4" fmla="*/ 185737 w 3228975"/>
              <a:gd name="connsiteY4" fmla="*/ 0 h 3024188"/>
              <a:gd name="connsiteX0" fmla="*/ 185737 w 3181350"/>
              <a:gd name="connsiteY0" fmla="*/ 0 h 2481263"/>
              <a:gd name="connsiteX1" fmla="*/ 0 w 3181350"/>
              <a:gd name="connsiteY1" fmla="*/ 1771650 h 2481263"/>
              <a:gd name="connsiteX2" fmla="*/ 3181350 w 3181350"/>
              <a:gd name="connsiteY2" fmla="*/ 2481263 h 2481263"/>
              <a:gd name="connsiteX3" fmla="*/ 2733674 w 3181350"/>
              <a:gd name="connsiteY3" fmla="*/ 1281113 h 2481263"/>
              <a:gd name="connsiteX4" fmla="*/ 185737 w 3181350"/>
              <a:gd name="connsiteY4" fmla="*/ 0 h 24812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2733674 w 3214688"/>
              <a:gd name="connsiteY3" fmla="*/ 1281113 h 3014663"/>
              <a:gd name="connsiteX4" fmla="*/ 185737 w 3214688"/>
              <a:gd name="connsiteY4" fmla="*/ 0 h 30146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2733674 w 3214688"/>
              <a:gd name="connsiteY3" fmla="*/ 1285876 h 3014663"/>
              <a:gd name="connsiteX4" fmla="*/ 185737 w 3214688"/>
              <a:gd name="connsiteY4" fmla="*/ 0 h 30146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185737 w 3214688"/>
              <a:gd name="connsiteY3" fmla="*/ 0 h 3014663"/>
              <a:gd name="connsiteX0" fmla="*/ 190500 w 3219451"/>
              <a:gd name="connsiteY0" fmla="*/ 0 h 3014663"/>
              <a:gd name="connsiteX1" fmla="*/ 0 w 3219451"/>
              <a:gd name="connsiteY1" fmla="*/ 1781175 h 3014663"/>
              <a:gd name="connsiteX2" fmla="*/ 3219451 w 3219451"/>
              <a:gd name="connsiteY2" fmla="*/ 3014663 h 3014663"/>
              <a:gd name="connsiteX3" fmla="*/ 190500 w 3219451"/>
              <a:gd name="connsiteY3" fmla="*/ 0 h 3014663"/>
              <a:gd name="connsiteX0" fmla="*/ 190500 w 3219451"/>
              <a:gd name="connsiteY0" fmla="*/ 0 h 3014663"/>
              <a:gd name="connsiteX1" fmla="*/ 0 w 3219451"/>
              <a:gd name="connsiteY1" fmla="*/ 1766887 h 3014663"/>
              <a:gd name="connsiteX2" fmla="*/ 3219451 w 3219451"/>
              <a:gd name="connsiteY2" fmla="*/ 3014663 h 3014663"/>
              <a:gd name="connsiteX3" fmla="*/ 190500 w 3219451"/>
              <a:gd name="connsiteY3" fmla="*/ 0 h 3014663"/>
              <a:gd name="connsiteX0" fmla="*/ 223838 w 3252789"/>
              <a:gd name="connsiteY0" fmla="*/ 0 h 3014663"/>
              <a:gd name="connsiteX1" fmla="*/ 0 w 3252789"/>
              <a:gd name="connsiteY1" fmla="*/ 1771650 h 3014663"/>
              <a:gd name="connsiteX2" fmla="*/ 3252789 w 3252789"/>
              <a:gd name="connsiteY2" fmla="*/ 3014663 h 3014663"/>
              <a:gd name="connsiteX3" fmla="*/ 223838 w 3252789"/>
              <a:gd name="connsiteY3" fmla="*/ 0 h 3014663"/>
              <a:gd name="connsiteX0" fmla="*/ 223838 w 3252789"/>
              <a:gd name="connsiteY0" fmla="*/ 0 h 3014663"/>
              <a:gd name="connsiteX1" fmla="*/ 0 w 3252789"/>
              <a:gd name="connsiteY1" fmla="*/ 1790700 h 3014663"/>
              <a:gd name="connsiteX2" fmla="*/ 3252789 w 3252789"/>
              <a:gd name="connsiteY2" fmla="*/ 3014663 h 3014663"/>
              <a:gd name="connsiteX3" fmla="*/ 223838 w 3252789"/>
              <a:gd name="connsiteY3" fmla="*/ 0 h 3014663"/>
              <a:gd name="connsiteX0" fmla="*/ 223838 w 3252789"/>
              <a:gd name="connsiteY0" fmla="*/ 0 h 3022037"/>
              <a:gd name="connsiteX1" fmla="*/ 0 w 3252789"/>
              <a:gd name="connsiteY1" fmla="*/ 1790700 h 3022037"/>
              <a:gd name="connsiteX2" fmla="*/ 3252789 w 3252789"/>
              <a:gd name="connsiteY2" fmla="*/ 3022037 h 3022037"/>
              <a:gd name="connsiteX3" fmla="*/ 223838 w 3252789"/>
              <a:gd name="connsiteY3" fmla="*/ 0 h 3022037"/>
              <a:gd name="connsiteX0" fmla="*/ 223838 w 3260163"/>
              <a:gd name="connsiteY0" fmla="*/ 0 h 3014663"/>
              <a:gd name="connsiteX1" fmla="*/ 0 w 3260163"/>
              <a:gd name="connsiteY1" fmla="*/ 1790700 h 3014663"/>
              <a:gd name="connsiteX2" fmla="*/ 3260163 w 3260163"/>
              <a:gd name="connsiteY2" fmla="*/ 3014663 h 3014663"/>
              <a:gd name="connsiteX3" fmla="*/ 223838 w 3260163"/>
              <a:gd name="connsiteY3" fmla="*/ 0 h 3014663"/>
              <a:gd name="connsiteX0" fmla="*/ 223838 w 3260163"/>
              <a:gd name="connsiteY0" fmla="*/ 0 h 3022037"/>
              <a:gd name="connsiteX1" fmla="*/ 0 w 3260163"/>
              <a:gd name="connsiteY1" fmla="*/ 1790700 h 3022037"/>
              <a:gd name="connsiteX2" fmla="*/ 3260163 w 3260163"/>
              <a:gd name="connsiteY2" fmla="*/ 3022037 h 3022037"/>
              <a:gd name="connsiteX3" fmla="*/ 223838 w 3260163"/>
              <a:gd name="connsiteY3" fmla="*/ 0 h 30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163" h="3022037">
                <a:moveTo>
                  <a:pt x="223838" y="0"/>
                </a:moveTo>
                <a:lnTo>
                  <a:pt x="0" y="1790700"/>
                </a:lnTo>
                <a:lnTo>
                  <a:pt x="3260163" y="3022037"/>
                </a:lnTo>
                <a:lnTo>
                  <a:pt x="223838" y="0"/>
                </a:lnTo>
                <a:close/>
              </a:path>
            </a:pathLst>
          </a:custGeom>
          <a:gradFill>
            <a:gsLst>
              <a:gs pos="58000">
                <a:schemeClr val="accent2"/>
              </a:gs>
              <a:gs pos="0">
                <a:schemeClr val="accent1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6" name="Freeform 15"/>
          <p:cNvSpPr/>
          <p:nvPr/>
        </p:nvSpPr>
        <p:spPr>
          <a:xfrm>
            <a:off x="3343275" y="0"/>
            <a:ext cx="4337998" cy="3019426"/>
          </a:xfrm>
          <a:custGeom>
            <a:avLst/>
            <a:gdLst>
              <a:gd name="connsiteX0" fmla="*/ 0 w 4324350"/>
              <a:gd name="connsiteY0" fmla="*/ 0 h 3019426"/>
              <a:gd name="connsiteX1" fmla="*/ 4324350 w 4324350"/>
              <a:gd name="connsiteY1" fmla="*/ 1214438 h 3019426"/>
              <a:gd name="connsiteX2" fmla="*/ 3028950 w 4324350"/>
              <a:gd name="connsiteY2" fmla="*/ 3019426 h 3019426"/>
              <a:gd name="connsiteX3" fmla="*/ 0 w 4324350"/>
              <a:gd name="connsiteY3" fmla="*/ 0 h 3019426"/>
              <a:gd name="connsiteX0" fmla="*/ 0 w 4324350"/>
              <a:gd name="connsiteY0" fmla="*/ 0 h 3019426"/>
              <a:gd name="connsiteX1" fmla="*/ 4324350 w 4324350"/>
              <a:gd name="connsiteY1" fmla="*/ 1214438 h 3019426"/>
              <a:gd name="connsiteX2" fmla="*/ 3028950 w 4324350"/>
              <a:gd name="connsiteY2" fmla="*/ 3019426 h 3019426"/>
              <a:gd name="connsiteX3" fmla="*/ 0 w 4324350"/>
              <a:gd name="connsiteY3" fmla="*/ 0 h 3019426"/>
              <a:gd name="connsiteX0" fmla="*/ 0 w 4337998"/>
              <a:gd name="connsiteY0" fmla="*/ 0 h 3019426"/>
              <a:gd name="connsiteX1" fmla="*/ 4337998 w 4337998"/>
              <a:gd name="connsiteY1" fmla="*/ 1214438 h 3019426"/>
              <a:gd name="connsiteX2" fmla="*/ 3028950 w 4337998"/>
              <a:gd name="connsiteY2" fmla="*/ 3019426 h 3019426"/>
              <a:gd name="connsiteX3" fmla="*/ 0 w 4337998"/>
              <a:gd name="connsiteY3" fmla="*/ 0 h 3019426"/>
              <a:gd name="connsiteX0" fmla="*/ 0 w 4337998"/>
              <a:gd name="connsiteY0" fmla="*/ 0 h 3019426"/>
              <a:gd name="connsiteX1" fmla="*/ 4337998 w 4337998"/>
              <a:gd name="connsiteY1" fmla="*/ 1214438 h 3019426"/>
              <a:gd name="connsiteX2" fmla="*/ 3015303 w 4337998"/>
              <a:gd name="connsiteY2" fmla="*/ 3019426 h 3019426"/>
              <a:gd name="connsiteX3" fmla="*/ 0 w 4337998"/>
              <a:gd name="connsiteY3" fmla="*/ 0 h 301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7998" h="3019426">
                <a:moveTo>
                  <a:pt x="0" y="0"/>
                </a:moveTo>
                <a:lnTo>
                  <a:pt x="4337998" y="1214438"/>
                </a:lnTo>
                <a:lnTo>
                  <a:pt x="3015303" y="301942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100000">
                <a:schemeClr val="accent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r>
              <a:rPr lang="en-US" sz="2000"/>
              <a:t>s</a:t>
            </a:r>
            <a:endParaRPr lang="en-US" sz="2000" dirty="0"/>
          </a:p>
        </p:txBody>
      </p:sp>
      <p:sp>
        <p:nvSpPr>
          <p:cNvPr id="17" name="Freeform 16"/>
          <p:cNvSpPr/>
          <p:nvPr/>
        </p:nvSpPr>
        <p:spPr>
          <a:xfrm>
            <a:off x="7667625" y="1"/>
            <a:ext cx="4524375" cy="1214438"/>
          </a:xfrm>
          <a:custGeom>
            <a:avLst/>
            <a:gdLst>
              <a:gd name="connsiteX0" fmla="*/ 3367088 w 4524375"/>
              <a:gd name="connsiteY0" fmla="*/ 0 h 1223963"/>
              <a:gd name="connsiteX1" fmla="*/ 0 w 4524375"/>
              <a:gd name="connsiteY1" fmla="*/ 1223963 h 1223963"/>
              <a:gd name="connsiteX2" fmla="*/ 4524375 w 4524375"/>
              <a:gd name="connsiteY2" fmla="*/ 1071563 h 1223963"/>
              <a:gd name="connsiteX3" fmla="*/ 3367088 w 4524375"/>
              <a:gd name="connsiteY3" fmla="*/ 0 h 1223963"/>
              <a:gd name="connsiteX0" fmla="*/ 3352800 w 4524375"/>
              <a:gd name="connsiteY0" fmla="*/ 0 h 1233489"/>
              <a:gd name="connsiteX1" fmla="*/ 0 w 4524375"/>
              <a:gd name="connsiteY1" fmla="*/ 1233489 h 1233489"/>
              <a:gd name="connsiteX2" fmla="*/ 4524375 w 4524375"/>
              <a:gd name="connsiteY2" fmla="*/ 1081089 h 1233489"/>
              <a:gd name="connsiteX3" fmla="*/ 3352800 w 4524375"/>
              <a:gd name="connsiteY3" fmla="*/ 0 h 1233489"/>
              <a:gd name="connsiteX0" fmla="*/ 3352800 w 4524375"/>
              <a:gd name="connsiteY0" fmla="*/ 0 h 1228726"/>
              <a:gd name="connsiteX1" fmla="*/ 0 w 4524375"/>
              <a:gd name="connsiteY1" fmla="*/ 1228726 h 1228726"/>
              <a:gd name="connsiteX2" fmla="*/ 4524375 w 4524375"/>
              <a:gd name="connsiteY2" fmla="*/ 1076326 h 1228726"/>
              <a:gd name="connsiteX3" fmla="*/ 3352800 w 4524375"/>
              <a:gd name="connsiteY3" fmla="*/ 0 h 1228726"/>
              <a:gd name="connsiteX0" fmla="*/ 3357563 w 4524375"/>
              <a:gd name="connsiteY0" fmla="*/ 0 h 1223963"/>
              <a:gd name="connsiteX1" fmla="*/ 0 w 4524375"/>
              <a:gd name="connsiteY1" fmla="*/ 1223963 h 1223963"/>
              <a:gd name="connsiteX2" fmla="*/ 4524375 w 4524375"/>
              <a:gd name="connsiteY2" fmla="*/ 1071563 h 1223963"/>
              <a:gd name="connsiteX3" fmla="*/ 3357563 w 4524375"/>
              <a:gd name="connsiteY3" fmla="*/ 0 h 1223963"/>
              <a:gd name="connsiteX0" fmla="*/ 3371851 w 4538663"/>
              <a:gd name="connsiteY0" fmla="*/ 0 h 1219200"/>
              <a:gd name="connsiteX1" fmla="*/ 0 w 4538663"/>
              <a:gd name="connsiteY1" fmla="*/ 1219200 h 1219200"/>
              <a:gd name="connsiteX2" fmla="*/ 4538663 w 4538663"/>
              <a:gd name="connsiteY2" fmla="*/ 1071563 h 1219200"/>
              <a:gd name="connsiteX3" fmla="*/ 3371851 w 4538663"/>
              <a:gd name="connsiteY3" fmla="*/ 0 h 1219200"/>
              <a:gd name="connsiteX0" fmla="*/ 3243264 w 4410076"/>
              <a:gd name="connsiteY0" fmla="*/ 0 h 1071563"/>
              <a:gd name="connsiteX1" fmla="*/ 0 w 4410076"/>
              <a:gd name="connsiteY1" fmla="*/ 1033463 h 1071563"/>
              <a:gd name="connsiteX2" fmla="*/ 4410076 w 4410076"/>
              <a:gd name="connsiteY2" fmla="*/ 1071563 h 1071563"/>
              <a:gd name="connsiteX3" fmla="*/ 3243264 w 4410076"/>
              <a:gd name="connsiteY3" fmla="*/ 0 h 1071563"/>
              <a:gd name="connsiteX0" fmla="*/ 3352801 w 4519613"/>
              <a:gd name="connsiteY0" fmla="*/ 0 h 1214438"/>
              <a:gd name="connsiteX1" fmla="*/ 0 w 4519613"/>
              <a:gd name="connsiteY1" fmla="*/ 1214438 h 1214438"/>
              <a:gd name="connsiteX2" fmla="*/ 4519613 w 4519613"/>
              <a:gd name="connsiteY2" fmla="*/ 1071563 h 1214438"/>
              <a:gd name="connsiteX3" fmla="*/ 3352801 w 4519613"/>
              <a:gd name="connsiteY3" fmla="*/ 0 h 1214438"/>
              <a:gd name="connsiteX0" fmla="*/ 3352801 w 4533261"/>
              <a:gd name="connsiteY0" fmla="*/ 0 h 1214438"/>
              <a:gd name="connsiteX1" fmla="*/ 0 w 4533261"/>
              <a:gd name="connsiteY1" fmla="*/ 1214438 h 1214438"/>
              <a:gd name="connsiteX2" fmla="*/ 4533261 w 4533261"/>
              <a:gd name="connsiteY2" fmla="*/ 1071563 h 1214438"/>
              <a:gd name="connsiteX3" fmla="*/ 3352801 w 4533261"/>
              <a:gd name="connsiteY3" fmla="*/ 0 h 1214438"/>
              <a:gd name="connsiteX0" fmla="*/ 3352801 w 4533261"/>
              <a:gd name="connsiteY0" fmla="*/ 0 h 1214438"/>
              <a:gd name="connsiteX1" fmla="*/ 0 w 4533261"/>
              <a:gd name="connsiteY1" fmla="*/ 1214438 h 1214438"/>
              <a:gd name="connsiteX2" fmla="*/ 4533261 w 4533261"/>
              <a:gd name="connsiteY2" fmla="*/ 1098859 h 1214438"/>
              <a:gd name="connsiteX3" fmla="*/ 3352801 w 4533261"/>
              <a:gd name="connsiteY3" fmla="*/ 0 h 121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3261" h="1214438">
                <a:moveTo>
                  <a:pt x="3352801" y="0"/>
                </a:moveTo>
                <a:lnTo>
                  <a:pt x="0" y="1214438"/>
                </a:lnTo>
                <a:lnTo>
                  <a:pt x="4533261" y="1098859"/>
                </a:lnTo>
                <a:lnTo>
                  <a:pt x="3352801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8" name="Freeform 17"/>
          <p:cNvSpPr/>
          <p:nvPr/>
        </p:nvSpPr>
        <p:spPr>
          <a:xfrm>
            <a:off x="11015664" y="1"/>
            <a:ext cx="1176841" cy="1098080"/>
          </a:xfrm>
          <a:custGeom>
            <a:avLst/>
            <a:gdLst>
              <a:gd name="connsiteX0" fmla="*/ 0 w 1171575"/>
              <a:gd name="connsiteY0" fmla="*/ 0 h 1076325"/>
              <a:gd name="connsiteX1" fmla="*/ 1171575 w 1171575"/>
              <a:gd name="connsiteY1" fmla="*/ 1076325 h 1076325"/>
              <a:gd name="connsiteX2" fmla="*/ 1171575 w 1171575"/>
              <a:gd name="connsiteY2" fmla="*/ 0 h 1076325"/>
              <a:gd name="connsiteX3" fmla="*/ 0 w 1171575"/>
              <a:gd name="connsiteY3" fmla="*/ 0 h 1076325"/>
              <a:gd name="connsiteX0" fmla="*/ 0 w 1171575"/>
              <a:gd name="connsiteY0" fmla="*/ 0 h 1076325"/>
              <a:gd name="connsiteX1" fmla="*/ 1171575 w 1171575"/>
              <a:gd name="connsiteY1" fmla="*/ 1076325 h 1076325"/>
              <a:gd name="connsiteX2" fmla="*/ 1171575 w 1171575"/>
              <a:gd name="connsiteY2" fmla="*/ 0 h 1076325"/>
              <a:gd name="connsiteX3" fmla="*/ 0 w 1171575"/>
              <a:gd name="connsiteY3" fmla="*/ 0 h 1076325"/>
              <a:gd name="connsiteX0" fmla="*/ 0 w 1176299"/>
              <a:gd name="connsiteY0" fmla="*/ 0 h 1085850"/>
              <a:gd name="connsiteX1" fmla="*/ 1176299 w 1176299"/>
              <a:gd name="connsiteY1" fmla="*/ 1085850 h 1085850"/>
              <a:gd name="connsiteX2" fmla="*/ 1171575 w 1176299"/>
              <a:gd name="connsiteY2" fmla="*/ 0 h 1085850"/>
              <a:gd name="connsiteX3" fmla="*/ 0 w 1176299"/>
              <a:gd name="connsiteY3" fmla="*/ 0 h 1085850"/>
              <a:gd name="connsiteX0" fmla="*/ 0 w 1181344"/>
              <a:gd name="connsiteY0" fmla="*/ 0 h 1085850"/>
              <a:gd name="connsiteX1" fmla="*/ 1176299 w 1181344"/>
              <a:gd name="connsiteY1" fmla="*/ 1085850 h 1085850"/>
              <a:gd name="connsiteX2" fmla="*/ 1181138 w 1181344"/>
              <a:gd name="connsiteY2" fmla="*/ 0 h 1085850"/>
              <a:gd name="connsiteX3" fmla="*/ 0 w 1181344"/>
              <a:gd name="connsiteY3" fmla="*/ 0 h 1085850"/>
              <a:gd name="connsiteX0" fmla="*/ 0 w 1181586"/>
              <a:gd name="connsiteY0" fmla="*/ 0 h 1081088"/>
              <a:gd name="connsiteX1" fmla="*/ 1181080 w 1181586"/>
              <a:gd name="connsiteY1" fmla="*/ 1081088 h 1081088"/>
              <a:gd name="connsiteX2" fmla="*/ 1181138 w 1181586"/>
              <a:gd name="connsiteY2" fmla="*/ 0 h 1081088"/>
              <a:gd name="connsiteX3" fmla="*/ 0 w 1181586"/>
              <a:gd name="connsiteY3" fmla="*/ 0 h 1081088"/>
              <a:gd name="connsiteX0" fmla="*/ 0 w 1181586"/>
              <a:gd name="connsiteY0" fmla="*/ 0 h 1070785"/>
              <a:gd name="connsiteX1" fmla="*/ 1181080 w 1181586"/>
              <a:gd name="connsiteY1" fmla="*/ 1070785 h 1070785"/>
              <a:gd name="connsiteX2" fmla="*/ 1181138 w 1181586"/>
              <a:gd name="connsiteY2" fmla="*/ 0 h 1070785"/>
              <a:gd name="connsiteX3" fmla="*/ 0 w 1181586"/>
              <a:gd name="connsiteY3" fmla="*/ 0 h 1070785"/>
              <a:gd name="connsiteX0" fmla="*/ 0 w 1181152"/>
              <a:gd name="connsiteY0" fmla="*/ 0 h 593113"/>
              <a:gd name="connsiteX1" fmla="*/ 1057755 w 1181152"/>
              <a:gd name="connsiteY1" fmla="*/ 593113 h 593113"/>
              <a:gd name="connsiteX2" fmla="*/ 1181138 w 1181152"/>
              <a:gd name="connsiteY2" fmla="*/ 0 h 593113"/>
              <a:gd name="connsiteX3" fmla="*/ 0 w 1181152"/>
              <a:gd name="connsiteY3" fmla="*/ 0 h 593113"/>
              <a:gd name="connsiteX0" fmla="*/ 0 w 1181586"/>
              <a:gd name="connsiteY0" fmla="*/ 0 h 1098080"/>
              <a:gd name="connsiteX1" fmla="*/ 1181081 w 1181586"/>
              <a:gd name="connsiteY1" fmla="*/ 1098080 h 1098080"/>
              <a:gd name="connsiteX2" fmla="*/ 1181138 w 1181586"/>
              <a:gd name="connsiteY2" fmla="*/ 0 h 1098080"/>
              <a:gd name="connsiteX3" fmla="*/ 0 w 1181586"/>
              <a:gd name="connsiteY3" fmla="*/ 0 h 109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86" h="1098080">
                <a:moveTo>
                  <a:pt x="0" y="0"/>
                </a:moveTo>
                <a:lnTo>
                  <a:pt x="1181081" y="1098080"/>
                </a:lnTo>
                <a:cubicBezTo>
                  <a:pt x="1179506" y="736130"/>
                  <a:pt x="1182713" y="361950"/>
                  <a:pt x="1181138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23000">
                <a:schemeClr val="accent1"/>
              </a:gs>
              <a:gs pos="100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9" name="Freeform 18"/>
          <p:cNvSpPr/>
          <p:nvPr/>
        </p:nvSpPr>
        <p:spPr>
          <a:xfrm>
            <a:off x="10959906" y="1057275"/>
            <a:ext cx="1232552" cy="3276600"/>
          </a:xfrm>
          <a:custGeom>
            <a:avLst/>
            <a:gdLst>
              <a:gd name="connsiteX0" fmla="*/ 1171575 w 1176337"/>
              <a:gd name="connsiteY0" fmla="*/ 0 h 3267075"/>
              <a:gd name="connsiteX1" fmla="*/ 0 w 1176337"/>
              <a:gd name="connsiteY1" fmla="*/ 2762250 h 3267075"/>
              <a:gd name="connsiteX2" fmla="*/ 1176337 w 1176337"/>
              <a:gd name="connsiteY2" fmla="*/ 3267075 h 3267075"/>
              <a:gd name="connsiteX3" fmla="*/ 1171575 w 1176337"/>
              <a:gd name="connsiteY3" fmla="*/ 0 h 3267075"/>
              <a:gd name="connsiteX0" fmla="*/ 1176337 w 1176795"/>
              <a:gd name="connsiteY0" fmla="*/ 0 h 3276600"/>
              <a:gd name="connsiteX1" fmla="*/ 0 w 1176795"/>
              <a:gd name="connsiteY1" fmla="*/ 2771775 h 3276600"/>
              <a:gd name="connsiteX2" fmla="*/ 1176337 w 1176795"/>
              <a:gd name="connsiteY2" fmla="*/ 3276600 h 3276600"/>
              <a:gd name="connsiteX3" fmla="*/ 1176337 w 1176795"/>
              <a:gd name="connsiteY3" fmla="*/ 0 h 3276600"/>
              <a:gd name="connsiteX0" fmla="*/ 1209791 w 1210249"/>
              <a:gd name="connsiteY0" fmla="*/ 0 h 3276600"/>
              <a:gd name="connsiteX1" fmla="*/ 0 w 1210249"/>
              <a:gd name="connsiteY1" fmla="*/ 2771775 h 3276600"/>
              <a:gd name="connsiteX2" fmla="*/ 1209791 w 1210249"/>
              <a:gd name="connsiteY2" fmla="*/ 3276600 h 3276600"/>
              <a:gd name="connsiteX3" fmla="*/ 1209791 w 1210249"/>
              <a:gd name="connsiteY3" fmla="*/ 0 h 3276600"/>
              <a:gd name="connsiteX0" fmla="*/ 1232094 w 1232552"/>
              <a:gd name="connsiteY0" fmla="*/ 0 h 3276600"/>
              <a:gd name="connsiteX1" fmla="*/ 0 w 1232552"/>
              <a:gd name="connsiteY1" fmla="*/ 2749472 h 3276600"/>
              <a:gd name="connsiteX2" fmla="*/ 1232094 w 1232552"/>
              <a:gd name="connsiteY2" fmla="*/ 3276600 h 3276600"/>
              <a:gd name="connsiteX3" fmla="*/ 1232094 w 1232552"/>
              <a:gd name="connsiteY3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2552" h="3276600">
                <a:moveTo>
                  <a:pt x="1232094" y="0"/>
                </a:moveTo>
                <a:lnTo>
                  <a:pt x="0" y="2749472"/>
                </a:lnTo>
                <a:lnTo>
                  <a:pt x="1232094" y="3276600"/>
                </a:lnTo>
                <a:cubicBezTo>
                  <a:pt x="1230507" y="2187575"/>
                  <a:pt x="1233681" y="1089025"/>
                  <a:pt x="1232094" y="0"/>
                </a:cubicBez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0" name="Freeform 19"/>
          <p:cNvSpPr/>
          <p:nvPr/>
        </p:nvSpPr>
        <p:spPr>
          <a:xfrm>
            <a:off x="6366969" y="2428875"/>
            <a:ext cx="3339005" cy="2271713"/>
          </a:xfrm>
          <a:custGeom>
            <a:avLst/>
            <a:gdLst>
              <a:gd name="connsiteX0" fmla="*/ 0 w 3324225"/>
              <a:gd name="connsiteY0" fmla="*/ 590550 h 2271713"/>
              <a:gd name="connsiteX1" fmla="*/ 1343025 w 3324225"/>
              <a:gd name="connsiteY1" fmla="*/ 2271713 h 2271713"/>
              <a:gd name="connsiteX2" fmla="*/ 3324225 w 3324225"/>
              <a:gd name="connsiteY2" fmla="*/ 0 h 2271713"/>
              <a:gd name="connsiteX3" fmla="*/ 0 w 3324225"/>
              <a:gd name="connsiteY3" fmla="*/ 590550 h 2271713"/>
              <a:gd name="connsiteX0" fmla="*/ 0 w 3333750"/>
              <a:gd name="connsiteY0" fmla="*/ 585787 h 2271713"/>
              <a:gd name="connsiteX1" fmla="*/ 1352550 w 3333750"/>
              <a:gd name="connsiteY1" fmla="*/ 2271713 h 2271713"/>
              <a:gd name="connsiteX2" fmla="*/ 3333750 w 3333750"/>
              <a:gd name="connsiteY2" fmla="*/ 0 h 2271713"/>
              <a:gd name="connsiteX3" fmla="*/ 0 w 3333750"/>
              <a:gd name="connsiteY3" fmla="*/ 585787 h 2271713"/>
              <a:gd name="connsiteX0" fmla="*/ 0 w 3333750"/>
              <a:gd name="connsiteY0" fmla="*/ 591043 h 2271713"/>
              <a:gd name="connsiteX1" fmla="*/ 1352550 w 3333750"/>
              <a:gd name="connsiteY1" fmla="*/ 2271713 h 2271713"/>
              <a:gd name="connsiteX2" fmla="*/ 3333750 w 3333750"/>
              <a:gd name="connsiteY2" fmla="*/ 0 h 2271713"/>
              <a:gd name="connsiteX3" fmla="*/ 0 w 3333750"/>
              <a:gd name="connsiteY3" fmla="*/ 591043 h 2271713"/>
              <a:gd name="connsiteX0" fmla="*/ 0 w 3339005"/>
              <a:gd name="connsiteY0" fmla="*/ 591043 h 2271713"/>
              <a:gd name="connsiteX1" fmla="*/ 1357805 w 3339005"/>
              <a:gd name="connsiteY1" fmla="*/ 2271713 h 2271713"/>
              <a:gd name="connsiteX2" fmla="*/ 3339005 w 3339005"/>
              <a:gd name="connsiteY2" fmla="*/ 0 h 2271713"/>
              <a:gd name="connsiteX3" fmla="*/ 0 w 3339005"/>
              <a:gd name="connsiteY3" fmla="*/ 591043 h 2271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9005" h="2271713">
                <a:moveTo>
                  <a:pt x="0" y="591043"/>
                </a:moveTo>
                <a:lnTo>
                  <a:pt x="1357805" y="2271713"/>
                </a:lnTo>
                <a:lnTo>
                  <a:pt x="3339005" y="0"/>
                </a:lnTo>
                <a:lnTo>
                  <a:pt x="0" y="59104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7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1" name="Freeform 20"/>
          <p:cNvSpPr/>
          <p:nvPr/>
        </p:nvSpPr>
        <p:spPr>
          <a:xfrm>
            <a:off x="1025774" y="1761707"/>
            <a:ext cx="2098477" cy="1910094"/>
          </a:xfrm>
          <a:custGeom>
            <a:avLst/>
            <a:gdLst>
              <a:gd name="connsiteX0" fmla="*/ 2086304 w 2086304"/>
              <a:gd name="connsiteY0" fmla="*/ 0 h 1886607"/>
              <a:gd name="connsiteX1" fmla="*/ 0 w 2086304"/>
              <a:gd name="connsiteY1" fmla="*/ 15765 h 1886607"/>
              <a:gd name="connsiteX2" fmla="*/ 362607 w 2086304"/>
              <a:gd name="connsiteY2" fmla="*/ 1886607 h 1886607"/>
              <a:gd name="connsiteX3" fmla="*/ 2086304 w 2086304"/>
              <a:gd name="connsiteY3" fmla="*/ 0 h 1886607"/>
              <a:gd name="connsiteX0" fmla="*/ 2101053 w 2101053"/>
              <a:gd name="connsiteY0" fmla="*/ 0 h 1886607"/>
              <a:gd name="connsiteX1" fmla="*/ 0 w 2101053"/>
              <a:gd name="connsiteY1" fmla="*/ 1207 h 1886607"/>
              <a:gd name="connsiteX2" fmla="*/ 377356 w 2101053"/>
              <a:gd name="connsiteY2" fmla="*/ 1886607 h 1886607"/>
              <a:gd name="connsiteX3" fmla="*/ 2101053 w 2101053"/>
              <a:gd name="connsiteY3" fmla="*/ 0 h 1886607"/>
              <a:gd name="connsiteX0" fmla="*/ 2098477 w 2098477"/>
              <a:gd name="connsiteY0" fmla="*/ 8963 h 1885400"/>
              <a:gd name="connsiteX1" fmla="*/ 0 w 2098477"/>
              <a:gd name="connsiteY1" fmla="*/ 0 h 1885400"/>
              <a:gd name="connsiteX2" fmla="*/ 377356 w 2098477"/>
              <a:gd name="connsiteY2" fmla="*/ 1885400 h 1885400"/>
              <a:gd name="connsiteX3" fmla="*/ 2098477 w 2098477"/>
              <a:gd name="connsiteY3" fmla="*/ 8963 h 188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8477" h="1885400">
                <a:moveTo>
                  <a:pt x="2098477" y="8963"/>
                </a:moveTo>
                <a:lnTo>
                  <a:pt x="0" y="0"/>
                </a:lnTo>
                <a:lnTo>
                  <a:pt x="377356" y="1885400"/>
                </a:lnTo>
                <a:lnTo>
                  <a:pt x="2098477" y="8963"/>
                </a:lnTo>
                <a:close/>
              </a:path>
            </a:pathLst>
          </a:custGeom>
          <a:gradFill>
            <a:gsLst>
              <a:gs pos="8000">
                <a:schemeClr val="accent2"/>
              </a:gs>
              <a:gs pos="90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2" name="Freeform 21"/>
          <p:cNvSpPr/>
          <p:nvPr/>
        </p:nvSpPr>
        <p:spPr>
          <a:xfrm>
            <a:off x="3532" y="4857972"/>
            <a:ext cx="4090198" cy="2007612"/>
          </a:xfrm>
          <a:custGeom>
            <a:avLst/>
            <a:gdLst>
              <a:gd name="connsiteX0" fmla="*/ 3576398 w 4077729"/>
              <a:gd name="connsiteY0" fmla="*/ 0 h 1994733"/>
              <a:gd name="connsiteX1" fmla="*/ 4077729 w 4077729"/>
              <a:gd name="connsiteY1" fmla="*/ 1101516 h 1994733"/>
              <a:gd name="connsiteX2" fmla="*/ 0 w 4077729"/>
              <a:gd name="connsiteY2" fmla="*/ 1994733 h 1994733"/>
              <a:gd name="connsiteX3" fmla="*/ 3576398 w 4077729"/>
              <a:gd name="connsiteY3" fmla="*/ 0 h 1994733"/>
              <a:gd name="connsiteX0" fmla="*/ 3576398 w 4086042"/>
              <a:gd name="connsiteY0" fmla="*/ 0 h 1994733"/>
              <a:gd name="connsiteX1" fmla="*/ 4086042 w 4086042"/>
              <a:gd name="connsiteY1" fmla="*/ 1093204 h 1994733"/>
              <a:gd name="connsiteX2" fmla="*/ 0 w 4086042"/>
              <a:gd name="connsiteY2" fmla="*/ 1994733 h 1994733"/>
              <a:gd name="connsiteX3" fmla="*/ 3576398 w 4086042"/>
              <a:gd name="connsiteY3" fmla="*/ 0 h 1994733"/>
              <a:gd name="connsiteX0" fmla="*/ 3576398 w 4090198"/>
              <a:gd name="connsiteY0" fmla="*/ 0 h 1994733"/>
              <a:gd name="connsiteX1" fmla="*/ 4090198 w 4090198"/>
              <a:gd name="connsiteY1" fmla="*/ 1084892 h 1994733"/>
              <a:gd name="connsiteX2" fmla="*/ 0 w 4090198"/>
              <a:gd name="connsiteY2" fmla="*/ 1994733 h 1994733"/>
              <a:gd name="connsiteX3" fmla="*/ 3576398 w 4090198"/>
              <a:gd name="connsiteY3" fmla="*/ 0 h 1994733"/>
              <a:gd name="connsiteX0" fmla="*/ 3576398 w 4090198"/>
              <a:gd name="connsiteY0" fmla="*/ 0 h 2007612"/>
              <a:gd name="connsiteX1" fmla="*/ 4090198 w 4090198"/>
              <a:gd name="connsiteY1" fmla="*/ 1084892 h 2007612"/>
              <a:gd name="connsiteX2" fmla="*/ 0 w 4090198"/>
              <a:gd name="connsiteY2" fmla="*/ 2007612 h 2007612"/>
              <a:gd name="connsiteX3" fmla="*/ 3576398 w 4090198"/>
              <a:gd name="connsiteY3" fmla="*/ 0 h 200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0198" h="2007612">
                <a:moveTo>
                  <a:pt x="3576398" y="0"/>
                </a:moveTo>
                <a:lnTo>
                  <a:pt x="4090198" y="1084892"/>
                </a:lnTo>
                <a:lnTo>
                  <a:pt x="0" y="2007612"/>
                </a:lnTo>
                <a:lnTo>
                  <a:pt x="3576398" y="0"/>
                </a:lnTo>
                <a:close/>
              </a:path>
            </a:pathLst>
          </a:custGeom>
          <a:gradFill>
            <a:gsLst>
              <a:gs pos="15000">
                <a:schemeClr val="accent1"/>
              </a:gs>
              <a:gs pos="100000">
                <a:schemeClr val="accent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3" name="Freeform 22"/>
          <p:cNvSpPr/>
          <p:nvPr/>
        </p:nvSpPr>
        <p:spPr>
          <a:xfrm>
            <a:off x="-6301" y="5938309"/>
            <a:ext cx="4092304" cy="924304"/>
          </a:xfrm>
          <a:custGeom>
            <a:avLst/>
            <a:gdLst>
              <a:gd name="connsiteX0" fmla="*/ 4074199 w 4074199"/>
              <a:gd name="connsiteY0" fmla="*/ 0 h 907339"/>
              <a:gd name="connsiteX1" fmla="*/ 3357507 w 4074199"/>
              <a:gd name="connsiteY1" fmla="*/ 907339 h 907339"/>
              <a:gd name="connsiteX2" fmla="*/ 0 w 4074199"/>
              <a:gd name="connsiteY2" fmla="*/ 907339 h 907339"/>
              <a:gd name="connsiteX3" fmla="*/ 4074199 w 4074199"/>
              <a:gd name="connsiteY3" fmla="*/ 0 h 907339"/>
              <a:gd name="connsiteX0" fmla="*/ 4084791 w 4084791"/>
              <a:gd name="connsiteY0" fmla="*/ 0 h 907339"/>
              <a:gd name="connsiteX1" fmla="*/ 3368099 w 4084791"/>
              <a:gd name="connsiteY1" fmla="*/ 907339 h 907339"/>
              <a:gd name="connsiteX2" fmla="*/ 0 w 4084791"/>
              <a:gd name="connsiteY2" fmla="*/ 907339 h 907339"/>
              <a:gd name="connsiteX3" fmla="*/ 4084791 w 4084791"/>
              <a:gd name="connsiteY3" fmla="*/ 0 h 907339"/>
              <a:gd name="connsiteX0" fmla="*/ 4100031 w 4100031"/>
              <a:gd name="connsiteY0" fmla="*/ 0 h 907339"/>
              <a:gd name="connsiteX1" fmla="*/ 3368099 w 4100031"/>
              <a:gd name="connsiteY1" fmla="*/ 907339 h 907339"/>
              <a:gd name="connsiteX2" fmla="*/ 0 w 4100031"/>
              <a:gd name="connsiteY2" fmla="*/ 907339 h 907339"/>
              <a:gd name="connsiteX3" fmla="*/ 4100031 w 4100031"/>
              <a:gd name="connsiteY3" fmla="*/ 0 h 907339"/>
              <a:gd name="connsiteX0" fmla="*/ 4102607 w 4102607"/>
              <a:gd name="connsiteY0" fmla="*/ 0 h 907339"/>
              <a:gd name="connsiteX1" fmla="*/ 3370675 w 4102607"/>
              <a:gd name="connsiteY1" fmla="*/ 907339 h 907339"/>
              <a:gd name="connsiteX2" fmla="*/ 0 w 4102607"/>
              <a:gd name="connsiteY2" fmla="*/ 857464 h 907339"/>
              <a:gd name="connsiteX3" fmla="*/ 4102607 w 4102607"/>
              <a:gd name="connsiteY3" fmla="*/ 0 h 907339"/>
              <a:gd name="connsiteX0" fmla="*/ 4097455 w 4097455"/>
              <a:gd name="connsiteY0" fmla="*/ 0 h 907339"/>
              <a:gd name="connsiteX1" fmla="*/ 3365523 w 4097455"/>
              <a:gd name="connsiteY1" fmla="*/ 907339 h 907339"/>
              <a:gd name="connsiteX2" fmla="*/ 0 w 4097455"/>
              <a:gd name="connsiteY2" fmla="*/ 859958 h 907339"/>
              <a:gd name="connsiteX3" fmla="*/ 4097455 w 4097455"/>
              <a:gd name="connsiteY3" fmla="*/ 0 h 907339"/>
              <a:gd name="connsiteX0" fmla="*/ 4097455 w 4097455"/>
              <a:gd name="connsiteY0" fmla="*/ 0 h 862451"/>
              <a:gd name="connsiteX1" fmla="*/ 3411887 w 4097455"/>
              <a:gd name="connsiteY1" fmla="*/ 862451 h 862451"/>
              <a:gd name="connsiteX2" fmla="*/ 0 w 4097455"/>
              <a:gd name="connsiteY2" fmla="*/ 859958 h 862451"/>
              <a:gd name="connsiteX3" fmla="*/ 4097455 w 4097455"/>
              <a:gd name="connsiteY3" fmla="*/ 0 h 862451"/>
              <a:gd name="connsiteX0" fmla="*/ 4089728 w 4089728"/>
              <a:gd name="connsiteY0" fmla="*/ 0 h 892377"/>
              <a:gd name="connsiteX1" fmla="*/ 3411887 w 4089728"/>
              <a:gd name="connsiteY1" fmla="*/ 892377 h 892377"/>
              <a:gd name="connsiteX2" fmla="*/ 0 w 4089728"/>
              <a:gd name="connsiteY2" fmla="*/ 889884 h 892377"/>
              <a:gd name="connsiteX3" fmla="*/ 4089728 w 4089728"/>
              <a:gd name="connsiteY3" fmla="*/ 0 h 892377"/>
              <a:gd name="connsiteX0" fmla="*/ 4089728 w 4089728"/>
              <a:gd name="connsiteY0" fmla="*/ 0 h 892377"/>
              <a:gd name="connsiteX1" fmla="*/ 3424766 w 4089728"/>
              <a:gd name="connsiteY1" fmla="*/ 892377 h 892377"/>
              <a:gd name="connsiteX2" fmla="*/ 0 w 4089728"/>
              <a:gd name="connsiteY2" fmla="*/ 889884 h 892377"/>
              <a:gd name="connsiteX3" fmla="*/ 4089728 w 4089728"/>
              <a:gd name="connsiteY3" fmla="*/ 0 h 892377"/>
              <a:gd name="connsiteX0" fmla="*/ 4089728 w 4089728"/>
              <a:gd name="connsiteY0" fmla="*/ 0 h 889884"/>
              <a:gd name="connsiteX1" fmla="*/ 3360372 w 4089728"/>
              <a:gd name="connsiteY1" fmla="*/ 889884 h 889884"/>
              <a:gd name="connsiteX2" fmla="*/ 0 w 4089728"/>
              <a:gd name="connsiteY2" fmla="*/ 889884 h 889884"/>
              <a:gd name="connsiteX3" fmla="*/ 4089728 w 4089728"/>
              <a:gd name="connsiteY3" fmla="*/ 0 h 889884"/>
              <a:gd name="connsiteX0" fmla="*/ 4079425 w 4079425"/>
              <a:gd name="connsiteY0" fmla="*/ 0 h 889884"/>
              <a:gd name="connsiteX1" fmla="*/ 3350069 w 4079425"/>
              <a:gd name="connsiteY1" fmla="*/ 889884 h 889884"/>
              <a:gd name="connsiteX2" fmla="*/ 0 w 4079425"/>
              <a:gd name="connsiteY2" fmla="*/ 882403 h 889884"/>
              <a:gd name="connsiteX3" fmla="*/ 4079425 w 4079425"/>
              <a:gd name="connsiteY3" fmla="*/ 0 h 889884"/>
              <a:gd name="connsiteX0" fmla="*/ 4082000 w 4082000"/>
              <a:gd name="connsiteY0" fmla="*/ 0 h 889884"/>
              <a:gd name="connsiteX1" fmla="*/ 3352644 w 4082000"/>
              <a:gd name="connsiteY1" fmla="*/ 889884 h 889884"/>
              <a:gd name="connsiteX2" fmla="*/ 0 w 4082000"/>
              <a:gd name="connsiteY2" fmla="*/ 882403 h 889884"/>
              <a:gd name="connsiteX3" fmla="*/ 4082000 w 4082000"/>
              <a:gd name="connsiteY3" fmla="*/ 0 h 889884"/>
              <a:gd name="connsiteX0" fmla="*/ 4087152 w 4087152"/>
              <a:gd name="connsiteY0" fmla="*/ 0 h 1007091"/>
              <a:gd name="connsiteX1" fmla="*/ 3357796 w 4087152"/>
              <a:gd name="connsiteY1" fmla="*/ 889884 h 1007091"/>
              <a:gd name="connsiteX2" fmla="*/ 0 w 4087152"/>
              <a:gd name="connsiteY2" fmla="*/ 1007091 h 1007091"/>
              <a:gd name="connsiteX3" fmla="*/ 4087152 w 4087152"/>
              <a:gd name="connsiteY3" fmla="*/ 0 h 1007091"/>
              <a:gd name="connsiteX0" fmla="*/ 4092304 w 4092304"/>
              <a:gd name="connsiteY0" fmla="*/ 0 h 894872"/>
              <a:gd name="connsiteX1" fmla="*/ 3362948 w 4092304"/>
              <a:gd name="connsiteY1" fmla="*/ 889884 h 894872"/>
              <a:gd name="connsiteX2" fmla="*/ 0 w 4092304"/>
              <a:gd name="connsiteY2" fmla="*/ 894872 h 894872"/>
              <a:gd name="connsiteX3" fmla="*/ 4092304 w 4092304"/>
              <a:gd name="connsiteY3" fmla="*/ 0 h 89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2304" h="894872">
                <a:moveTo>
                  <a:pt x="4092304" y="0"/>
                </a:moveTo>
                <a:lnTo>
                  <a:pt x="3362948" y="889884"/>
                </a:lnTo>
                <a:lnTo>
                  <a:pt x="0" y="894872"/>
                </a:lnTo>
                <a:lnTo>
                  <a:pt x="4092304" y="0"/>
                </a:ln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4" name="Freeform 23"/>
          <p:cNvSpPr/>
          <p:nvPr/>
        </p:nvSpPr>
        <p:spPr>
          <a:xfrm>
            <a:off x="4102443" y="4914459"/>
            <a:ext cx="547228" cy="151811"/>
          </a:xfrm>
          <a:custGeom>
            <a:avLst/>
            <a:gdLst>
              <a:gd name="connsiteX0" fmla="*/ 0 w 547228"/>
              <a:gd name="connsiteY0" fmla="*/ 0 h 151811"/>
              <a:gd name="connsiteX1" fmla="*/ 547228 w 547228"/>
              <a:gd name="connsiteY1" fmla="*/ 70610 h 151811"/>
              <a:gd name="connsiteX2" fmla="*/ 526045 w 547228"/>
              <a:gd name="connsiteY2" fmla="*/ 151811 h 15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228" h="151811">
                <a:moveTo>
                  <a:pt x="0" y="0"/>
                </a:moveTo>
                <a:lnTo>
                  <a:pt x="547228" y="70610"/>
                </a:lnTo>
                <a:lnTo>
                  <a:pt x="526045" y="15181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317876" y="5936217"/>
            <a:ext cx="5416584" cy="930949"/>
          </a:xfrm>
          <a:custGeom>
            <a:avLst/>
            <a:gdLst>
              <a:gd name="connsiteX0" fmla="*/ 683287 w 5365819"/>
              <a:gd name="connsiteY0" fmla="*/ 0 h 914400"/>
              <a:gd name="connsiteX1" fmla="*/ 5365819 w 5365819"/>
              <a:gd name="connsiteY1" fmla="*/ 904351 h 914400"/>
              <a:gd name="connsiteX2" fmla="*/ 0 w 5365819"/>
              <a:gd name="connsiteY2" fmla="*/ 914400 h 914400"/>
              <a:gd name="connsiteX3" fmla="*/ 683287 w 5365819"/>
              <a:gd name="connsiteY3" fmla="*/ 0 h 914400"/>
              <a:gd name="connsiteX0" fmla="*/ 711531 w 5394063"/>
              <a:gd name="connsiteY0" fmla="*/ 0 h 917930"/>
              <a:gd name="connsiteX1" fmla="*/ 5394063 w 5394063"/>
              <a:gd name="connsiteY1" fmla="*/ 904351 h 917930"/>
              <a:gd name="connsiteX2" fmla="*/ 0 w 5394063"/>
              <a:gd name="connsiteY2" fmla="*/ 917930 h 917930"/>
              <a:gd name="connsiteX3" fmla="*/ 711531 w 5394063"/>
              <a:gd name="connsiteY3" fmla="*/ 0 h 917930"/>
              <a:gd name="connsiteX0" fmla="*/ 725653 w 5394063"/>
              <a:gd name="connsiteY0" fmla="*/ 0 h 910869"/>
              <a:gd name="connsiteX1" fmla="*/ 5394063 w 5394063"/>
              <a:gd name="connsiteY1" fmla="*/ 897290 h 910869"/>
              <a:gd name="connsiteX2" fmla="*/ 0 w 5394063"/>
              <a:gd name="connsiteY2" fmla="*/ 910869 h 910869"/>
              <a:gd name="connsiteX3" fmla="*/ 725653 w 5394063"/>
              <a:gd name="connsiteY3" fmla="*/ 0 h 910869"/>
              <a:gd name="connsiteX0" fmla="*/ 725653 w 5376410"/>
              <a:gd name="connsiteY0" fmla="*/ 0 h 910869"/>
              <a:gd name="connsiteX1" fmla="*/ 5376410 w 5376410"/>
              <a:gd name="connsiteY1" fmla="*/ 907881 h 910869"/>
              <a:gd name="connsiteX2" fmla="*/ 0 w 5376410"/>
              <a:gd name="connsiteY2" fmla="*/ 910869 h 910869"/>
              <a:gd name="connsiteX3" fmla="*/ 725653 w 5376410"/>
              <a:gd name="connsiteY3" fmla="*/ 0 h 910869"/>
              <a:gd name="connsiteX0" fmla="*/ 783842 w 5376410"/>
              <a:gd name="connsiteY0" fmla="*/ 0 h 765396"/>
              <a:gd name="connsiteX1" fmla="*/ 5376410 w 5376410"/>
              <a:gd name="connsiteY1" fmla="*/ 762408 h 765396"/>
              <a:gd name="connsiteX2" fmla="*/ 0 w 5376410"/>
              <a:gd name="connsiteY2" fmla="*/ 765396 h 765396"/>
              <a:gd name="connsiteX3" fmla="*/ 783842 w 5376410"/>
              <a:gd name="connsiteY3" fmla="*/ 0 h 765396"/>
              <a:gd name="connsiteX0" fmla="*/ 729810 w 5376410"/>
              <a:gd name="connsiteY0" fmla="*/ 0 h 910869"/>
              <a:gd name="connsiteX1" fmla="*/ 5376410 w 5376410"/>
              <a:gd name="connsiteY1" fmla="*/ 907881 h 910869"/>
              <a:gd name="connsiteX2" fmla="*/ 0 w 5376410"/>
              <a:gd name="connsiteY2" fmla="*/ 910869 h 910869"/>
              <a:gd name="connsiteX3" fmla="*/ 729810 w 5376410"/>
              <a:gd name="connsiteY3" fmla="*/ 0 h 910869"/>
              <a:gd name="connsiteX0" fmla="*/ 714570 w 5376410"/>
              <a:gd name="connsiteY0" fmla="*/ 0 h 918489"/>
              <a:gd name="connsiteX1" fmla="*/ 5376410 w 5376410"/>
              <a:gd name="connsiteY1" fmla="*/ 915501 h 918489"/>
              <a:gd name="connsiteX2" fmla="*/ 0 w 5376410"/>
              <a:gd name="connsiteY2" fmla="*/ 918489 h 918489"/>
              <a:gd name="connsiteX3" fmla="*/ 714570 w 5376410"/>
              <a:gd name="connsiteY3" fmla="*/ 0 h 918489"/>
              <a:gd name="connsiteX0" fmla="*/ 809820 w 5376410"/>
              <a:gd name="connsiteY0" fmla="*/ 0 h 758469"/>
              <a:gd name="connsiteX1" fmla="*/ 5376410 w 5376410"/>
              <a:gd name="connsiteY1" fmla="*/ 755481 h 758469"/>
              <a:gd name="connsiteX2" fmla="*/ 0 w 5376410"/>
              <a:gd name="connsiteY2" fmla="*/ 758469 h 758469"/>
              <a:gd name="connsiteX3" fmla="*/ 809820 w 5376410"/>
              <a:gd name="connsiteY3" fmla="*/ 0 h 758469"/>
              <a:gd name="connsiteX0" fmla="*/ 710760 w 5376410"/>
              <a:gd name="connsiteY0" fmla="*/ 0 h 918489"/>
              <a:gd name="connsiteX1" fmla="*/ 5376410 w 5376410"/>
              <a:gd name="connsiteY1" fmla="*/ 915501 h 918489"/>
              <a:gd name="connsiteX2" fmla="*/ 0 w 5376410"/>
              <a:gd name="connsiteY2" fmla="*/ 918489 h 918489"/>
              <a:gd name="connsiteX3" fmla="*/ 710760 w 5376410"/>
              <a:gd name="connsiteY3" fmla="*/ 0 h 918489"/>
              <a:gd name="connsiteX0" fmla="*/ 722190 w 5376410"/>
              <a:gd name="connsiteY0" fmla="*/ 0 h 914679"/>
              <a:gd name="connsiteX1" fmla="*/ 5376410 w 5376410"/>
              <a:gd name="connsiteY1" fmla="*/ 911691 h 914679"/>
              <a:gd name="connsiteX2" fmla="*/ 0 w 5376410"/>
              <a:gd name="connsiteY2" fmla="*/ 914679 h 914679"/>
              <a:gd name="connsiteX3" fmla="*/ 722190 w 5376410"/>
              <a:gd name="connsiteY3" fmla="*/ 0 h 914679"/>
              <a:gd name="connsiteX0" fmla="*/ 735069 w 5389289"/>
              <a:gd name="connsiteY0" fmla="*/ 0 h 912104"/>
              <a:gd name="connsiteX1" fmla="*/ 5389289 w 5389289"/>
              <a:gd name="connsiteY1" fmla="*/ 911691 h 912104"/>
              <a:gd name="connsiteX2" fmla="*/ 0 w 5389289"/>
              <a:gd name="connsiteY2" fmla="*/ 912104 h 912104"/>
              <a:gd name="connsiteX3" fmla="*/ 735069 w 5389289"/>
              <a:gd name="connsiteY3" fmla="*/ 0 h 912104"/>
              <a:gd name="connsiteX0" fmla="*/ 735069 w 5389289"/>
              <a:gd name="connsiteY0" fmla="*/ 0 h 925339"/>
              <a:gd name="connsiteX1" fmla="*/ 5389289 w 5389289"/>
              <a:gd name="connsiteY1" fmla="*/ 925339 h 925339"/>
              <a:gd name="connsiteX2" fmla="*/ 0 w 5389289"/>
              <a:gd name="connsiteY2" fmla="*/ 912104 h 925339"/>
              <a:gd name="connsiteX3" fmla="*/ 735069 w 5389289"/>
              <a:gd name="connsiteY3" fmla="*/ 0 h 925339"/>
              <a:gd name="connsiteX0" fmla="*/ 762364 w 5416584"/>
              <a:gd name="connsiteY0" fmla="*/ 0 h 939400"/>
              <a:gd name="connsiteX1" fmla="*/ 5416584 w 5416584"/>
              <a:gd name="connsiteY1" fmla="*/ 925339 h 939400"/>
              <a:gd name="connsiteX2" fmla="*/ 0 w 5416584"/>
              <a:gd name="connsiteY2" fmla="*/ 939400 h 939400"/>
              <a:gd name="connsiteX3" fmla="*/ 762364 w 5416584"/>
              <a:gd name="connsiteY3" fmla="*/ 0 h 939400"/>
              <a:gd name="connsiteX0" fmla="*/ 762364 w 5416584"/>
              <a:gd name="connsiteY0" fmla="*/ 0 h 945010"/>
              <a:gd name="connsiteX1" fmla="*/ 5416584 w 5416584"/>
              <a:gd name="connsiteY1" fmla="*/ 930949 h 945010"/>
              <a:gd name="connsiteX2" fmla="*/ 0 w 5416584"/>
              <a:gd name="connsiteY2" fmla="*/ 945010 h 945010"/>
              <a:gd name="connsiteX3" fmla="*/ 762364 w 5416584"/>
              <a:gd name="connsiteY3" fmla="*/ 0 h 945010"/>
              <a:gd name="connsiteX0" fmla="*/ 762364 w 5416584"/>
              <a:gd name="connsiteY0" fmla="*/ 0 h 930949"/>
              <a:gd name="connsiteX1" fmla="*/ 5416584 w 5416584"/>
              <a:gd name="connsiteY1" fmla="*/ 930949 h 930949"/>
              <a:gd name="connsiteX2" fmla="*/ 0 w 5416584"/>
              <a:gd name="connsiteY2" fmla="*/ 921156 h 930949"/>
              <a:gd name="connsiteX3" fmla="*/ 762364 w 5416584"/>
              <a:gd name="connsiteY3" fmla="*/ 0 h 93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6584" h="930949">
                <a:moveTo>
                  <a:pt x="762364" y="0"/>
                </a:moveTo>
                <a:lnTo>
                  <a:pt x="5416584" y="930949"/>
                </a:lnTo>
                <a:lnTo>
                  <a:pt x="0" y="921156"/>
                </a:lnTo>
                <a:lnTo>
                  <a:pt x="762364" y="0"/>
                </a:lnTo>
                <a:close/>
              </a:path>
            </a:pathLst>
          </a:custGeom>
          <a:gradFill>
            <a:gsLst>
              <a:gs pos="400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6" name="Freeform 25"/>
          <p:cNvSpPr/>
          <p:nvPr/>
        </p:nvSpPr>
        <p:spPr>
          <a:xfrm>
            <a:off x="10990536" y="3785435"/>
            <a:ext cx="1203845" cy="3091509"/>
          </a:xfrm>
          <a:custGeom>
            <a:avLst/>
            <a:gdLst>
              <a:gd name="connsiteX0" fmla="*/ 0 w 1182718"/>
              <a:gd name="connsiteY0" fmla="*/ 0 h 3032701"/>
              <a:gd name="connsiteX1" fmla="*/ 497800 w 1182718"/>
              <a:gd name="connsiteY1" fmla="*/ 3032701 h 3032701"/>
              <a:gd name="connsiteX2" fmla="*/ 1182718 w 1182718"/>
              <a:gd name="connsiteY2" fmla="*/ 515453 h 3032701"/>
              <a:gd name="connsiteX3" fmla="*/ 0 w 1182718"/>
              <a:gd name="connsiteY3" fmla="*/ 0 h 3032701"/>
              <a:gd name="connsiteX0" fmla="*/ 0 w 1179187"/>
              <a:gd name="connsiteY0" fmla="*/ 0 h 3029170"/>
              <a:gd name="connsiteX1" fmla="*/ 494269 w 1179187"/>
              <a:gd name="connsiteY1" fmla="*/ 3029170 h 3029170"/>
              <a:gd name="connsiteX2" fmla="*/ 1179187 w 1179187"/>
              <a:gd name="connsiteY2" fmla="*/ 511922 h 3029170"/>
              <a:gd name="connsiteX3" fmla="*/ 0 w 1179187"/>
              <a:gd name="connsiteY3" fmla="*/ 0 h 3029170"/>
              <a:gd name="connsiteX0" fmla="*/ 0 w 1179187"/>
              <a:gd name="connsiteY0" fmla="*/ 0 h 3039761"/>
              <a:gd name="connsiteX1" fmla="*/ 483677 w 1179187"/>
              <a:gd name="connsiteY1" fmla="*/ 3039761 h 3039761"/>
              <a:gd name="connsiteX2" fmla="*/ 1179187 w 1179187"/>
              <a:gd name="connsiteY2" fmla="*/ 511922 h 3039761"/>
              <a:gd name="connsiteX3" fmla="*/ 0 w 1179187"/>
              <a:gd name="connsiteY3" fmla="*/ 0 h 3039761"/>
              <a:gd name="connsiteX0" fmla="*/ 0 w 1190407"/>
              <a:gd name="connsiteY0" fmla="*/ 0 h 3039761"/>
              <a:gd name="connsiteX1" fmla="*/ 494897 w 1190407"/>
              <a:gd name="connsiteY1" fmla="*/ 3039761 h 3039761"/>
              <a:gd name="connsiteX2" fmla="*/ 1190407 w 1190407"/>
              <a:gd name="connsiteY2" fmla="*/ 511922 h 3039761"/>
              <a:gd name="connsiteX3" fmla="*/ 0 w 1190407"/>
              <a:gd name="connsiteY3" fmla="*/ 0 h 3039761"/>
              <a:gd name="connsiteX0" fmla="*/ 0 w 1203107"/>
              <a:gd name="connsiteY0" fmla="*/ 0 h 3065161"/>
              <a:gd name="connsiteX1" fmla="*/ 507597 w 1203107"/>
              <a:gd name="connsiteY1" fmla="*/ 3065161 h 3065161"/>
              <a:gd name="connsiteX2" fmla="*/ 1203107 w 1203107"/>
              <a:gd name="connsiteY2" fmla="*/ 537322 h 3065161"/>
              <a:gd name="connsiteX3" fmla="*/ 0 w 1203107"/>
              <a:gd name="connsiteY3" fmla="*/ 0 h 3065161"/>
              <a:gd name="connsiteX0" fmla="*/ 0 w 1209457"/>
              <a:gd name="connsiteY0" fmla="*/ 0 h 3065161"/>
              <a:gd name="connsiteX1" fmla="*/ 507597 w 1209457"/>
              <a:gd name="connsiteY1" fmla="*/ 3065161 h 3065161"/>
              <a:gd name="connsiteX2" fmla="*/ 1209457 w 1209457"/>
              <a:gd name="connsiteY2" fmla="*/ 543672 h 3065161"/>
              <a:gd name="connsiteX3" fmla="*/ 0 w 1209457"/>
              <a:gd name="connsiteY3" fmla="*/ 0 h 3065161"/>
              <a:gd name="connsiteX0" fmla="*/ 0 w 1215807"/>
              <a:gd name="connsiteY0" fmla="*/ 0 h 3065161"/>
              <a:gd name="connsiteX1" fmla="*/ 507597 w 1215807"/>
              <a:gd name="connsiteY1" fmla="*/ 3065161 h 3065161"/>
              <a:gd name="connsiteX2" fmla="*/ 1215807 w 1215807"/>
              <a:gd name="connsiteY2" fmla="*/ 537322 h 3065161"/>
              <a:gd name="connsiteX3" fmla="*/ 0 w 1215807"/>
              <a:gd name="connsiteY3" fmla="*/ 0 h 3065161"/>
              <a:gd name="connsiteX0" fmla="*/ 0 w 1209457"/>
              <a:gd name="connsiteY0" fmla="*/ 0 h 3077861"/>
              <a:gd name="connsiteX1" fmla="*/ 501247 w 1209457"/>
              <a:gd name="connsiteY1" fmla="*/ 3077861 h 3077861"/>
              <a:gd name="connsiteX2" fmla="*/ 1209457 w 1209457"/>
              <a:gd name="connsiteY2" fmla="*/ 550022 h 3077861"/>
              <a:gd name="connsiteX3" fmla="*/ 0 w 1209457"/>
              <a:gd name="connsiteY3" fmla="*/ 0 h 3077861"/>
              <a:gd name="connsiteX0" fmla="*/ 0 w 1209457"/>
              <a:gd name="connsiteY0" fmla="*/ 0 h 3091509"/>
              <a:gd name="connsiteX1" fmla="*/ 501247 w 1209457"/>
              <a:gd name="connsiteY1" fmla="*/ 3091509 h 3091509"/>
              <a:gd name="connsiteX2" fmla="*/ 1209457 w 1209457"/>
              <a:gd name="connsiteY2" fmla="*/ 550022 h 3091509"/>
              <a:gd name="connsiteX3" fmla="*/ 0 w 1209457"/>
              <a:gd name="connsiteY3" fmla="*/ 0 h 309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457" h="3091509">
                <a:moveTo>
                  <a:pt x="0" y="0"/>
                </a:moveTo>
                <a:lnTo>
                  <a:pt x="501247" y="3091509"/>
                </a:lnTo>
                <a:lnTo>
                  <a:pt x="1209457" y="55002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4000">
                <a:schemeClr val="accent2"/>
              </a:gs>
              <a:gs pos="10000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7" name="Freeform 26"/>
          <p:cNvSpPr/>
          <p:nvPr/>
        </p:nvSpPr>
        <p:spPr>
          <a:xfrm>
            <a:off x="11488254" y="4321334"/>
            <a:ext cx="708319" cy="2552078"/>
          </a:xfrm>
          <a:custGeom>
            <a:avLst/>
            <a:gdLst>
              <a:gd name="connsiteX0" fmla="*/ 691978 w 697728"/>
              <a:gd name="connsiteY0" fmla="*/ 0 h 2520778"/>
              <a:gd name="connsiteX1" fmla="*/ 0 w 697728"/>
              <a:gd name="connsiteY1" fmla="*/ 2520778 h 2520778"/>
              <a:gd name="connsiteX2" fmla="*/ 695509 w 697728"/>
              <a:gd name="connsiteY2" fmla="*/ 2517248 h 2520778"/>
              <a:gd name="connsiteX3" fmla="*/ 691978 w 697728"/>
              <a:gd name="connsiteY3" fmla="*/ 0 h 2520778"/>
              <a:gd name="connsiteX0" fmla="*/ 691978 w 697728"/>
              <a:gd name="connsiteY0" fmla="*/ 0 h 2531370"/>
              <a:gd name="connsiteX1" fmla="*/ 0 w 697728"/>
              <a:gd name="connsiteY1" fmla="*/ 2531370 h 2531370"/>
              <a:gd name="connsiteX2" fmla="*/ 695509 w 697728"/>
              <a:gd name="connsiteY2" fmla="*/ 2517248 h 2531370"/>
              <a:gd name="connsiteX3" fmla="*/ 691978 w 697728"/>
              <a:gd name="connsiteY3" fmla="*/ 0 h 2531370"/>
              <a:gd name="connsiteX0" fmla="*/ 691978 w 703175"/>
              <a:gd name="connsiteY0" fmla="*/ 0 h 2531370"/>
              <a:gd name="connsiteX1" fmla="*/ 0 w 703175"/>
              <a:gd name="connsiteY1" fmla="*/ 2531370 h 2531370"/>
              <a:gd name="connsiteX2" fmla="*/ 702570 w 703175"/>
              <a:gd name="connsiteY2" fmla="*/ 2527839 h 2531370"/>
              <a:gd name="connsiteX3" fmla="*/ 691978 w 703175"/>
              <a:gd name="connsiteY3" fmla="*/ 0 h 2531370"/>
              <a:gd name="connsiteX0" fmla="*/ 691978 w 703175"/>
              <a:gd name="connsiteY0" fmla="*/ 0 h 2531370"/>
              <a:gd name="connsiteX1" fmla="*/ 0 w 703175"/>
              <a:gd name="connsiteY1" fmla="*/ 2531370 h 2531370"/>
              <a:gd name="connsiteX2" fmla="*/ 702570 w 703175"/>
              <a:gd name="connsiteY2" fmla="*/ 2527839 h 2531370"/>
              <a:gd name="connsiteX3" fmla="*/ 691978 w 703175"/>
              <a:gd name="connsiteY3" fmla="*/ 0 h 2531370"/>
              <a:gd name="connsiteX0" fmla="*/ 699039 w 704789"/>
              <a:gd name="connsiteY0" fmla="*/ 0 h 2541962"/>
              <a:gd name="connsiteX1" fmla="*/ 0 w 704789"/>
              <a:gd name="connsiteY1" fmla="*/ 2541962 h 2541962"/>
              <a:gd name="connsiteX2" fmla="*/ 702570 w 704789"/>
              <a:gd name="connsiteY2" fmla="*/ 2538431 h 2541962"/>
              <a:gd name="connsiteX3" fmla="*/ 699039 w 704789"/>
              <a:gd name="connsiteY3" fmla="*/ 0 h 2541962"/>
              <a:gd name="connsiteX0" fmla="*/ 702569 w 708319"/>
              <a:gd name="connsiteY0" fmla="*/ 0 h 2538431"/>
              <a:gd name="connsiteX1" fmla="*/ 0 w 708319"/>
              <a:gd name="connsiteY1" fmla="*/ 2538431 h 2538431"/>
              <a:gd name="connsiteX2" fmla="*/ 706100 w 708319"/>
              <a:gd name="connsiteY2" fmla="*/ 2538431 h 2538431"/>
              <a:gd name="connsiteX3" fmla="*/ 702569 w 708319"/>
              <a:gd name="connsiteY3" fmla="*/ 0 h 2538431"/>
              <a:gd name="connsiteX0" fmla="*/ 667264 w 673014"/>
              <a:gd name="connsiteY0" fmla="*/ 0 h 2538431"/>
              <a:gd name="connsiteX1" fmla="*/ 0 w 673014"/>
              <a:gd name="connsiteY1" fmla="*/ 2252460 h 2538431"/>
              <a:gd name="connsiteX2" fmla="*/ 670795 w 673014"/>
              <a:gd name="connsiteY2" fmla="*/ 2538431 h 2538431"/>
              <a:gd name="connsiteX3" fmla="*/ 667264 w 673014"/>
              <a:gd name="connsiteY3" fmla="*/ 0 h 2538431"/>
              <a:gd name="connsiteX0" fmla="*/ 702569 w 708319"/>
              <a:gd name="connsiteY0" fmla="*/ 0 h 2541961"/>
              <a:gd name="connsiteX1" fmla="*/ 0 w 708319"/>
              <a:gd name="connsiteY1" fmla="*/ 2541961 h 2541961"/>
              <a:gd name="connsiteX2" fmla="*/ 706100 w 708319"/>
              <a:gd name="connsiteY2" fmla="*/ 2538431 h 2541961"/>
              <a:gd name="connsiteX3" fmla="*/ 702569 w 708319"/>
              <a:gd name="connsiteY3" fmla="*/ 0 h 2541961"/>
              <a:gd name="connsiteX0" fmla="*/ 702569 w 708319"/>
              <a:gd name="connsiteY0" fmla="*/ 0 h 2538431"/>
              <a:gd name="connsiteX1" fmla="*/ 0 w 708319"/>
              <a:gd name="connsiteY1" fmla="*/ 2534900 h 2538431"/>
              <a:gd name="connsiteX2" fmla="*/ 706100 w 708319"/>
              <a:gd name="connsiteY2" fmla="*/ 2538431 h 2538431"/>
              <a:gd name="connsiteX3" fmla="*/ 702569 w 708319"/>
              <a:gd name="connsiteY3" fmla="*/ 0 h 2538431"/>
              <a:gd name="connsiteX0" fmla="*/ 702569 w 708319"/>
              <a:gd name="connsiteY0" fmla="*/ 0 h 2548548"/>
              <a:gd name="connsiteX1" fmla="*/ 0 w 708319"/>
              <a:gd name="connsiteY1" fmla="*/ 2548548 h 2548548"/>
              <a:gd name="connsiteX2" fmla="*/ 706100 w 708319"/>
              <a:gd name="connsiteY2" fmla="*/ 2538431 h 2548548"/>
              <a:gd name="connsiteX3" fmla="*/ 702569 w 708319"/>
              <a:gd name="connsiteY3" fmla="*/ 0 h 2548548"/>
              <a:gd name="connsiteX0" fmla="*/ 702569 w 704906"/>
              <a:gd name="connsiteY0" fmla="*/ 0 h 2548548"/>
              <a:gd name="connsiteX1" fmla="*/ 0 w 704906"/>
              <a:gd name="connsiteY1" fmla="*/ 2548548 h 2548548"/>
              <a:gd name="connsiteX2" fmla="*/ 692452 w 704906"/>
              <a:gd name="connsiteY2" fmla="*/ 2538431 h 2548548"/>
              <a:gd name="connsiteX3" fmla="*/ 702569 w 704906"/>
              <a:gd name="connsiteY3" fmla="*/ 0 h 2548548"/>
              <a:gd name="connsiteX0" fmla="*/ 702569 w 708319"/>
              <a:gd name="connsiteY0" fmla="*/ 0 h 2565726"/>
              <a:gd name="connsiteX1" fmla="*/ 0 w 708319"/>
              <a:gd name="connsiteY1" fmla="*/ 2548548 h 2565726"/>
              <a:gd name="connsiteX2" fmla="*/ 706100 w 708319"/>
              <a:gd name="connsiteY2" fmla="*/ 2565726 h 2565726"/>
              <a:gd name="connsiteX3" fmla="*/ 702569 w 708319"/>
              <a:gd name="connsiteY3" fmla="*/ 0 h 2565726"/>
              <a:gd name="connsiteX0" fmla="*/ 702569 w 708319"/>
              <a:gd name="connsiteY0" fmla="*/ 0 h 2552078"/>
              <a:gd name="connsiteX1" fmla="*/ 0 w 708319"/>
              <a:gd name="connsiteY1" fmla="*/ 2548548 h 2552078"/>
              <a:gd name="connsiteX2" fmla="*/ 706100 w 708319"/>
              <a:gd name="connsiteY2" fmla="*/ 2552078 h 2552078"/>
              <a:gd name="connsiteX3" fmla="*/ 702569 w 708319"/>
              <a:gd name="connsiteY3" fmla="*/ 0 h 255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319" h="2552078">
                <a:moveTo>
                  <a:pt x="702569" y="0"/>
                </a:moveTo>
                <a:lnTo>
                  <a:pt x="0" y="2548548"/>
                </a:lnTo>
                <a:lnTo>
                  <a:pt x="706100" y="2552078"/>
                </a:lnTo>
                <a:cubicBezTo>
                  <a:pt x="708454" y="1710642"/>
                  <a:pt x="710807" y="834375"/>
                  <a:pt x="702569" y="0"/>
                </a:cubicBezTo>
                <a:close/>
              </a:path>
            </a:pathLst>
          </a:custGeom>
          <a:gradFill>
            <a:gsLst>
              <a:gs pos="21000">
                <a:schemeClr val="accent2"/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8" name="Freeform 27"/>
          <p:cNvSpPr/>
          <p:nvPr/>
        </p:nvSpPr>
        <p:spPr>
          <a:xfrm>
            <a:off x="8745794" y="2426110"/>
            <a:ext cx="2263877" cy="4424516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877" h="4424516">
                <a:moveTo>
                  <a:pt x="958645" y="0"/>
                </a:moveTo>
                <a:lnTo>
                  <a:pt x="2263877" y="1393722"/>
                </a:lnTo>
                <a:lnTo>
                  <a:pt x="0" y="4424516"/>
                </a:lnTo>
                <a:lnTo>
                  <a:pt x="95864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9" name="Freeform 28"/>
          <p:cNvSpPr/>
          <p:nvPr/>
        </p:nvSpPr>
        <p:spPr>
          <a:xfrm>
            <a:off x="-1" y="-1"/>
            <a:ext cx="3153403" cy="177371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403" h="1773715">
                <a:moveTo>
                  <a:pt x="0" y="0"/>
                </a:moveTo>
                <a:lnTo>
                  <a:pt x="1036790" y="1773715"/>
                </a:lnTo>
                <a:lnTo>
                  <a:pt x="3153403" y="17711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0" name="Freeform 29"/>
          <p:cNvSpPr/>
          <p:nvPr/>
        </p:nvSpPr>
        <p:spPr>
          <a:xfrm>
            <a:off x="-2381" y="-1"/>
            <a:ext cx="3112998" cy="178606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  <a:gd name="connsiteX0" fmla="*/ 0 w 3081965"/>
              <a:gd name="connsiteY0" fmla="*/ 0 h 1775900"/>
              <a:gd name="connsiteX1" fmla="*/ 1036790 w 3081965"/>
              <a:gd name="connsiteY1" fmla="*/ 1773715 h 1775900"/>
              <a:gd name="connsiteX2" fmla="*/ 3081965 w 3081965"/>
              <a:gd name="connsiteY2" fmla="*/ 1775900 h 1775900"/>
              <a:gd name="connsiteX3" fmla="*/ 0 w 3081965"/>
              <a:gd name="connsiteY3" fmla="*/ 0 h 1775900"/>
              <a:gd name="connsiteX0" fmla="*/ 0 w 3086728"/>
              <a:gd name="connsiteY0" fmla="*/ 0 h 1775900"/>
              <a:gd name="connsiteX1" fmla="*/ 1036790 w 3086728"/>
              <a:gd name="connsiteY1" fmla="*/ 1773715 h 1775900"/>
              <a:gd name="connsiteX2" fmla="*/ 3086728 w 3086728"/>
              <a:gd name="connsiteY2" fmla="*/ 1775900 h 1775900"/>
              <a:gd name="connsiteX3" fmla="*/ 0 w 3086728"/>
              <a:gd name="connsiteY3" fmla="*/ 0 h 1775900"/>
              <a:gd name="connsiteX0" fmla="*/ 0 w 3091491"/>
              <a:gd name="connsiteY0" fmla="*/ 0 h 1799713"/>
              <a:gd name="connsiteX1" fmla="*/ 1036790 w 3091491"/>
              <a:gd name="connsiteY1" fmla="*/ 1773715 h 1799713"/>
              <a:gd name="connsiteX2" fmla="*/ 3091491 w 3091491"/>
              <a:gd name="connsiteY2" fmla="*/ 1799713 h 1799713"/>
              <a:gd name="connsiteX3" fmla="*/ 0 w 3091491"/>
              <a:gd name="connsiteY3" fmla="*/ 0 h 1799713"/>
              <a:gd name="connsiteX0" fmla="*/ 0 w 3120066"/>
              <a:gd name="connsiteY0" fmla="*/ 0 h 1799713"/>
              <a:gd name="connsiteX1" fmla="*/ 1036790 w 3120066"/>
              <a:gd name="connsiteY1" fmla="*/ 1773715 h 1799713"/>
              <a:gd name="connsiteX2" fmla="*/ 3120066 w 3120066"/>
              <a:gd name="connsiteY2" fmla="*/ 1799713 h 1799713"/>
              <a:gd name="connsiteX3" fmla="*/ 0 w 3120066"/>
              <a:gd name="connsiteY3" fmla="*/ 0 h 1799713"/>
              <a:gd name="connsiteX0" fmla="*/ 0 w 3120066"/>
              <a:gd name="connsiteY0" fmla="*/ 0 h 1799713"/>
              <a:gd name="connsiteX1" fmla="*/ 1019730 w 3120066"/>
              <a:gd name="connsiteY1" fmla="*/ 1773715 h 1799713"/>
              <a:gd name="connsiteX2" fmla="*/ 3120066 w 3120066"/>
              <a:gd name="connsiteY2" fmla="*/ 1799713 h 1799713"/>
              <a:gd name="connsiteX3" fmla="*/ 0 w 3120066"/>
              <a:gd name="connsiteY3" fmla="*/ 0 h 1799713"/>
              <a:gd name="connsiteX0" fmla="*/ 0 w 3133714"/>
              <a:gd name="connsiteY0" fmla="*/ 0 h 1799713"/>
              <a:gd name="connsiteX1" fmla="*/ 1033378 w 3133714"/>
              <a:gd name="connsiteY1" fmla="*/ 1773715 h 1799713"/>
              <a:gd name="connsiteX2" fmla="*/ 3133714 w 3133714"/>
              <a:gd name="connsiteY2" fmla="*/ 1799713 h 1799713"/>
              <a:gd name="connsiteX3" fmla="*/ 0 w 3133714"/>
              <a:gd name="connsiteY3" fmla="*/ 0 h 1799713"/>
              <a:gd name="connsiteX0" fmla="*/ 0 w 3140538"/>
              <a:gd name="connsiteY0" fmla="*/ 0 h 1799713"/>
              <a:gd name="connsiteX1" fmla="*/ 1040202 w 3140538"/>
              <a:gd name="connsiteY1" fmla="*/ 1773715 h 1799713"/>
              <a:gd name="connsiteX2" fmla="*/ 3140538 w 3140538"/>
              <a:gd name="connsiteY2" fmla="*/ 1799713 h 1799713"/>
              <a:gd name="connsiteX3" fmla="*/ 0 w 3140538"/>
              <a:gd name="connsiteY3" fmla="*/ 0 h 1799713"/>
              <a:gd name="connsiteX0" fmla="*/ 0 w 3126890"/>
              <a:gd name="connsiteY0" fmla="*/ 0 h 1786065"/>
              <a:gd name="connsiteX1" fmla="*/ 1040202 w 3126890"/>
              <a:gd name="connsiteY1" fmla="*/ 1773715 h 1786065"/>
              <a:gd name="connsiteX2" fmla="*/ 3126890 w 3126890"/>
              <a:gd name="connsiteY2" fmla="*/ 1786065 h 1786065"/>
              <a:gd name="connsiteX3" fmla="*/ 0 w 3126890"/>
              <a:gd name="connsiteY3" fmla="*/ 0 h 1786065"/>
              <a:gd name="connsiteX0" fmla="*/ 0 w 3113242"/>
              <a:gd name="connsiteY0" fmla="*/ 0 h 1782653"/>
              <a:gd name="connsiteX1" fmla="*/ 1026554 w 3113242"/>
              <a:gd name="connsiteY1" fmla="*/ 1770303 h 1782653"/>
              <a:gd name="connsiteX2" fmla="*/ 3113242 w 3113242"/>
              <a:gd name="connsiteY2" fmla="*/ 1782653 h 1782653"/>
              <a:gd name="connsiteX3" fmla="*/ 0 w 3113242"/>
              <a:gd name="connsiteY3" fmla="*/ 0 h 1782653"/>
              <a:gd name="connsiteX0" fmla="*/ 0 w 3123478"/>
              <a:gd name="connsiteY0" fmla="*/ 0 h 1782653"/>
              <a:gd name="connsiteX1" fmla="*/ 1036790 w 3123478"/>
              <a:gd name="connsiteY1" fmla="*/ 1770303 h 1782653"/>
              <a:gd name="connsiteX2" fmla="*/ 3123478 w 3123478"/>
              <a:gd name="connsiteY2" fmla="*/ 1782653 h 1782653"/>
              <a:gd name="connsiteX3" fmla="*/ 0 w 3123478"/>
              <a:gd name="connsiteY3" fmla="*/ 0 h 1782653"/>
              <a:gd name="connsiteX0" fmla="*/ 0 w 3109830"/>
              <a:gd name="connsiteY0" fmla="*/ 0 h 1782653"/>
              <a:gd name="connsiteX1" fmla="*/ 1036790 w 3109830"/>
              <a:gd name="connsiteY1" fmla="*/ 1770303 h 1782653"/>
              <a:gd name="connsiteX2" fmla="*/ 3109830 w 3109830"/>
              <a:gd name="connsiteY2" fmla="*/ 1782653 h 1782653"/>
              <a:gd name="connsiteX3" fmla="*/ 0 w 3109830"/>
              <a:gd name="connsiteY3" fmla="*/ 0 h 1782653"/>
              <a:gd name="connsiteX0" fmla="*/ 0 w 3120462"/>
              <a:gd name="connsiteY0" fmla="*/ 0 h 1793286"/>
              <a:gd name="connsiteX1" fmla="*/ 1047422 w 3120462"/>
              <a:gd name="connsiteY1" fmla="*/ 1780936 h 1793286"/>
              <a:gd name="connsiteX2" fmla="*/ 3120462 w 3120462"/>
              <a:gd name="connsiteY2" fmla="*/ 1793286 h 1793286"/>
              <a:gd name="connsiteX3" fmla="*/ 0 w 3120462"/>
              <a:gd name="connsiteY3" fmla="*/ 0 h 179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0462" h="1793286">
                <a:moveTo>
                  <a:pt x="0" y="0"/>
                </a:moveTo>
                <a:lnTo>
                  <a:pt x="1047422" y="1780936"/>
                </a:lnTo>
                <a:lnTo>
                  <a:pt x="3120462" y="17932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9000">
                <a:schemeClr val="accent2"/>
              </a:gs>
              <a:gs pos="9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1" name="Freeform 30"/>
          <p:cNvSpPr/>
          <p:nvPr/>
        </p:nvSpPr>
        <p:spPr>
          <a:xfrm>
            <a:off x="-3295" y="1769807"/>
            <a:ext cx="1407341" cy="5098422"/>
          </a:xfrm>
          <a:custGeom>
            <a:avLst/>
            <a:gdLst>
              <a:gd name="connsiteX0" fmla="*/ 1026488 w 1398147"/>
              <a:gd name="connsiteY0" fmla="*/ 0 h 5073445"/>
              <a:gd name="connsiteX1" fmla="*/ 1398147 w 1398147"/>
              <a:gd name="connsiteY1" fmla="*/ 1875995 h 5073445"/>
              <a:gd name="connsiteX2" fmla="*/ 0 w 1398147"/>
              <a:gd name="connsiteY2" fmla="*/ 5073445 h 5073445"/>
              <a:gd name="connsiteX3" fmla="*/ 1026488 w 1398147"/>
              <a:gd name="connsiteY3" fmla="*/ 0 h 5073445"/>
              <a:gd name="connsiteX0" fmla="*/ 1032388 w 1398147"/>
              <a:gd name="connsiteY0" fmla="*/ 0 h 5055747"/>
              <a:gd name="connsiteX1" fmla="*/ 1398147 w 1398147"/>
              <a:gd name="connsiteY1" fmla="*/ 1858297 h 5055747"/>
              <a:gd name="connsiteX2" fmla="*/ 0 w 1398147"/>
              <a:gd name="connsiteY2" fmla="*/ 5055747 h 5055747"/>
              <a:gd name="connsiteX3" fmla="*/ 1032388 w 1398147"/>
              <a:gd name="connsiteY3" fmla="*/ 0 h 5055747"/>
              <a:gd name="connsiteX0" fmla="*/ 1032388 w 1398147"/>
              <a:gd name="connsiteY0" fmla="*/ 0 h 5061646"/>
              <a:gd name="connsiteX1" fmla="*/ 1398147 w 1398147"/>
              <a:gd name="connsiteY1" fmla="*/ 1864196 h 5061646"/>
              <a:gd name="connsiteX2" fmla="*/ 0 w 1398147"/>
              <a:gd name="connsiteY2" fmla="*/ 5061646 h 5061646"/>
              <a:gd name="connsiteX3" fmla="*/ 1032388 w 1398147"/>
              <a:gd name="connsiteY3" fmla="*/ 0 h 5061646"/>
              <a:gd name="connsiteX0" fmla="*/ 1032388 w 1398147"/>
              <a:gd name="connsiteY0" fmla="*/ 0 h 5079344"/>
              <a:gd name="connsiteX1" fmla="*/ 1398147 w 1398147"/>
              <a:gd name="connsiteY1" fmla="*/ 1881894 h 5079344"/>
              <a:gd name="connsiteX2" fmla="*/ 0 w 1398147"/>
              <a:gd name="connsiteY2" fmla="*/ 5079344 h 5079344"/>
              <a:gd name="connsiteX3" fmla="*/ 1032388 w 1398147"/>
              <a:gd name="connsiteY3" fmla="*/ 0 h 5079344"/>
              <a:gd name="connsiteX0" fmla="*/ 1032388 w 1398147"/>
              <a:gd name="connsiteY0" fmla="*/ 0 h 5089936"/>
              <a:gd name="connsiteX1" fmla="*/ 1398147 w 1398147"/>
              <a:gd name="connsiteY1" fmla="*/ 1881894 h 5089936"/>
              <a:gd name="connsiteX2" fmla="*/ 0 w 1398147"/>
              <a:gd name="connsiteY2" fmla="*/ 5089936 h 5089936"/>
              <a:gd name="connsiteX3" fmla="*/ 1032388 w 1398147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81894 h 5089936"/>
              <a:gd name="connsiteX2" fmla="*/ 0 w 1405209"/>
              <a:gd name="connsiteY2" fmla="*/ 5089936 h 5089936"/>
              <a:gd name="connsiteX3" fmla="*/ 1039450 w 1405209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91419 h 5089936"/>
              <a:gd name="connsiteX2" fmla="*/ 0 w 1405209"/>
              <a:gd name="connsiteY2" fmla="*/ 5089936 h 5089936"/>
              <a:gd name="connsiteX3" fmla="*/ 1039450 w 1405209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91419 h 5089936"/>
              <a:gd name="connsiteX2" fmla="*/ 0 w 1405209"/>
              <a:gd name="connsiteY2" fmla="*/ 5089936 h 5089936"/>
              <a:gd name="connsiteX3" fmla="*/ 8890 w 1405209"/>
              <a:gd name="connsiteY3" fmla="*/ 5081754 h 5089936"/>
              <a:gd name="connsiteX4" fmla="*/ 1039450 w 1405209"/>
              <a:gd name="connsiteY4" fmla="*/ 0 h 5089936"/>
              <a:gd name="connsiteX0" fmla="*/ 1041582 w 1407341"/>
              <a:gd name="connsiteY0" fmla="*/ 0 h 5098422"/>
              <a:gd name="connsiteX1" fmla="*/ 1407341 w 1407341"/>
              <a:gd name="connsiteY1" fmla="*/ 1891419 h 5098422"/>
              <a:gd name="connsiteX2" fmla="*/ 2132 w 1407341"/>
              <a:gd name="connsiteY2" fmla="*/ 5089936 h 5098422"/>
              <a:gd name="connsiteX3" fmla="*/ 719 w 1407341"/>
              <a:gd name="connsiteY3" fmla="*/ 5097208 h 5098422"/>
              <a:gd name="connsiteX4" fmla="*/ 1041582 w 1407341"/>
              <a:gd name="connsiteY4" fmla="*/ 0 h 5098422"/>
              <a:gd name="connsiteX0" fmla="*/ 1034758 w 1407341"/>
              <a:gd name="connsiteY0" fmla="*/ 0 h 5098422"/>
              <a:gd name="connsiteX1" fmla="*/ 1407341 w 1407341"/>
              <a:gd name="connsiteY1" fmla="*/ 1891419 h 5098422"/>
              <a:gd name="connsiteX2" fmla="*/ 2132 w 1407341"/>
              <a:gd name="connsiteY2" fmla="*/ 5089936 h 5098422"/>
              <a:gd name="connsiteX3" fmla="*/ 719 w 1407341"/>
              <a:gd name="connsiteY3" fmla="*/ 5097208 h 5098422"/>
              <a:gd name="connsiteX4" fmla="*/ 1034758 w 1407341"/>
              <a:gd name="connsiteY4" fmla="*/ 0 h 509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7341" h="5098422">
                <a:moveTo>
                  <a:pt x="1034758" y="0"/>
                </a:moveTo>
                <a:lnTo>
                  <a:pt x="1407341" y="1891419"/>
                </a:lnTo>
                <a:lnTo>
                  <a:pt x="2132" y="5089936"/>
                </a:lnTo>
                <a:cubicBezTo>
                  <a:pt x="5095" y="5083774"/>
                  <a:pt x="-2244" y="5103370"/>
                  <a:pt x="719" y="5097208"/>
                </a:cubicBezTo>
                <a:lnTo>
                  <a:pt x="1034758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76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2" name="Freeform 31"/>
          <p:cNvSpPr/>
          <p:nvPr/>
        </p:nvSpPr>
        <p:spPr>
          <a:xfrm>
            <a:off x="8694845" y="2426110"/>
            <a:ext cx="2293341" cy="4440419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  <a:gd name="connsiteX0" fmla="*/ 958645 w 2269487"/>
              <a:gd name="connsiteY0" fmla="*/ 0 h 4424516"/>
              <a:gd name="connsiteX1" fmla="*/ 2269487 w 2269487"/>
              <a:gd name="connsiteY1" fmla="*/ 1388112 h 4424516"/>
              <a:gd name="connsiteX2" fmla="*/ 0 w 2269487"/>
              <a:gd name="connsiteY2" fmla="*/ 4424516 h 4424516"/>
              <a:gd name="connsiteX3" fmla="*/ 958645 w 2269487"/>
              <a:gd name="connsiteY3" fmla="*/ 0 h 4424516"/>
              <a:gd name="connsiteX0" fmla="*/ 982499 w 2293341"/>
              <a:gd name="connsiteY0" fmla="*/ 0 h 4440419"/>
              <a:gd name="connsiteX1" fmla="*/ 2293341 w 2293341"/>
              <a:gd name="connsiteY1" fmla="*/ 1388112 h 4440419"/>
              <a:gd name="connsiteX2" fmla="*/ 0 w 2293341"/>
              <a:gd name="connsiteY2" fmla="*/ 4440419 h 4440419"/>
              <a:gd name="connsiteX3" fmla="*/ 982499 w 2293341"/>
              <a:gd name="connsiteY3" fmla="*/ 0 h 444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3341" h="4440419">
                <a:moveTo>
                  <a:pt x="982499" y="0"/>
                </a:moveTo>
                <a:lnTo>
                  <a:pt x="2293341" y="1388112"/>
                </a:lnTo>
                <a:lnTo>
                  <a:pt x="0" y="4440419"/>
                </a:lnTo>
                <a:lnTo>
                  <a:pt x="982499" y="0"/>
                </a:lnTo>
                <a:close/>
              </a:path>
            </a:pathLst>
          </a:custGeom>
          <a:gradFill>
            <a:gsLst>
              <a:gs pos="34000">
                <a:schemeClr val="accent2"/>
              </a:gs>
              <a:gs pos="10000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3" name="Freeform 32"/>
          <p:cNvSpPr/>
          <p:nvPr/>
        </p:nvSpPr>
        <p:spPr>
          <a:xfrm>
            <a:off x="9669015" y="1094096"/>
            <a:ext cx="2522985" cy="2734954"/>
          </a:xfrm>
          <a:custGeom>
            <a:avLst/>
            <a:gdLst>
              <a:gd name="connsiteX0" fmla="*/ 2481262 w 2481262"/>
              <a:gd name="connsiteY0" fmla="*/ 0 h 2762250"/>
              <a:gd name="connsiteX1" fmla="*/ 0 w 2481262"/>
              <a:gd name="connsiteY1" fmla="*/ 1371600 h 2762250"/>
              <a:gd name="connsiteX2" fmla="*/ 1309687 w 2481262"/>
              <a:gd name="connsiteY2" fmla="*/ 2762250 h 2762250"/>
              <a:gd name="connsiteX3" fmla="*/ 2481262 w 2481262"/>
              <a:gd name="connsiteY3" fmla="*/ 0 h 2762250"/>
              <a:gd name="connsiteX0" fmla="*/ 2481262 w 2481262"/>
              <a:gd name="connsiteY0" fmla="*/ 0 h 2762250"/>
              <a:gd name="connsiteX1" fmla="*/ 0 w 2481262"/>
              <a:gd name="connsiteY1" fmla="*/ 1371600 h 2762250"/>
              <a:gd name="connsiteX2" fmla="*/ 1292857 w 2481262"/>
              <a:gd name="connsiteY2" fmla="*/ 2762250 h 2762250"/>
              <a:gd name="connsiteX3" fmla="*/ 2481262 w 2481262"/>
              <a:gd name="connsiteY3" fmla="*/ 0 h 2762250"/>
              <a:gd name="connsiteX0" fmla="*/ 2509311 w 2509311"/>
              <a:gd name="connsiteY0" fmla="*/ 0 h 2762250"/>
              <a:gd name="connsiteX1" fmla="*/ 0 w 2509311"/>
              <a:gd name="connsiteY1" fmla="*/ 1354771 h 2762250"/>
              <a:gd name="connsiteX2" fmla="*/ 1320906 w 2509311"/>
              <a:gd name="connsiteY2" fmla="*/ 2762250 h 2762250"/>
              <a:gd name="connsiteX3" fmla="*/ 2509311 w 2509311"/>
              <a:gd name="connsiteY3" fmla="*/ 0 h 2762250"/>
              <a:gd name="connsiteX0" fmla="*/ 2519943 w 2519943"/>
              <a:gd name="connsiteY0" fmla="*/ 0 h 2762250"/>
              <a:gd name="connsiteX1" fmla="*/ 0 w 2519943"/>
              <a:gd name="connsiteY1" fmla="*/ 1354771 h 2762250"/>
              <a:gd name="connsiteX2" fmla="*/ 1320906 w 2519943"/>
              <a:gd name="connsiteY2" fmla="*/ 2762250 h 2762250"/>
              <a:gd name="connsiteX3" fmla="*/ 2519943 w 2519943"/>
              <a:gd name="connsiteY3" fmla="*/ 0 h 2762250"/>
              <a:gd name="connsiteX0" fmla="*/ 2530575 w 2530575"/>
              <a:gd name="connsiteY0" fmla="*/ 0 h 2762250"/>
              <a:gd name="connsiteX1" fmla="*/ 0 w 2530575"/>
              <a:gd name="connsiteY1" fmla="*/ 1354771 h 2762250"/>
              <a:gd name="connsiteX2" fmla="*/ 1320906 w 2530575"/>
              <a:gd name="connsiteY2" fmla="*/ 2762250 h 2762250"/>
              <a:gd name="connsiteX3" fmla="*/ 2530575 w 2530575"/>
              <a:gd name="connsiteY3" fmla="*/ 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0575" h="2762250">
                <a:moveTo>
                  <a:pt x="2530575" y="0"/>
                </a:moveTo>
                <a:lnTo>
                  <a:pt x="0" y="1354771"/>
                </a:lnTo>
                <a:lnTo>
                  <a:pt x="1320906" y="2762250"/>
                </a:lnTo>
                <a:lnTo>
                  <a:pt x="2530575" y="0"/>
                </a:ln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4" name="Freeform 33"/>
          <p:cNvSpPr/>
          <p:nvPr/>
        </p:nvSpPr>
        <p:spPr>
          <a:xfrm>
            <a:off x="3317358" y="-5316"/>
            <a:ext cx="4354033" cy="1222744"/>
          </a:xfrm>
          <a:custGeom>
            <a:avLst/>
            <a:gdLst>
              <a:gd name="connsiteX0" fmla="*/ 0 w 4354033"/>
              <a:gd name="connsiteY0" fmla="*/ 0 h 1217428"/>
              <a:gd name="connsiteX1" fmla="*/ 3067493 w 4354033"/>
              <a:gd name="connsiteY1" fmla="*/ 10632 h 1217428"/>
              <a:gd name="connsiteX2" fmla="*/ 4354033 w 4354033"/>
              <a:gd name="connsiteY2" fmla="*/ 1217428 h 1217428"/>
              <a:gd name="connsiteX3" fmla="*/ 0 w 4354033"/>
              <a:gd name="connsiteY3" fmla="*/ 0 h 1217428"/>
              <a:gd name="connsiteX0" fmla="*/ 0 w 4354033"/>
              <a:gd name="connsiteY0" fmla="*/ 0 h 1217428"/>
              <a:gd name="connsiteX1" fmla="*/ 3088758 w 4354033"/>
              <a:gd name="connsiteY1" fmla="*/ 10632 h 1217428"/>
              <a:gd name="connsiteX2" fmla="*/ 4354033 w 4354033"/>
              <a:gd name="connsiteY2" fmla="*/ 1217428 h 1217428"/>
              <a:gd name="connsiteX3" fmla="*/ 0 w 4354033"/>
              <a:gd name="connsiteY3" fmla="*/ 0 h 1217428"/>
              <a:gd name="connsiteX0" fmla="*/ 0 w 4375298"/>
              <a:gd name="connsiteY0" fmla="*/ 0 h 1217428"/>
              <a:gd name="connsiteX1" fmla="*/ 3088758 w 4375298"/>
              <a:gd name="connsiteY1" fmla="*/ 10632 h 1217428"/>
              <a:gd name="connsiteX2" fmla="*/ 4375298 w 4375298"/>
              <a:gd name="connsiteY2" fmla="*/ 1217428 h 1217428"/>
              <a:gd name="connsiteX3" fmla="*/ 0 w 4375298"/>
              <a:gd name="connsiteY3" fmla="*/ 0 h 1217428"/>
              <a:gd name="connsiteX0" fmla="*/ 0 w 4364666"/>
              <a:gd name="connsiteY0" fmla="*/ 0 h 1217428"/>
              <a:gd name="connsiteX1" fmla="*/ 3088758 w 4364666"/>
              <a:gd name="connsiteY1" fmla="*/ 10632 h 1217428"/>
              <a:gd name="connsiteX2" fmla="*/ 4364666 w 4364666"/>
              <a:gd name="connsiteY2" fmla="*/ 1217428 h 1217428"/>
              <a:gd name="connsiteX3" fmla="*/ 0 w 4364666"/>
              <a:gd name="connsiteY3" fmla="*/ 0 h 1217428"/>
              <a:gd name="connsiteX0" fmla="*/ 0 w 4354033"/>
              <a:gd name="connsiteY0" fmla="*/ 0 h 1222744"/>
              <a:gd name="connsiteX1" fmla="*/ 3088758 w 4354033"/>
              <a:gd name="connsiteY1" fmla="*/ 10632 h 1222744"/>
              <a:gd name="connsiteX2" fmla="*/ 4354033 w 4354033"/>
              <a:gd name="connsiteY2" fmla="*/ 1222744 h 1222744"/>
              <a:gd name="connsiteX3" fmla="*/ 0 w 4354033"/>
              <a:gd name="connsiteY3" fmla="*/ 0 h 1222744"/>
              <a:gd name="connsiteX0" fmla="*/ 0 w 4354033"/>
              <a:gd name="connsiteY0" fmla="*/ 5317 h 1228061"/>
              <a:gd name="connsiteX1" fmla="*/ 3083442 w 4354033"/>
              <a:gd name="connsiteY1" fmla="*/ 0 h 1228061"/>
              <a:gd name="connsiteX2" fmla="*/ 4354033 w 4354033"/>
              <a:gd name="connsiteY2" fmla="*/ 1228061 h 1228061"/>
              <a:gd name="connsiteX3" fmla="*/ 0 w 4354033"/>
              <a:gd name="connsiteY3" fmla="*/ 5317 h 1228061"/>
              <a:gd name="connsiteX0" fmla="*/ 0 w 4354033"/>
              <a:gd name="connsiteY0" fmla="*/ 0 h 1222744"/>
              <a:gd name="connsiteX1" fmla="*/ 3094074 w 4354033"/>
              <a:gd name="connsiteY1" fmla="*/ 5315 h 1222744"/>
              <a:gd name="connsiteX2" fmla="*/ 4354033 w 4354033"/>
              <a:gd name="connsiteY2" fmla="*/ 1222744 h 1222744"/>
              <a:gd name="connsiteX3" fmla="*/ 0 w 4354033"/>
              <a:gd name="connsiteY3" fmla="*/ 0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4033" h="1222744">
                <a:moveTo>
                  <a:pt x="0" y="0"/>
                </a:moveTo>
                <a:lnTo>
                  <a:pt x="3094074" y="5315"/>
                </a:lnTo>
                <a:lnTo>
                  <a:pt x="4354033" y="122274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8690615" y="3783805"/>
            <a:ext cx="2797640" cy="3086077"/>
          </a:xfrm>
          <a:custGeom>
            <a:avLst/>
            <a:gdLst>
              <a:gd name="connsiteX0" fmla="*/ 2270113 w 2753791"/>
              <a:gd name="connsiteY0" fmla="*/ 0 h 3029171"/>
              <a:gd name="connsiteX1" fmla="*/ 0 w 2753791"/>
              <a:gd name="connsiteY1" fmla="*/ 3025640 h 3029171"/>
              <a:gd name="connsiteX2" fmla="*/ 2753791 w 2753791"/>
              <a:gd name="connsiteY2" fmla="*/ 3029171 h 3029171"/>
              <a:gd name="connsiteX3" fmla="*/ 2270113 w 2753791"/>
              <a:gd name="connsiteY3" fmla="*/ 0 h 3029171"/>
              <a:gd name="connsiteX0" fmla="*/ 2247810 w 2753791"/>
              <a:gd name="connsiteY0" fmla="*/ 0 h 3073776"/>
              <a:gd name="connsiteX1" fmla="*/ 0 w 2753791"/>
              <a:gd name="connsiteY1" fmla="*/ 3070245 h 3073776"/>
              <a:gd name="connsiteX2" fmla="*/ 2753791 w 2753791"/>
              <a:gd name="connsiteY2" fmla="*/ 3073776 h 3073776"/>
              <a:gd name="connsiteX3" fmla="*/ 2247810 w 2753791"/>
              <a:gd name="connsiteY3" fmla="*/ 0 h 3073776"/>
              <a:gd name="connsiteX0" fmla="*/ 2311420 w 2817401"/>
              <a:gd name="connsiteY0" fmla="*/ 0 h 3073776"/>
              <a:gd name="connsiteX1" fmla="*/ 0 w 2817401"/>
              <a:gd name="connsiteY1" fmla="*/ 3062294 h 3073776"/>
              <a:gd name="connsiteX2" fmla="*/ 2817401 w 2817401"/>
              <a:gd name="connsiteY2" fmla="*/ 3073776 h 3073776"/>
              <a:gd name="connsiteX3" fmla="*/ 2311420 w 2817401"/>
              <a:gd name="connsiteY3" fmla="*/ 0 h 3073776"/>
              <a:gd name="connsiteX0" fmla="*/ 2311420 w 2817401"/>
              <a:gd name="connsiteY0" fmla="*/ 0 h 3089589"/>
              <a:gd name="connsiteX1" fmla="*/ 0 w 2817401"/>
              <a:gd name="connsiteY1" fmla="*/ 3089589 h 3089589"/>
              <a:gd name="connsiteX2" fmla="*/ 2817401 w 2817401"/>
              <a:gd name="connsiteY2" fmla="*/ 3073776 h 3089589"/>
              <a:gd name="connsiteX3" fmla="*/ 2311420 w 2817401"/>
              <a:gd name="connsiteY3" fmla="*/ 0 h 3089589"/>
              <a:gd name="connsiteX0" fmla="*/ 2306657 w 2812638"/>
              <a:gd name="connsiteY0" fmla="*/ 0 h 3089589"/>
              <a:gd name="connsiteX1" fmla="*/ 0 w 2812638"/>
              <a:gd name="connsiteY1" fmla="*/ 3089589 h 3089589"/>
              <a:gd name="connsiteX2" fmla="*/ 2812638 w 2812638"/>
              <a:gd name="connsiteY2" fmla="*/ 3073776 h 3089589"/>
              <a:gd name="connsiteX3" fmla="*/ 2306657 w 2812638"/>
              <a:gd name="connsiteY3" fmla="*/ 0 h 3089589"/>
              <a:gd name="connsiteX0" fmla="*/ 2306657 w 2812638"/>
              <a:gd name="connsiteY0" fmla="*/ 0 h 3084826"/>
              <a:gd name="connsiteX1" fmla="*/ 0 w 2812638"/>
              <a:gd name="connsiteY1" fmla="*/ 3084826 h 3084826"/>
              <a:gd name="connsiteX2" fmla="*/ 2812638 w 2812638"/>
              <a:gd name="connsiteY2" fmla="*/ 3073776 h 3084826"/>
              <a:gd name="connsiteX3" fmla="*/ 2306657 w 2812638"/>
              <a:gd name="connsiteY3" fmla="*/ 0 h 3084826"/>
              <a:gd name="connsiteX0" fmla="*/ 2292370 w 2798351"/>
              <a:gd name="connsiteY0" fmla="*/ 0 h 3084826"/>
              <a:gd name="connsiteX1" fmla="*/ 0 w 2798351"/>
              <a:gd name="connsiteY1" fmla="*/ 3084826 h 3084826"/>
              <a:gd name="connsiteX2" fmla="*/ 2798351 w 2798351"/>
              <a:gd name="connsiteY2" fmla="*/ 3073776 h 3084826"/>
              <a:gd name="connsiteX3" fmla="*/ 2292370 w 2798351"/>
              <a:gd name="connsiteY3" fmla="*/ 0 h 3084826"/>
              <a:gd name="connsiteX0" fmla="*/ 22987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298720 w 2804701"/>
              <a:gd name="connsiteY3" fmla="*/ 0 h 3084826"/>
              <a:gd name="connsiteX0" fmla="*/ 22987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298720 w 2804701"/>
              <a:gd name="connsiteY3" fmla="*/ 0 h 3084826"/>
              <a:gd name="connsiteX0" fmla="*/ 23114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311420 w 2804701"/>
              <a:gd name="connsiteY3" fmla="*/ 0 h 3084826"/>
              <a:gd name="connsiteX0" fmla="*/ 2311420 w 2804701"/>
              <a:gd name="connsiteY0" fmla="*/ 0 h 3087424"/>
              <a:gd name="connsiteX1" fmla="*/ 0 w 2804701"/>
              <a:gd name="connsiteY1" fmla="*/ 3084826 h 3087424"/>
              <a:gd name="connsiteX2" fmla="*/ 2804701 w 2804701"/>
              <a:gd name="connsiteY2" fmla="*/ 3087424 h 3087424"/>
              <a:gd name="connsiteX3" fmla="*/ 2311420 w 2804701"/>
              <a:gd name="connsiteY3" fmla="*/ 0 h 3087424"/>
              <a:gd name="connsiteX0" fmla="*/ 2311420 w 2818349"/>
              <a:gd name="connsiteY0" fmla="*/ 0 h 3087424"/>
              <a:gd name="connsiteX1" fmla="*/ 0 w 2818349"/>
              <a:gd name="connsiteY1" fmla="*/ 3084826 h 3087424"/>
              <a:gd name="connsiteX2" fmla="*/ 2818349 w 2818349"/>
              <a:gd name="connsiteY2" fmla="*/ 3087424 h 3087424"/>
              <a:gd name="connsiteX3" fmla="*/ 2311420 w 2818349"/>
              <a:gd name="connsiteY3" fmla="*/ 0 h 308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8349" h="3087424">
                <a:moveTo>
                  <a:pt x="2311420" y="0"/>
                </a:moveTo>
                <a:lnTo>
                  <a:pt x="0" y="3084826"/>
                </a:lnTo>
                <a:lnTo>
                  <a:pt x="2818349" y="3087424"/>
                </a:lnTo>
                <a:lnTo>
                  <a:pt x="2311420" y="0"/>
                </a:lnTo>
                <a:close/>
              </a:path>
            </a:pathLst>
          </a:custGeom>
          <a:gradFill>
            <a:gsLst>
              <a:gs pos="11000">
                <a:schemeClr val="accent2"/>
              </a:gs>
              <a:gs pos="78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6" name="Freeform 35"/>
          <p:cNvSpPr/>
          <p:nvPr/>
        </p:nvSpPr>
        <p:spPr>
          <a:xfrm>
            <a:off x="7660347" y="1094096"/>
            <a:ext cx="4531653" cy="1344304"/>
          </a:xfrm>
          <a:custGeom>
            <a:avLst/>
            <a:gdLst>
              <a:gd name="connsiteX0" fmla="*/ 0 w 4533900"/>
              <a:gd name="connsiteY0" fmla="*/ 142875 h 1371600"/>
              <a:gd name="connsiteX1" fmla="*/ 4533900 w 4533900"/>
              <a:gd name="connsiteY1" fmla="*/ 0 h 1371600"/>
              <a:gd name="connsiteX2" fmla="*/ 2043113 w 4533900"/>
              <a:gd name="connsiteY2" fmla="*/ 1371600 h 1371600"/>
              <a:gd name="connsiteX3" fmla="*/ 0 w 4533900"/>
              <a:gd name="connsiteY3" fmla="*/ 142875 h 1371600"/>
              <a:gd name="connsiteX0" fmla="*/ 0 w 4533900"/>
              <a:gd name="connsiteY0" fmla="*/ 142875 h 1371600"/>
              <a:gd name="connsiteX1" fmla="*/ 4533900 w 4533900"/>
              <a:gd name="connsiteY1" fmla="*/ 0 h 1371600"/>
              <a:gd name="connsiteX2" fmla="*/ 2021848 w 4533900"/>
              <a:gd name="connsiteY2" fmla="*/ 1371600 h 1371600"/>
              <a:gd name="connsiteX3" fmla="*/ 0 w 4533900"/>
              <a:gd name="connsiteY3" fmla="*/ 142875 h 1371600"/>
              <a:gd name="connsiteX0" fmla="*/ 0 w 4544532"/>
              <a:gd name="connsiteY0" fmla="*/ 153508 h 1371600"/>
              <a:gd name="connsiteX1" fmla="*/ 4544532 w 4544532"/>
              <a:gd name="connsiteY1" fmla="*/ 0 h 1371600"/>
              <a:gd name="connsiteX2" fmla="*/ 2032480 w 4544532"/>
              <a:gd name="connsiteY2" fmla="*/ 1371600 h 1371600"/>
              <a:gd name="connsiteX3" fmla="*/ 0 w 4544532"/>
              <a:gd name="connsiteY3" fmla="*/ 153508 h 1371600"/>
              <a:gd name="connsiteX0" fmla="*/ 0 w 4544532"/>
              <a:gd name="connsiteY0" fmla="*/ 142875 h 1371600"/>
              <a:gd name="connsiteX1" fmla="*/ 4544532 w 4544532"/>
              <a:gd name="connsiteY1" fmla="*/ 0 h 1371600"/>
              <a:gd name="connsiteX2" fmla="*/ 2032480 w 4544532"/>
              <a:gd name="connsiteY2" fmla="*/ 1371600 h 1371600"/>
              <a:gd name="connsiteX3" fmla="*/ 0 w 4544532"/>
              <a:gd name="connsiteY3" fmla="*/ 142875 h 1371600"/>
              <a:gd name="connsiteX0" fmla="*/ 0 w 4536805"/>
              <a:gd name="connsiteY0" fmla="*/ 148026 h 1371600"/>
              <a:gd name="connsiteX1" fmla="*/ 4536805 w 4536805"/>
              <a:gd name="connsiteY1" fmla="*/ 0 h 1371600"/>
              <a:gd name="connsiteX2" fmla="*/ 2024753 w 4536805"/>
              <a:gd name="connsiteY2" fmla="*/ 1371600 h 1371600"/>
              <a:gd name="connsiteX3" fmla="*/ 0 w 4536805"/>
              <a:gd name="connsiteY3" fmla="*/ 148026 h 1371600"/>
              <a:gd name="connsiteX0" fmla="*/ 0 w 4531653"/>
              <a:gd name="connsiteY0" fmla="*/ 142874 h 1371600"/>
              <a:gd name="connsiteX1" fmla="*/ 4531653 w 4531653"/>
              <a:gd name="connsiteY1" fmla="*/ 0 h 1371600"/>
              <a:gd name="connsiteX2" fmla="*/ 2019601 w 4531653"/>
              <a:gd name="connsiteY2" fmla="*/ 1371600 h 1371600"/>
              <a:gd name="connsiteX3" fmla="*/ 0 w 4531653"/>
              <a:gd name="connsiteY3" fmla="*/ 142874 h 1371600"/>
              <a:gd name="connsiteX0" fmla="*/ 0 w 3944799"/>
              <a:gd name="connsiteY0" fmla="*/ 33692 h 1262418"/>
              <a:gd name="connsiteX1" fmla="*/ 3944799 w 3944799"/>
              <a:gd name="connsiteY1" fmla="*/ 0 h 1262418"/>
              <a:gd name="connsiteX2" fmla="*/ 2019601 w 3944799"/>
              <a:gd name="connsiteY2" fmla="*/ 1262418 h 1262418"/>
              <a:gd name="connsiteX3" fmla="*/ 0 w 3944799"/>
              <a:gd name="connsiteY3" fmla="*/ 33692 h 1262418"/>
              <a:gd name="connsiteX0" fmla="*/ 0 w 4531653"/>
              <a:gd name="connsiteY0" fmla="*/ 115578 h 1344304"/>
              <a:gd name="connsiteX1" fmla="*/ 4531653 w 4531653"/>
              <a:gd name="connsiteY1" fmla="*/ 0 h 1344304"/>
              <a:gd name="connsiteX2" fmla="*/ 2019601 w 4531653"/>
              <a:gd name="connsiteY2" fmla="*/ 1344304 h 1344304"/>
              <a:gd name="connsiteX3" fmla="*/ 0 w 4531653"/>
              <a:gd name="connsiteY3" fmla="*/ 115578 h 134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1653" h="1344304">
                <a:moveTo>
                  <a:pt x="0" y="115578"/>
                </a:moveTo>
                <a:lnTo>
                  <a:pt x="4531653" y="0"/>
                </a:lnTo>
                <a:lnTo>
                  <a:pt x="2019601" y="1344304"/>
                </a:lnTo>
                <a:lnTo>
                  <a:pt x="0" y="115578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7" name="Freeform 36"/>
          <p:cNvSpPr/>
          <p:nvPr/>
        </p:nvSpPr>
        <p:spPr>
          <a:xfrm>
            <a:off x="4067336" y="4705135"/>
            <a:ext cx="4628534" cy="2161794"/>
          </a:xfrm>
          <a:custGeom>
            <a:avLst/>
            <a:gdLst>
              <a:gd name="connsiteX0" fmla="*/ 0 w 4632158"/>
              <a:gd name="connsiteY0" fmla="*/ 1239253 h 2129590"/>
              <a:gd name="connsiteX1" fmla="*/ 3645569 w 4632158"/>
              <a:gd name="connsiteY1" fmla="*/ 0 h 2129590"/>
              <a:gd name="connsiteX2" fmla="*/ 4632158 w 4632158"/>
              <a:gd name="connsiteY2" fmla="*/ 2129590 h 2129590"/>
              <a:gd name="connsiteX3" fmla="*/ 0 w 4632158"/>
              <a:gd name="connsiteY3" fmla="*/ 1239253 h 2129590"/>
              <a:gd name="connsiteX0" fmla="*/ 0 w 4632158"/>
              <a:gd name="connsiteY0" fmla="*/ 1243228 h 2133565"/>
              <a:gd name="connsiteX1" fmla="*/ 3641593 w 4632158"/>
              <a:gd name="connsiteY1" fmla="*/ 0 h 2133565"/>
              <a:gd name="connsiteX2" fmla="*/ 4632158 w 4632158"/>
              <a:gd name="connsiteY2" fmla="*/ 2133565 h 2133565"/>
              <a:gd name="connsiteX3" fmla="*/ 0 w 4632158"/>
              <a:gd name="connsiteY3" fmla="*/ 1243228 h 2133565"/>
              <a:gd name="connsiteX0" fmla="*/ 0 w 4656011"/>
              <a:gd name="connsiteY0" fmla="*/ 1243228 h 2157419"/>
              <a:gd name="connsiteX1" fmla="*/ 3641593 w 4656011"/>
              <a:gd name="connsiteY1" fmla="*/ 0 h 2157419"/>
              <a:gd name="connsiteX2" fmla="*/ 4656011 w 4656011"/>
              <a:gd name="connsiteY2" fmla="*/ 2157419 h 2157419"/>
              <a:gd name="connsiteX3" fmla="*/ 0 w 4656011"/>
              <a:gd name="connsiteY3" fmla="*/ 1243228 h 2157419"/>
              <a:gd name="connsiteX0" fmla="*/ 0 w 4659987"/>
              <a:gd name="connsiteY0" fmla="*/ 1247204 h 2157419"/>
              <a:gd name="connsiteX1" fmla="*/ 3645569 w 4659987"/>
              <a:gd name="connsiteY1" fmla="*/ 0 h 2157419"/>
              <a:gd name="connsiteX2" fmla="*/ 4659987 w 4659987"/>
              <a:gd name="connsiteY2" fmla="*/ 2157419 h 2157419"/>
              <a:gd name="connsiteX3" fmla="*/ 0 w 4659987"/>
              <a:gd name="connsiteY3" fmla="*/ 1247204 h 2157419"/>
              <a:gd name="connsiteX0" fmla="*/ 0 w 4667938"/>
              <a:gd name="connsiteY0" fmla="*/ 1263107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63107 h 2157419"/>
              <a:gd name="connsiteX0" fmla="*/ 0 w 4667938"/>
              <a:gd name="connsiteY0" fmla="*/ 1259132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59132 h 2157419"/>
              <a:gd name="connsiteX0" fmla="*/ 0 w 4667938"/>
              <a:gd name="connsiteY0" fmla="*/ 1259132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59132 h 2157419"/>
              <a:gd name="connsiteX0" fmla="*/ 0 w 4659987"/>
              <a:gd name="connsiteY0" fmla="*/ 1251181 h 2157419"/>
              <a:gd name="connsiteX1" fmla="*/ 3645569 w 4659987"/>
              <a:gd name="connsiteY1" fmla="*/ 0 h 2157419"/>
              <a:gd name="connsiteX2" fmla="*/ 4659987 w 4659987"/>
              <a:gd name="connsiteY2" fmla="*/ 2157419 h 2157419"/>
              <a:gd name="connsiteX3" fmla="*/ 0 w 4659987"/>
              <a:gd name="connsiteY3" fmla="*/ 1251181 h 2157419"/>
              <a:gd name="connsiteX0" fmla="*/ 0 w 4674275"/>
              <a:gd name="connsiteY0" fmla="*/ 1251181 h 2157419"/>
              <a:gd name="connsiteX1" fmla="*/ 3645569 w 4674275"/>
              <a:gd name="connsiteY1" fmla="*/ 0 h 2157419"/>
              <a:gd name="connsiteX2" fmla="*/ 4674275 w 4674275"/>
              <a:gd name="connsiteY2" fmla="*/ 2157419 h 2157419"/>
              <a:gd name="connsiteX3" fmla="*/ 0 w 4674275"/>
              <a:gd name="connsiteY3" fmla="*/ 1251181 h 2157419"/>
              <a:gd name="connsiteX0" fmla="*/ 0 w 4683800"/>
              <a:gd name="connsiteY0" fmla="*/ 1251181 h 2157419"/>
              <a:gd name="connsiteX1" fmla="*/ 3655094 w 4683800"/>
              <a:gd name="connsiteY1" fmla="*/ 0 h 2157419"/>
              <a:gd name="connsiteX2" fmla="*/ 4683800 w 4683800"/>
              <a:gd name="connsiteY2" fmla="*/ 2157419 h 2157419"/>
              <a:gd name="connsiteX3" fmla="*/ 0 w 4683800"/>
              <a:gd name="connsiteY3" fmla="*/ 1251181 h 2157419"/>
              <a:gd name="connsiteX0" fmla="*/ 0 w 4695230"/>
              <a:gd name="connsiteY0" fmla="*/ 1251181 h 2157419"/>
              <a:gd name="connsiteX1" fmla="*/ 3666524 w 4695230"/>
              <a:gd name="connsiteY1" fmla="*/ 0 h 2157419"/>
              <a:gd name="connsiteX2" fmla="*/ 4695230 w 4695230"/>
              <a:gd name="connsiteY2" fmla="*/ 2157419 h 2157419"/>
              <a:gd name="connsiteX3" fmla="*/ 0 w 4695230"/>
              <a:gd name="connsiteY3" fmla="*/ 1251181 h 2157419"/>
              <a:gd name="connsiteX0" fmla="*/ 0 w 4695230"/>
              <a:gd name="connsiteY0" fmla="*/ 1251181 h 2171067"/>
              <a:gd name="connsiteX1" fmla="*/ 3666524 w 4695230"/>
              <a:gd name="connsiteY1" fmla="*/ 0 h 2171067"/>
              <a:gd name="connsiteX2" fmla="*/ 4695230 w 4695230"/>
              <a:gd name="connsiteY2" fmla="*/ 2171067 h 2171067"/>
              <a:gd name="connsiteX3" fmla="*/ 0 w 4695230"/>
              <a:gd name="connsiteY3" fmla="*/ 1251181 h 2171067"/>
              <a:gd name="connsiteX0" fmla="*/ 0 w 4708878"/>
              <a:gd name="connsiteY0" fmla="*/ 1251181 h 2184715"/>
              <a:gd name="connsiteX1" fmla="*/ 3666524 w 4708878"/>
              <a:gd name="connsiteY1" fmla="*/ 0 h 2184715"/>
              <a:gd name="connsiteX2" fmla="*/ 4708878 w 4708878"/>
              <a:gd name="connsiteY2" fmla="*/ 2184715 h 2184715"/>
              <a:gd name="connsiteX3" fmla="*/ 0 w 4708878"/>
              <a:gd name="connsiteY3" fmla="*/ 1251181 h 2184715"/>
              <a:gd name="connsiteX0" fmla="*/ 0 w 4722526"/>
              <a:gd name="connsiteY0" fmla="*/ 1251181 h 2198363"/>
              <a:gd name="connsiteX1" fmla="*/ 3666524 w 4722526"/>
              <a:gd name="connsiteY1" fmla="*/ 0 h 2198363"/>
              <a:gd name="connsiteX2" fmla="*/ 4722526 w 4722526"/>
              <a:gd name="connsiteY2" fmla="*/ 2198363 h 2198363"/>
              <a:gd name="connsiteX3" fmla="*/ 0 w 4722526"/>
              <a:gd name="connsiteY3" fmla="*/ 1251181 h 2198363"/>
              <a:gd name="connsiteX0" fmla="*/ 0 w 4658916"/>
              <a:gd name="connsiteY0" fmla="*/ 1251181 h 2190411"/>
              <a:gd name="connsiteX1" fmla="*/ 3666524 w 4658916"/>
              <a:gd name="connsiteY1" fmla="*/ 0 h 2190411"/>
              <a:gd name="connsiteX2" fmla="*/ 4658916 w 4658916"/>
              <a:gd name="connsiteY2" fmla="*/ 2190411 h 2190411"/>
              <a:gd name="connsiteX3" fmla="*/ 0 w 4658916"/>
              <a:gd name="connsiteY3" fmla="*/ 1251181 h 2190411"/>
              <a:gd name="connsiteX0" fmla="*/ 0 w 4658916"/>
              <a:gd name="connsiteY0" fmla="*/ 1251181 h 2166557"/>
              <a:gd name="connsiteX1" fmla="*/ 3666524 w 4658916"/>
              <a:gd name="connsiteY1" fmla="*/ 0 h 2166557"/>
              <a:gd name="connsiteX2" fmla="*/ 4658916 w 4658916"/>
              <a:gd name="connsiteY2" fmla="*/ 2166557 h 2166557"/>
              <a:gd name="connsiteX3" fmla="*/ 0 w 4658916"/>
              <a:gd name="connsiteY3" fmla="*/ 1251181 h 2166557"/>
              <a:gd name="connsiteX0" fmla="*/ 0 w 4670136"/>
              <a:gd name="connsiteY0" fmla="*/ 1251181 h 2166557"/>
              <a:gd name="connsiteX1" fmla="*/ 3677744 w 4670136"/>
              <a:gd name="connsiteY1" fmla="*/ 0 h 2166557"/>
              <a:gd name="connsiteX2" fmla="*/ 4670136 w 4670136"/>
              <a:gd name="connsiteY2" fmla="*/ 2166557 h 2166557"/>
              <a:gd name="connsiteX3" fmla="*/ 0 w 4670136"/>
              <a:gd name="connsiteY3" fmla="*/ 1251181 h 2166557"/>
              <a:gd name="connsiteX0" fmla="*/ 0 w 4653306"/>
              <a:gd name="connsiteY0" fmla="*/ 1251181 h 2166557"/>
              <a:gd name="connsiteX1" fmla="*/ 3660914 w 4653306"/>
              <a:gd name="connsiteY1" fmla="*/ 0 h 2166557"/>
              <a:gd name="connsiteX2" fmla="*/ 4653306 w 4653306"/>
              <a:gd name="connsiteY2" fmla="*/ 2166557 h 2166557"/>
              <a:gd name="connsiteX3" fmla="*/ 0 w 4653306"/>
              <a:gd name="connsiteY3" fmla="*/ 1251181 h 2166557"/>
              <a:gd name="connsiteX0" fmla="*/ 0 w 4001299"/>
              <a:gd name="connsiteY0" fmla="*/ 869518 h 2166557"/>
              <a:gd name="connsiteX1" fmla="*/ 3008907 w 4001299"/>
              <a:gd name="connsiteY1" fmla="*/ 0 h 2166557"/>
              <a:gd name="connsiteX2" fmla="*/ 4001299 w 4001299"/>
              <a:gd name="connsiteY2" fmla="*/ 2166557 h 2166557"/>
              <a:gd name="connsiteX3" fmla="*/ 0 w 4001299"/>
              <a:gd name="connsiteY3" fmla="*/ 869518 h 2166557"/>
              <a:gd name="connsiteX0" fmla="*/ 0 w 4645354"/>
              <a:gd name="connsiteY0" fmla="*/ 1251181 h 2166557"/>
              <a:gd name="connsiteX1" fmla="*/ 3652962 w 4645354"/>
              <a:gd name="connsiteY1" fmla="*/ 0 h 2166557"/>
              <a:gd name="connsiteX2" fmla="*/ 4645354 w 4645354"/>
              <a:gd name="connsiteY2" fmla="*/ 2166557 h 2166557"/>
              <a:gd name="connsiteX3" fmla="*/ 0 w 4645354"/>
              <a:gd name="connsiteY3" fmla="*/ 1251181 h 2166557"/>
              <a:gd name="connsiteX0" fmla="*/ 0 w 4645354"/>
              <a:gd name="connsiteY0" fmla="*/ 1243230 h 2166557"/>
              <a:gd name="connsiteX1" fmla="*/ 3652962 w 4645354"/>
              <a:gd name="connsiteY1" fmla="*/ 0 h 2166557"/>
              <a:gd name="connsiteX2" fmla="*/ 4645354 w 4645354"/>
              <a:gd name="connsiteY2" fmla="*/ 2166557 h 2166557"/>
              <a:gd name="connsiteX3" fmla="*/ 0 w 4645354"/>
              <a:gd name="connsiteY3" fmla="*/ 1243230 h 2166557"/>
              <a:gd name="connsiteX0" fmla="*/ 0 w 4645354"/>
              <a:gd name="connsiteY0" fmla="*/ 1238467 h 2161794"/>
              <a:gd name="connsiteX1" fmla="*/ 3664911 w 4645354"/>
              <a:gd name="connsiteY1" fmla="*/ 0 h 2161794"/>
              <a:gd name="connsiteX2" fmla="*/ 4645354 w 4645354"/>
              <a:gd name="connsiteY2" fmla="*/ 2161794 h 2161794"/>
              <a:gd name="connsiteX3" fmla="*/ 0 w 4645354"/>
              <a:gd name="connsiteY3" fmla="*/ 1238467 h 216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354" h="2161794">
                <a:moveTo>
                  <a:pt x="0" y="1238467"/>
                </a:moveTo>
                <a:lnTo>
                  <a:pt x="3664911" y="0"/>
                </a:lnTo>
                <a:lnTo>
                  <a:pt x="4645354" y="2161794"/>
                </a:lnTo>
                <a:lnTo>
                  <a:pt x="0" y="1238467"/>
                </a:lnTo>
                <a:close/>
              </a:path>
            </a:pathLst>
          </a:custGeom>
          <a:gradFill>
            <a:gsLst>
              <a:gs pos="2000">
                <a:schemeClr val="accent1"/>
              </a:gs>
              <a:gs pos="100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8" name="Freeform 37"/>
          <p:cNvSpPr/>
          <p:nvPr/>
        </p:nvSpPr>
        <p:spPr>
          <a:xfrm>
            <a:off x="3541852" y="3007895"/>
            <a:ext cx="2834884" cy="2947737"/>
          </a:xfrm>
          <a:custGeom>
            <a:avLst/>
            <a:gdLst>
              <a:gd name="connsiteX0" fmla="*/ 0 w 2791326"/>
              <a:gd name="connsiteY0" fmla="*/ 1816768 h 2947737"/>
              <a:gd name="connsiteX1" fmla="*/ 493294 w 2791326"/>
              <a:gd name="connsiteY1" fmla="*/ 2947737 h 2947737"/>
              <a:gd name="connsiteX2" fmla="*/ 2791326 w 2791326"/>
              <a:gd name="connsiteY2" fmla="*/ 0 h 2947737"/>
              <a:gd name="connsiteX3" fmla="*/ 0 w 2791326"/>
              <a:gd name="connsiteY3" fmla="*/ 1816768 h 2947737"/>
              <a:gd name="connsiteX0" fmla="*/ 0 w 2799638"/>
              <a:gd name="connsiteY0" fmla="*/ 1845863 h 2947737"/>
              <a:gd name="connsiteX1" fmla="*/ 501606 w 2799638"/>
              <a:gd name="connsiteY1" fmla="*/ 2947737 h 2947737"/>
              <a:gd name="connsiteX2" fmla="*/ 2799638 w 2799638"/>
              <a:gd name="connsiteY2" fmla="*/ 0 h 2947737"/>
              <a:gd name="connsiteX3" fmla="*/ 0 w 2799638"/>
              <a:gd name="connsiteY3" fmla="*/ 1845863 h 2947737"/>
              <a:gd name="connsiteX0" fmla="*/ 0 w 2826933"/>
              <a:gd name="connsiteY0" fmla="*/ 1886806 h 2947737"/>
              <a:gd name="connsiteX1" fmla="*/ 52890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86806 h 2947737"/>
              <a:gd name="connsiteX0" fmla="*/ 0 w 2826933"/>
              <a:gd name="connsiteY0" fmla="*/ 1859510 h 2947737"/>
              <a:gd name="connsiteX1" fmla="*/ 52890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59510 h 2947737"/>
              <a:gd name="connsiteX0" fmla="*/ 0 w 2826933"/>
              <a:gd name="connsiteY0" fmla="*/ 1859510 h 2947737"/>
              <a:gd name="connsiteX1" fmla="*/ 52329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59510 h 2947737"/>
              <a:gd name="connsiteX0" fmla="*/ 0 w 2834884"/>
              <a:gd name="connsiteY0" fmla="*/ 1867462 h 2947737"/>
              <a:gd name="connsiteX1" fmla="*/ 531242 w 2834884"/>
              <a:gd name="connsiteY1" fmla="*/ 2947737 h 2947737"/>
              <a:gd name="connsiteX2" fmla="*/ 2834884 w 2834884"/>
              <a:gd name="connsiteY2" fmla="*/ 0 h 2947737"/>
              <a:gd name="connsiteX3" fmla="*/ 0 w 2834884"/>
              <a:gd name="connsiteY3" fmla="*/ 1867462 h 29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4884" h="2947737">
                <a:moveTo>
                  <a:pt x="0" y="1867462"/>
                </a:moveTo>
                <a:lnTo>
                  <a:pt x="531242" y="2947737"/>
                </a:lnTo>
                <a:lnTo>
                  <a:pt x="2834884" y="0"/>
                </a:lnTo>
                <a:lnTo>
                  <a:pt x="0" y="1867462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97000">
                <a:schemeClr val="accent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79413" y="1333500"/>
            <a:ext cx="9521825" cy="4127499"/>
          </a:xfrm>
        </p:spPr>
        <p:txBody>
          <a:bodyPr rIns="0"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29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3" y="2321901"/>
            <a:ext cx="9521825" cy="1994392"/>
          </a:xfr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84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Lay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750BA6-3BD3-43D4-92C6-A1A38869B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CEEAADB-4671-465D-AE09-CF767FAB57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228600">
              <a:spcAft>
                <a:spcPts val="1200"/>
              </a:spcAft>
            </a:pPr>
            <a:fld id="{CC9E6EB9-168E-4914-8CC7-2E853AFB4F1B}" type="slidenum">
              <a:rPr lang="en-US" smtClean="0"/>
              <a:pPr algn="r" defTabSz="228600">
                <a:spcAft>
                  <a:spcPts val="1200"/>
                </a:spcAft>
              </a:pPr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F37430-BF15-FBA3-0C68-5B0A95A2C1AE}"/>
              </a:ext>
            </a:extLst>
          </p:cNvPr>
          <p:cNvGrpSpPr/>
          <p:nvPr userDrawn="1"/>
        </p:nvGrpSpPr>
        <p:grpSpPr>
          <a:xfrm>
            <a:off x="-264086" y="6596401"/>
            <a:ext cx="3214875" cy="184155"/>
            <a:chOff x="-264086" y="6596401"/>
            <a:chExt cx="3214875" cy="184155"/>
          </a:xfrm>
        </p:grpSpPr>
        <p:grpSp>
          <p:nvGrpSpPr>
            <p:cNvPr id="5" name="Group 22">
              <a:extLst>
                <a:ext uri="{FF2B5EF4-FFF2-40B4-BE49-F238E27FC236}">
                  <a16:creationId xmlns:a16="http://schemas.microsoft.com/office/drawing/2014/main" id="{266FC24A-AD02-6ABE-9F4B-66B6BA2E1AC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264086" y="6596401"/>
              <a:ext cx="2147228" cy="184155"/>
              <a:chOff x="9374212" y="6574531"/>
              <a:chExt cx="2147228" cy="18288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867C259D-22EC-0958-E235-DB85AC0188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74212" y="6574531"/>
                <a:ext cx="2147228" cy="182883"/>
                <a:chOff x="9378677" y="6574531"/>
                <a:chExt cx="2147228" cy="182883"/>
              </a:xfrm>
            </p:grpSpPr>
            <p:sp>
              <p:nvSpPr>
                <p:cNvPr id="9" name="Footer Placeholder 3">
                  <a:extLst>
                    <a:ext uri="{FF2B5EF4-FFF2-40B4-BE49-F238E27FC236}">
                      <a16:creationId xmlns:a16="http://schemas.microsoft.com/office/drawing/2014/main" id="{B8D599D6-974F-5A0B-A980-9C3611577E62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0461203" y="6574537"/>
                  <a:ext cx="1064702" cy="1828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/>
                <a:lstStyle>
                  <a:lvl1pPr defTabSz="912813" eaLnBrk="0" hangingPunct="0"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742950" indent="-285750" defTabSz="912813" eaLnBrk="0" hangingPunct="0"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 defTabSz="912813" eaLnBrk="0" hangingPunct="0"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 defTabSz="912813" eaLnBrk="0" hangingPunct="0"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 defTabSz="912813" eaLnBrk="0" hangingPunct="0"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798513" algn="r"/>
                    </a:tabLst>
                    <a:defRPr/>
                  </a:pPr>
                  <a:r>
                    <a: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3M Circular TT Book" panose="020B0604020101020102" pitchFamily="34" charset="0"/>
                      <a:ea typeface="ＭＳ Ｐゴシック" charset="0"/>
                      <a:cs typeface="3M Circular TT Book" panose="020B0604020101020102" pitchFamily="34" charset="0"/>
                    </a:rPr>
                    <a:t>. All Rights Reserved.</a:t>
                  </a:r>
                </a:p>
              </p:txBody>
            </p:sp>
            <p:sp>
              <p:nvSpPr>
                <p:cNvPr id="10" name="TextBox 25">
                  <a:extLst>
                    <a:ext uri="{FF2B5EF4-FFF2-40B4-BE49-F238E27FC236}">
                      <a16:creationId xmlns:a16="http://schemas.microsoft.com/office/drawing/2014/main" id="{1546B42F-834E-71FE-EE97-0DB53D374D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378677" y="6574531"/>
                  <a:ext cx="1177925" cy="18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defTabSz="91281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742950" indent="-285750" defTabSz="91281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 defTabSz="91281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 defTabSz="91281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 defTabSz="91281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fld id="{75980DF0-75D0-FD4C-983E-614B6986212F}" type="datetime3">
                    <a:rPr kumimoji="0" lang="en-US" sz="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3M Circular TT Book" panose="020B0604020101020102" pitchFamily="34" charset="0"/>
                      <a:ea typeface="ＭＳ Ｐゴシック" charset="0"/>
                      <a:cs typeface="3M Circular TT Book" panose="020B0604020101020102" pitchFamily="34" charset="0"/>
                    </a:rPr>
                    <a:pPr marL="0" marR="0" lvl="0" indent="0" algn="r" defTabSz="912813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t>12 May 2023</a:t>
                  </a:fld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endParaRPr>
                </a:p>
              </p:txBody>
            </p:sp>
            <p:sp>
              <p:nvSpPr>
                <p:cNvPr id="11" name="Rectangle 26">
                  <a:extLst>
                    <a:ext uri="{FF2B5EF4-FFF2-40B4-BE49-F238E27FC236}">
                      <a16:creationId xmlns:a16="http://schemas.microsoft.com/office/drawing/2014/main" id="{12C42040-33CF-BB82-8E7E-ADB416B9A4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13906" y="6589264"/>
                  <a:ext cx="812067" cy="153425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 charset="0"/>
                    <a:cs typeface="3M Circular TT Book" panose="020B0604020101020102" pitchFamily="34" charset="0"/>
                  </a:endParaRPr>
                </a:p>
              </p:txBody>
            </p:sp>
          </p:grpSp>
          <p:sp>
            <p:nvSpPr>
              <p:cNvPr id="8" name="TextBox 24">
                <a:extLst>
                  <a:ext uri="{FF2B5EF4-FFF2-40B4-BE49-F238E27FC236}">
                    <a16:creationId xmlns:a16="http://schemas.microsoft.com/office/drawing/2014/main" id="{695DF476-97FF-BF15-A8EA-6356D1AC51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17092" y="6574536"/>
                <a:ext cx="353517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© 3M</a:t>
                </a:r>
              </a:p>
            </p:txBody>
          </p:sp>
        </p:grpSp>
        <p:sp>
          <p:nvSpPr>
            <p:cNvPr id="6" name="Footer Placeholder 3">
              <a:extLst>
                <a:ext uri="{FF2B5EF4-FFF2-40B4-BE49-F238E27FC236}">
                  <a16:creationId xmlns:a16="http://schemas.microsoft.com/office/drawing/2014/main" id="{7CA20FE2-F69E-DCB4-B67A-673D09CC7B16}"/>
                </a:ext>
              </a:extLst>
            </p:cNvPr>
            <p:cNvSpPr txBox="1">
              <a:spLocks/>
            </p:cNvSpPr>
            <p:nvPr userDrawn="1"/>
          </p:nvSpPr>
          <p:spPr bwMode="auto">
            <a:xfrm>
              <a:off x="1944949" y="6596401"/>
              <a:ext cx="100584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49341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Layout 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750BA6-3BD3-43D4-92C6-A1A38869B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70580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CEEAADB-4671-465D-AE09-CF767FAB57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228600">
              <a:spcAft>
                <a:spcPts val="1200"/>
              </a:spcAft>
            </a:pPr>
            <a:fld id="{CC9E6EB9-168E-4914-8CC7-2E853AFB4F1B}" type="slidenum">
              <a:rPr lang="en-US" smtClean="0"/>
              <a:pPr algn="r" defTabSz="228600">
                <a:spcAft>
                  <a:spcPts val="1200"/>
                </a:spcAft>
              </a:pPr>
              <a:t>‹#›</a:t>
            </a:fld>
            <a:endParaRPr lang="en-US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B60DBB4-A363-4BD4-9110-F76AE70458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1086803"/>
            <a:ext cx="11430000" cy="28892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2643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BD835D9-D28F-4E70-9E9F-B51F8EAC4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02E9-40F5-49A3-9F76-56C134AE5324}" type="datetimeFigureOut">
              <a:rPr lang="it-IT" smtClean="0"/>
              <a:t>12/05/2023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49A3000-2BE6-496E-ADB5-C4A9D04A3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C70659A-D007-4C78-AE31-68BE4B450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8A1A-D448-45E6-8734-9F9BE9D2E3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760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3B5728-5BA0-4CC3-ABBA-892560A2C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97D415-14A3-487C-9237-F53304E3D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9B98659-9741-4600-8B14-9B648FD38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B95057-2111-43EF-96F4-2E9DC99B2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02E9-40F5-49A3-9F76-56C134AE5324}" type="datetimeFigureOut">
              <a:rPr lang="it-IT" smtClean="0"/>
              <a:t>12/05/2023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EC7E6F8-4B77-4237-A344-D9AF7575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2E61C13-6287-461A-A60D-BB98524CD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8A1A-D448-45E6-8734-9F9BE9D2E3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309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7B8695-34FB-406D-8FE6-9A227A227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49406B9-3802-4357-AC57-13136FA05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17F94DC-34D3-4CF2-971A-78EE000A6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02E064-1875-42BF-8867-0F0416763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02E9-40F5-49A3-9F76-56C134AE5324}" type="datetimeFigureOut">
              <a:rPr lang="it-IT" smtClean="0"/>
              <a:t>12/05/2023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A0DE155-6AA5-49FB-9CD1-51AC0B81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03213A2-38B6-4921-BB0A-53F14AABC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8A1A-D448-45E6-8734-9F9BE9D2E3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539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54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65E157-9A63-4447-95F3-16079FF69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302E9-40F5-49A3-9F76-56C134AE5324}" type="datetimeFigureOut">
              <a:rPr lang="it-IT" smtClean="0"/>
              <a:t>12/05/2023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9F6CAF-B40E-46BD-9890-5D7BD02A6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277F5C-EAE3-4887-BABD-2B2100714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78A1A-D448-45E6-8734-9F9BE9D2E399}" type="slidenum">
              <a:rPr lang="it-IT" smtClean="0"/>
              <a:t>‹#›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C60F1F1-AFBD-C940-876E-621E128A0C5D}"/>
              </a:ext>
            </a:extLst>
          </p:cNvPr>
          <p:cNvSpPr/>
          <p:nvPr userDrawn="1"/>
        </p:nvSpPr>
        <p:spPr>
          <a:xfrm>
            <a:off x="515008" y="27010"/>
            <a:ext cx="11571890" cy="12402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549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11425237" cy="82296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12" y="1295400"/>
            <a:ext cx="11425236" cy="4953000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D4FE8A-0CD6-0EE4-6F18-4D470AFCF1CB}"/>
              </a:ext>
            </a:extLst>
          </p:cNvPr>
          <p:cNvGrpSpPr/>
          <p:nvPr userDrawn="1"/>
        </p:nvGrpSpPr>
        <p:grpSpPr>
          <a:xfrm>
            <a:off x="-264086" y="6596401"/>
            <a:ext cx="3214875" cy="184155"/>
            <a:chOff x="-264086" y="6596401"/>
            <a:chExt cx="3214875" cy="184155"/>
          </a:xfrm>
        </p:grpSpPr>
        <p:grpSp>
          <p:nvGrpSpPr>
            <p:cNvPr id="5" name="Group 22">
              <a:extLst>
                <a:ext uri="{FF2B5EF4-FFF2-40B4-BE49-F238E27FC236}">
                  <a16:creationId xmlns:a16="http://schemas.microsoft.com/office/drawing/2014/main" id="{EBE16625-6B24-AB70-6E68-109B68DDD8B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264086" y="6596401"/>
              <a:ext cx="2147228" cy="184155"/>
              <a:chOff x="9374212" y="6574531"/>
              <a:chExt cx="2147228" cy="18288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55E0A91-3AAB-FB1E-51F3-DA74E10298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74212" y="6574531"/>
                <a:ext cx="2147228" cy="182883"/>
                <a:chOff x="9378677" y="6574531"/>
                <a:chExt cx="2147228" cy="182883"/>
              </a:xfrm>
            </p:grpSpPr>
            <p:sp>
              <p:nvSpPr>
                <p:cNvPr id="9" name="Footer Placeholder 3">
                  <a:extLst>
                    <a:ext uri="{FF2B5EF4-FFF2-40B4-BE49-F238E27FC236}">
                      <a16:creationId xmlns:a16="http://schemas.microsoft.com/office/drawing/2014/main" id="{8DD4DB8A-D565-A6B4-0D98-C5BEA15ACDCB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0461203" y="6574537"/>
                  <a:ext cx="1064702" cy="1828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/>
                <a:lstStyle>
                  <a:lvl1pPr defTabSz="912813" eaLnBrk="0" hangingPunct="0"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742950" indent="-285750" defTabSz="912813" eaLnBrk="0" hangingPunct="0"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 defTabSz="912813" eaLnBrk="0" hangingPunct="0"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 defTabSz="912813" eaLnBrk="0" hangingPunct="0"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 defTabSz="912813" eaLnBrk="0" hangingPunct="0"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98513" algn="r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798513" algn="r"/>
                    </a:tabLst>
                    <a:defRPr/>
                  </a:pPr>
                  <a:r>
                    <a: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3M Circular TT Book" panose="020B0604020101020102" pitchFamily="34" charset="0"/>
                      <a:ea typeface="ＭＳ Ｐゴシック" charset="0"/>
                      <a:cs typeface="3M Circular TT Book" panose="020B0604020101020102" pitchFamily="34" charset="0"/>
                    </a:rPr>
                    <a:t>. All Rights Reserved.</a:t>
                  </a:r>
                </a:p>
              </p:txBody>
            </p:sp>
            <p:sp>
              <p:nvSpPr>
                <p:cNvPr id="10" name="TextBox 25">
                  <a:extLst>
                    <a:ext uri="{FF2B5EF4-FFF2-40B4-BE49-F238E27FC236}">
                      <a16:creationId xmlns:a16="http://schemas.microsoft.com/office/drawing/2014/main" id="{75B0533D-9C65-A3EE-6DF9-DA4E02E0E6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378677" y="6574531"/>
                  <a:ext cx="1177925" cy="18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defTabSz="91281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742950" indent="-285750" defTabSz="91281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 defTabSz="91281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 defTabSz="91281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 defTabSz="912813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fld id="{75980DF0-75D0-FD4C-983E-614B6986212F}" type="datetime3">
                    <a:rPr kumimoji="0" lang="en-US" sz="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3M Circular TT Book" panose="020B0604020101020102" pitchFamily="34" charset="0"/>
                      <a:ea typeface="ＭＳ Ｐゴシック" charset="0"/>
                      <a:cs typeface="3M Circular TT Book" panose="020B0604020101020102" pitchFamily="34" charset="0"/>
                    </a:rPr>
                    <a:pPr marL="0" marR="0" lvl="0" indent="0" algn="r" defTabSz="912813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t>12 May 2023</a:t>
                  </a:fld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endParaRPr>
                </a:p>
              </p:txBody>
            </p:sp>
            <p:sp>
              <p:nvSpPr>
                <p:cNvPr id="11" name="Rectangle 26">
                  <a:extLst>
                    <a:ext uri="{FF2B5EF4-FFF2-40B4-BE49-F238E27FC236}">
                      <a16:creationId xmlns:a16="http://schemas.microsoft.com/office/drawing/2014/main" id="{2671EEA5-9152-EB90-6D01-CDFD3BE5E5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13906" y="6589264"/>
                  <a:ext cx="812067" cy="153425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 charset="0"/>
                    <a:cs typeface="3M Circular TT Book" panose="020B0604020101020102" pitchFamily="34" charset="0"/>
                  </a:endParaRPr>
                </a:p>
              </p:txBody>
            </p:sp>
          </p:grpSp>
          <p:sp>
            <p:nvSpPr>
              <p:cNvPr id="8" name="TextBox 24">
                <a:extLst>
                  <a:ext uri="{FF2B5EF4-FFF2-40B4-BE49-F238E27FC236}">
                    <a16:creationId xmlns:a16="http://schemas.microsoft.com/office/drawing/2014/main" id="{CA5FA389-8056-241A-5C74-319B11699C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17092" y="6574536"/>
                <a:ext cx="353517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© 3M</a:t>
                </a:r>
              </a:p>
            </p:txBody>
          </p:sp>
        </p:grpSp>
        <p:sp>
          <p:nvSpPr>
            <p:cNvPr id="6" name="Footer Placeholder 3">
              <a:extLst>
                <a:ext uri="{FF2B5EF4-FFF2-40B4-BE49-F238E27FC236}">
                  <a16:creationId xmlns:a16="http://schemas.microsoft.com/office/drawing/2014/main" id="{A7016974-9ADA-5BE2-FD0A-5C85EB9B2422}"/>
                </a:ext>
              </a:extLst>
            </p:cNvPr>
            <p:cNvSpPr txBox="1">
              <a:spLocks/>
            </p:cNvSpPr>
            <p:nvPr userDrawn="1"/>
          </p:nvSpPr>
          <p:spPr bwMode="auto">
            <a:xfrm>
              <a:off x="1944949" y="6596401"/>
              <a:ext cx="100584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790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3" r:id="rId41"/>
    <p:sldLayoutId id="2147483704" r:id="rId42"/>
    <p:sldLayoutId id="2147483705" r:id="rId43"/>
    <p:sldLayoutId id="2147483706" r:id="rId44"/>
    <p:sldLayoutId id="2147483707" r:id="rId45"/>
    <p:sldLayoutId id="2147483708" r:id="rId46"/>
    <p:sldLayoutId id="2147483709" r:id="rId47"/>
    <p:sldLayoutId id="2147483710" r:id="rId48"/>
    <p:sldLayoutId id="2147483711" r:id="rId49"/>
    <p:sldLayoutId id="2147483712" r:id="rId50"/>
    <p:sldLayoutId id="2147483713" r:id="rId51"/>
    <p:sldLayoutId id="2147483714" r:id="rId52"/>
    <p:sldLayoutId id="2147483715" r:id="rId5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latin typeface="+mn-lt"/>
          <a:ea typeface="+mj-ea"/>
          <a:cs typeface="+mj-cs"/>
        </a:defRPr>
      </a:lvl1pPr>
      <a:lvl2pPr marL="182563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88">
          <p15:clr>
            <a:srgbClr val="F26B43"/>
          </p15:clr>
        </p15:guide>
        <p15:guide id="2" pos="3840">
          <p15:clr>
            <a:srgbClr val="F26B43"/>
          </p15:clr>
        </p15:guide>
        <p15:guide id="3" pos="2640">
          <p15:clr>
            <a:srgbClr val="F26B43"/>
          </p15:clr>
        </p15:guide>
        <p15:guide id="4" pos="1440">
          <p15:clr>
            <a:srgbClr val="F26B43"/>
          </p15:clr>
        </p15:guide>
        <p15:guide id="5" pos="240">
          <p15:clr>
            <a:srgbClr val="F26B43"/>
          </p15:clr>
        </p15:guide>
        <p15:guide id="6" pos="5040">
          <p15:clr>
            <a:srgbClr val="F26B43"/>
          </p15:clr>
        </p15:guide>
        <p15:guide id="7" pos="6240">
          <p15:clr>
            <a:srgbClr val="F26B43"/>
          </p15:clr>
        </p15:guide>
        <p15:guide id="8" pos="7440">
          <p15:clr>
            <a:srgbClr val="F26B43"/>
          </p15:clr>
        </p15:guide>
        <p15:guide id="9" orient="horz" pos="1474">
          <p15:clr>
            <a:srgbClr val="F26B43"/>
          </p15:clr>
        </p15:guide>
        <p15:guide id="10" orient="horz" pos="840">
          <p15:clr>
            <a:srgbClr val="F26B43"/>
          </p15:clr>
        </p15:guide>
        <p15:guide id="11" orient="horz" pos="240">
          <p15:clr>
            <a:srgbClr val="F26B43"/>
          </p15:clr>
        </p15:guide>
        <p15:guide id="12" orient="horz" pos="2696">
          <p15:clr>
            <a:srgbClr val="F26B43"/>
          </p15:clr>
        </p15:guide>
        <p15:guide id="14" orient="horz" pos="4080">
          <p15:clr>
            <a:srgbClr val="F26B43"/>
          </p15:clr>
        </p15:guide>
        <p15:guide id="15" orient="horz" pos="3936">
          <p15:clr>
            <a:srgbClr val="F26B43"/>
          </p15:clr>
        </p15:guide>
        <p15:guide id="17" pos="5034">
          <p15:clr>
            <a:srgbClr val="F26B43"/>
          </p15:clr>
        </p15:guide>
        <p15:guide id="18" orient="horz" pos="3312">
          <p15:clr>
            <a:srgbClr val="F26B43"/>
          </p15:clr>
        </p15:guide>
        <p15:guide id="19" orient="horz" pos="2702">
          <p15:clr>
            <a:srgbClr val="F26B43"/>
          </p15:clr>
        </p15:guide>
        <p15:guide id="21" pos="2634">
          <p15:clr>
            <a:srgbClr val="F26B43"/>
          </p15:clr>
        </p15:guide>
        <p15:guide id="22" pos="5046">
          <p15:clr>
            <a:srgbClr val="F26B43"/>
          </p15:clr>
        </p15:guide>
        <p15:guide id="23" orient="horz" pos="1468">
          <p15:clr>
            <a:srgbClr val="F26B43"/>
          </p15:clr>
        </p15:guide>
        <p15:guide id="25" orient="horz" pos="1480">
          <p15:clr>
            <a:srgbClr val="F26B43"/>
          </p15:clr>
        </p15:guide>
        <p15:guide id="26" orient="horz" pos="2706">
          <p15:clr>
            <a:srgbClr val="F26B43"/>
          </p15:clr>
        </p15:guide>
        <p15:guide id="27" pos="2648">
          <p15:clr>
            <a:srgbClr val="F26B43"/>
          </p15:clr>
        </p15:guide>
        <p15:guide id="28" orient="horz" pos="576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26" Type="http://schemas.openxmlformats.org/officeDocument/2006/relationships/diagramColors" Target="../diagrams/colors6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5" Type="http://schemas.openxmlformats.org/officeDocument/2006/relationships/diagramQuickStyle" Target="../diagrams/quickStyle6.xml"/><Relationship Id="rId2" Type="http://schemas.openxmlformats.org/officeDocument/2006/relationships/image" Target="../media/image1.jpeg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29" Type="http://schemas.openxmlformats.org/officeDocument/2006/relationships/diagramLayout" Target="../diagrams/layout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diagramLayout" Target="../diagrams/layout6.xml"/><Relationship Id="rId32" Type="http://schemas.microsoft.com/office/2007/relationships/diagramDrawing" Target="../diagrams/drawing7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diagramData" Target="../diagrams/data6.xml"/><Relationship Id="rId28" Type="http://schemas.openxmlformats.org/officeDocument/2006/relationships/diagramData" Target="../diagrams/data7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31" Type="http://schemas.openxmlformats.org/officeDocument/2006/relationships/diagramColors" Target="../diagrams/colors7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Relationship Id="rId27" Type="http://schemas.microsoft.com/office/2007/relationships/diagramDrawing" Target="../diagrams/drawing6.xml"/><Relationship Id="rId30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18" Type="http://schemas.openxmlformats.org/officeDocument/2006/relationships/diagramData" Target="../diagrams/data11.xml"/><Relationship Id="rId26" Type="http://schemas.openxmlformats.org/officeDocument/2006/relationships/diagramColors" Target="../diagrams/colors12.xml"/><Relationship Id="rId3" Type="http://schemas.openxmlformats.org/officeDocument/2006/relationships/diagramData" Target="../diagrams/data8.xml"/><Relationship Id="rId21" Type="http://schemas.openxmlformats.org/officeDocument/2006/relationships/diagramColors" Target="../diagrams/colors11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5" Type="http://schemas.openxmlformats.org/officeDocument/2006/relationships/diagramQuickStyle" Target="../diagrams/quickStyle12.xml"/><Relationship Id="rId2" Type="http://schemas.openxmlformats.org/officeDocument/2006/relationships/image" Target="../media/image1.jpeg"/><Relationship Id="rId16" Type="http://schemas.openxmlformats.org/officeDocument/2006/relationships/diagramColors" Target="../diagrams/colors10.xml"/><Relationship Id="rId20" Type="http://schemas.openxmlformats.org/officeDocument/2006/relationships/diagramQuickStyle" Target="../diagrams/quickStyle11.xml"/><Relationship Id="rId29" Type="http://schemas.openxmlformats.org/officeDocument/2006/relationships/diagramLayout" Target="../diagrams/layout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24" Type="http://schemas.openxmlformats.org/officeDocument/2006/relationships/diagramLayout" Target="../diagrams/layout12.xml"/><Relationship Id="rId32" Type="http://schemas.microsoft.com/office/2007/relationships/diagramDrawing" Target="../diagrams/drawing13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23" Type="http://schemas.openxmlformats.org/officeDocument/2006/relationships/diagramData" Target="../diagrams/data12.xml"/><Relationship Id="rId28" Type="http://schemas.openxmlformats.org/officeDocument/2006/relationships/diagramData" Target="../diagrams/data13.xml"/><Relationship Id="rId10" Type="http://schemas.openxmlformats.org/officeDocument/2006/relationships/diagramQuickStyle" Target="../diagrams/quickStyle9.xml"/><Relationship Id="rId19" Type="http://schemas.openxmlformats.org/officeDocument/2006/relationships/diagramLayout" Target="../diagrams/layout11.xml"/><Relationship Id="rId31" Type="http://schemas.openxmlformats.org/officeDocument/2006/relationships/diagramColors" Target="../diagrams/colors13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Relationship Id="rId22" Type="http://schemas.microsoft.com/office/2007/relationships/diagramDrawing" Target="../diagrams/drawing11.xml"/><Relationship Id="rId27" Type="http://schemas.microsoft.com/office/2007/relationships/diagramDrawing" Target="../diagrams/drawing12.xml"/><Relationship Id="rId30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2B2CEB-9A72-46C3-BC81-017ABE57CE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8" y="2799819"/>
            <a:ext cx="10515600" cy="310078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  <a:defRPr/>
            </a:pPr>
            <a:r>
              <a:rPr lang="it-IT" altLang="it-IT" sz="3200" b="1" dirty="0">
                <a:latin typeface="3M Circular TT Black" panose="020B0A04020101010102" pitchFamily="34" charset="0"/>
                <a:cs typeface="3M Circular TT Black" panose="020B0A04020101010102" pitchFamily="34" charset="0"/>
              </a:rPr>
              <a:t>Ricoveri ripetuti potenzialmente evitabili: PPR  </a:t>
            </a:r>
            <a:r>
              <a:rPr lang="it-IT" altLang="it-IT" sz="2000" b="1" dirty="0">
                <a:latin typeface="3M Circular TT Black" panose="020B0A04020101010102" pitchFamily="34" charset="0"/>
                <a:cs typeface="3M Circular TT Black" panose="020B0A04020101010102" pitchFamily="34" charset="0"/>
              </a:rPr>
              <a:t>Potentially Preventable Readmissions</a:t>
            </a:r>
            <a:br>
              <a:rPr lang="it-IT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br>
              <a:rPr lang="it-IT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it-IT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Michele Cristofano</a:t>
            </a:r>
            <a:br>
              <a:rPr lang="it-IT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it-IT" sz="20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Azienda Ospedaliero Universitaria Pisana</a:t>
            </a:r>
            <a:b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it-IT" sz="3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9A04825-4F84-4957-ACA4-DB3F71AF9EA5}"/>
              </a:ext>
            </a:extLst>
          </p:cNvPr>
          <p:cNvSpPr/>
          <p:nvPr/>
        </p:nvSpPr>
        <p:spPr>
          <a:xfrm>
            <a:off x="838200" y="124674"/>
            <a:ext cx="11182564" cy="1202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0E4DD0C-8C43-4170-B252-245434C37677}"/>
              </a:ext>
            </a:extLst>
          </p:cNvPr>
          <p:cNvSpPr txBox="1"/>
          <p:nvPr/>
        </p:nvSpPr>
        <p:spPr>
          <a:xfrm>
            <a:off x="0" y="1169859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Ubuntu" panose="020B0504030602030204" pitchFamily="34" charset="0"/>
              </a:rPr>
              <a:t>48°</a:t>
            </a:r>
            <a:r>
              <a:rPr lang="it-IT" sz="3200" b="1" dirty="0">
                <a:solidFill>
                  <a:srgbClr val="B0153A"/>
                </a:solidFill>
                <a:latin typeface="Ubuntu" panose="020B0504030602030204" pitchFamily="34" charset="0"/>
              </a:rPr>
              <a:t> </a:t>
            </a:r>
            <a:r>
              <a:rPr lang="it-IT" sz="3200" b="1" dirty="0">
                <a:latin typeface="Ubuntu" panose="020B0504030602030204" pitchFamily="34" charset="0"/>
              </a:rPr>
              <a:t>CONGRESSO NAZIONALE </a:t>
            </a:r>
            <a: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Ubuntu" panose="020B0504030602030204" pitchFamily="34" charset="0"/>
              </a:rPr>
              <a:t>ANMDO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AC39BA64-9835-427E-AAFF-635DA1524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232" y="423893"/>
            <a:ext cx="1585533" cy="564450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C68B3CA0-99B7-4633-97BC-4A5B373B8C12}"/>
              </a:ext>
            </a:extLst>
          </p:cNvPr>
          <p:cNvCxnSpPr/>
          <p:nvPr/>
        </p:nvCxnSpPr>
        <p:spPr>
          <a:xfrm>
            <a:off x="2774022" y="2414427"/>
            <a:ext cx="6441897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257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2895C940-80C7-31D9-4453-9672B67C6F2C}"/>
              </a:ext>
            </a:extLst>
          </p:cNvPr>
          <p:cNvSpPr txBox="1">
            <a:spLocks/>
          </p:cNvSpPr>
          <p:nvPr/>
        </p:nvSpPr>
        <p:spPr>
          <a:xfrm>
            <a:off x="419530" y="759672"/>
            <a:ext cx="11425237" cy="82296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Classificazione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Ricoveri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tipologia</a:t>
            </a:r>
            <a:endParaRPr lang="it-I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8D73AA-2DBD-CEBB-0630-5846B69C6EFB}"/>
              </a:ext>
            </a:extLst>
          </p:cNvPr>
          <p:cNvSpPr txBox="1">
            <a:spLocks/>
          </p:cNvSpPr>
          <p:nvPr/>
        </p:nvSpPr>
        <p:spPr>
          <a:xfrm>
            <a:off x="379412" y="381000"/>
            <a:ext cx="11425237" cy="82296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14B74A4A-9635-5062-4F17-E08A60F678B8}"/>
              </a:ext>
            </a:extLst>
          </p:cNvPr>
          <p:cNvSpPr/>
          <p:nvPr/>
        </p:nvSpPr>
        <p:spPr>
          <a:xfrm>
            <a:off x="0" y="0"/>
            <a:ext cx="829340" cy="646867"/>
          </a:xfrm>
          <a:prstGeom prst="homePlate">
            <a:avLst>
              <a:gd name="adj" fmla="val 28868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3M Circular TT Bold"/>
                <a:ea typeface="+mn-ea"/>
                <a:cs typeface="+mn-cs"/>
              </a:rPr>
              <a:t>02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EAAFDA-04A4-77B7-B59F-EDD2678B8E45}"/>
              </a:ext>
            </a:extLst>
          </p:cNvPr>
          <p:cNvGrpSpPr/>
          <p:nvPr/>
        </p:nvGrpSpPr>
        <p:grpSpPr>
          <a:xfrm>
            <a:off x="414670" y="1919879"/>
            <a:ext cx="5309422" cy="3561258"/>
            <a:chOff x="555014" y="2473506"/>
            <a:chExt cx="5809927" cy="3697657"/>
          </a:xfrm>
        </p:grpSpPr>
        <p:graphicFrame>
          <p:nvGraphicFramePr>
            <p:cNvPr id="7" name="Content Placeholder 5">
              <a:extLst>
                <a:ext uri="{FF2B5EF4-FFF2-40B4-BE49-F238E27FC236}">
                  <a16:creationId xmlns:a16="http://schemas.microsoft.com/office/drawing/2014/main" id="{3A9E574D-DD9F-E103-C9FE-B507E3A5CA8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104602" y="3106519"/>
            <a:ext cx="3140501" cy="60526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FA63551-8099-BFF6-94E3-90D115C30898}"/>
                </a:ext>
              </a:extLst>
            </p:cNvPr>
            <p:cNvSpPr txBox="1"/>
            <p:nvPr/>
          </p:nvSpPr>
          <p:spPr>
            <a:xfrm>
              <a:off x="790552" y="2676007"/>
              <a:ext cx="295720" cy="310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3M Circular TT Book"/>
                  <a:ea typeface="+mn-ea"/>
                  <a:cs typeface="+mn-cs"/>
                </a:rPr>
                <a:t>n</a:t>
              </a:r>
            </a:p>
          </p:txBody>
        </p:sp>
        <p:graphicFrame>
          <p:nvGraphicFramePr>
            <p:cNvPr id="9" name="Content Placeholder 5">
              <a:extLst>
                <a:ext uri="{FF2B5EF4-FFF2-40B4-BE49-F238E27FC236}">
                  <a16:creationId xmlns:a16="http://schemas.microsoft.com/office/drawing/2014/main" id="{D03C7FC5-E7C5-D1CC-1F17-29BDBDE9628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104602" y="3745945"/>
            <a:ext cx="2119838" cy="60526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10" name="Content Placeholder 5">
              <a:extLst>
                <a:ext uri="{FF2B5EF4-FFF2-40B4-BE49-F238E27FC236}">
                  <a16:creationId xmlns:a16="http://schemas.microsoft.com/office/drawing/2014/main" id="{C0CA97B8-F6F7-62F0-5E0C-53A64A7F261D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104602" y="4926470"/>
            <a:ext cx="4161164" cy="60526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graphicFrame>
          <p:nvGraphicFramePr>
            <p:cNvPr id="11" name="Content Placeholder 5">
              <a:extLst>
                <a:ext uri="{FF2B5EF4-FFF2-40B4-BE49-F238E27FC236}">
                  <a16:creationId xmlns:a16="http://schemas.microsoft.com/office/drawing/2014/main" id="{F1CBADDB-7311-C617-E35B-62D9CB651B44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104602" y="5565894"/>
            <a:ext cx="5260339" cy="60526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graphicFrame>
          <p:nvGraphicFramePr>
            <p:cNvPr id="12" name="Content Placeholder 5">
              <a:extLst>
                <a:ext uri="{FF2B5EF4-FFF2-40B4-BE49-F238E27FC236}">
                  <a16:creationId xmlns:a16="http://schemas.microsoft.com/office/drawing/2014/main" id="{155ABC72-4196-44C1-055B-DCCE042F259D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104602" y="4385371"/>
            <a:ext cx="4553725" cy="50694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  <p:graphicFrame>
          <p:nvGraphicFramePr>
            <p:cNvPr id="13" name="Content Placeholder 5">
              <a:extLst>
                <a:ext uri="{FF2B5EF4-FFF2-40B4-BE49-F238E27FC236}">
                  <a16:creationId xmlns:a16="http://schemas.microsoft.com/office/drawing/2014/main" id="{DA87F46D-EA19-13F5-142B-D45CD6A8894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104602" y="2473507"/>
            <a:ext cx="1099175" cy="59885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8" r:lo="rId29" r:qs="rId30" r:cs="rId31"/>
            </a:graphicData>
          </a:graphic>
        </p:graphicFrame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A30639A-B0E5-EF5B-187D-0D0785B5C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14" y="2473506"/>
              <a:ext cx="309082" cy="394315"/>
            </a:xfrm>
            <a:custGeom>
              <a:avLst/>
              <a:gdLst/>
              <a:ahLst/>
              <a:cxnLst>
                <a:cxn ang="0">
                  <a:pos x="46" y="564"/>
                </a:cxn>
                <a:cxn ang="0">
                  <a:pos x="6" y="524"/>
                </a:cxn>
                <a:cxn ang="0">
                  <a:pos x="0" y="388"/>
                </a:cxn>
                <a:cxn ang="0">
                  <a:pos x="10" y="344"/>
                </a:cxn>
                <a:cxn ang="0">
                  <a:pos x="22" y="326"/>
                </a:cxn>
                <a:cxn ang="0">
                  <a:pos x="40" y="308"/>
                </a:cxn>
                <a:cxn ang="0">
                  <a:pos x="74" y="298"/>
                </a:cxn>
                <a:cxn ang="0">
                  <a:pos x="120" y="298"/>
                </a:cxn>
                <a:cxn ang="0">
                  <a:pos x="144" y="314"/>
                </a:cxn>
                <a:cxn ang="0">
                  <a:pos x="144" y="336"/>
                </a:cxn>
                <a:cxn ang="0">
                  <a:pos x="120" y="352"/>
                </a:cxn>
                <a:cxn ang="0">
                  <a:pos x="74" y="352"/>
                </a:cxn>
                <a:cxn ang="0">
                  <a:pos x="62" y="362"/>
                </a:cxn>
                <a:cxn ang="0">
                  <a:pos x="54" y="388"/>
                </a:cxn>
                <a:cxn ang="0">
                  <a:pos x="54" y="502"/>
                </a:cxn>
                <a:cxn ang="0">
                  <a:pos x="74" y="516"/>
                </a:cxn>
                <a:cxn ang="0">
                  <a:pos x="392" y="510"/>
                </a:cxn>
                <a:cxn ang="0">
                  <a:pos x="398" y="374"/>
                </a:cxn>
                <a:cxn ang="0">
                  <a:pos x="386" y="354"/>
                </a:cxn>
                <a:cxn ang="0">
                  <a:pos x="332" y="352"/>
                </a:cxn>
                <a:cxn ang="0">
                  <a:pos x="280" y="336"/>
                </a:cxn>
                <a:cxn ang="0">
                  <a:pos x="262" y="312"/>
                </a:cxn>
                <a:cxn ang="0">
                  <a:pos x="256" y="220"/>
                </a:cxn>
                <a:cxn ang="0">
                  <a:pos x="270" y="212"/>
                </a:cxn>
                <a:cxn ang="0">
                  <a:pos x="276" y="208"/>
                </a:cxn>
                <a:cxn ang="0">
                  <a:pos x="290" y="196"/>
                </a:cxn>
                <a:cxn ang="0">
                  <a:pos x="310" y="140"/>
                </a:cxn>
                <a:cxn ang="0">
                  <a:pos x="304" y="106"/>
                </a:cxn>
                <a:cxn ang="0">
                  <a:pos x="258" y="60"/>
                </a:cxn>
                <a:cxn ang="0">
                  <a:pos x="224" y="54"/>
                </a:cxn>
                <a:cxn ang="0">
                  <a:pos x="164" y="80"/>
                </a:cxn>
                <a:cxn ang="0">
                  <a:pos x="140" y="140"/>
                </a:cxn>
                <a:cxn ang="0">
                  <a:pos x="148" y="176"/>
                </a:cxn>
                <a:cxn ang="0">
                  <a:pos x="172" y="206"/>
                </a:cxn>
                <a:cxn ang="0">
                  <a:pos x="176" y="244"/>
                </a:cxn>
                <a:cxn ang="0">
                  <a:pos x="158" y="252"/>
                </a:cxn>
                <a:cxn ang="0">
                  <a:pos x="138" y="248"/>
                </a:cxn>
                <a:cxn ang="0">
                  <a:pos x="100" y="200"/>
                </a:cxn>
                <a:cxn ang="0">
                  <a:pos x="86" y="140"/>
                </a:cxn>
                <a:cxn ang="0">
                  <a:pos x="88" y="112"/>
                </a:cxn>
                <a:cxn ang="0">
                  <a:pos x="110" y="62"/>
                </a:cxn>
                <a:cxn ang="0">
                  <a:pos x="148" y="24"/>
                </a:cxn>
                <a:cxn ang="0">
                  <a:pos x="196" y="4"/>
                </a:cxn>
                <a:cxn ang="0">
                  <a:pos x="224" y="0"/>
                </a:cxn>
                <a:cxn ang="0">
                  <a:pos x="278" y="12"/>
                </a:cxn>
                <a:cxn ang="0">
                  <a:pos x="322" y="42"/>
                </a:cxn>
                <a:cxn ang="0">
                  <a:pos x="352" y="86"/>
                </a:cxn>
                <a:cxn ang="0">
                  <a:pos x="364" y="140"/>
                </a:cxn>
                <a:cxn ang="0">
                  <a:pos x="360" y="168"/>
                </a:cxn>
                <a:cxn ang="0">
                  <a:pos x="330" y="230"/>
                </a:cxn>
                <a:cxn ang="0">
                  <a:pos x="310" y="250"/>
                </a:cxn>
                <a:cxn ang="0">
                  <a:pos x="312" y="290"/>
                </a:cxn>
                <a:cxn ang="0">
                  <a:pos x="320" y="298"/>
                </a:cxn>
                <a:cxn ang="0">
                  <a:pos x="376" y="298"/>
                </a:cxn>
                <a:cxn ang="0">
                  <a:pos x="430" y="320"/>
                </a:cxn>
                <a:cxn ang="0">
                  <a:pos x="452" y="374"/>
                </a:cxn>
                <a:cxn ang="0">
                  <a:pos x="450" y="508"/>
                </a:cxn>
                <a:cxn ang="0">
                  <a:pos x="418" y="556"/>
                </a:cxn>
                <a:cxn ang="0">
                  <a:pos x="376" y="570"/>
                </a:cxn>
              </a:cxnLst>
              <a:rect l="0" t="0" r="r" b="b"/>
              <a:pathLst>
                <a:path w="452" h="570">
                  <a:moveTo>
                    <a:pt x="74" y="570"/>
                  </a:moveTo>
                  <a:lnTo>
                    <a:pt x="74" y="570"/>
                  </a:lnTo>
                  <a:lnTo>
                    <a:pt x="60" y="568"/>
                  </a:lnTo>
                  <a:lnTo>
                    <a:pt x="46" y="564"/>
                  </a:lnTo>
                  <a:lnTo>
                    <a:pt x="32" y="556"/>
                  </a:lnTo>
                  <a:lnTo>
                    <a:pt x="22" y="548"/>
                  </a:lnTo>
                  <a:lnTo>
                    <a:pt x="12" y="536"/>
                  </a:lnTo>
                  <a:lnTo>
                    <a:pt x="6" y="524"/>
                  </a:lnTo>
                  <a:lnTo>
                    <a:pt x="0" y="508"/>
                  </a:lnTo>
                  <a:lnTo>
                    <a:pt x="0" y="494"/>
                  </a:lnTo>
                  <a:lnTo>
                    <a:pt x="0" y="494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0" y="376"/>
                  </a:lnTo>
                  <a:lnTo>
                    <a:pt x="2" y="366"/>
                  </a:lnTo>
                  <a:lnTo>
                    <a:pt x="10" y="344"/>
                  </a:lnTo>
                  <a:lnTo>
                    <a:pt x="10" y="344"/>
                  </a:lnTo>
                  <a:lnTo>
                    <a:pt x="10" y="344"/>
                  </a:lnTo>
                  <a:lnTo>
                    <a:pt x="16" y="334"/>
                  </a:lnTo>
                  <a:lnTo>
                    <a:pt x="22" y="326"/>
                  </a:lnTo>
                  <a:lnTo>
                    <a:pt x="30" y="316"/>
                  </a:lnTo>
                  <a:lnTo>
                    <a:pt x="40" y="308"/>
                  </a:lnTo>
                  <a:lnTo>
                    <a:pt x="40" y="308"/>
                  </a:lnTo>
                  <a:lnTo>
                    <a:pt x="40" y="308"/>
                  </a:lnTo>
                  <a:lnTo>
                    <a:pt x="46" y="304"/>
                  </a:lnTo>
                  <a:lnTo>
                    <a:pt x="54" y="302"/>
                  </a:lnTo>
                  <a:lnTo>
                    <a:pt x="64" y="298"/>
                  </a:lnTo>
                  <a:lnTo>
                    <a:pt x="74" y="298"/>
                  </a:lnTo>
                  <a:lnTo>
                    <a:pt x="74" y="298"/>
                  </a:lnTo>
                  <a:lnTo>
                    <a:pt x="74" y="298"/>
                  </a:lnTo>
                  <a:lnTo>
                    <a:pt x="120" y="298"/>
                  </a:lnTo>
                  <a:lnTo>
                    <a:pt x="120" y="298"/>
                  </a:lnTo>
                  <a:lnTo>
                    <a:pt x="120" y="298"/>
                  </a:lnTo>
                  <a:lnTo>
                    <a:pt x="130" y="300"/>
                  </a:lnTo>
                  <a:lnTo>
                    <a:pt x="138" y="306"/>
                  </a:lnTo>
                  <a:lnTo>
                    <a:pt x="144" y="314"/>
                  </a:lnTo>
                  <a:lnTo>
                    <a:pt x="146" y="324"/>
                  </a:lnTo>
                  <a:lnTo>
                    <a:pt x="146" y="324"/>
                  </a:lnTo>
                  <a:lnTo>
                    <a:pt x="146" y="324"/>
                  </a:lnTo>
                  <a:lnTo>
                    <a:pt x="144" y="336"/>
                  </a:lnTo>
                  <a:lnTo>
                    <a:pt x="138" y="344"/>
                  </a:lnTo>
                  <a:lnTo>
                    <a:pt x="130" y="350"/>
                  </a:lnTo>
                  <a:lnTo>
                    <a:pt x="120" y="352"/>
                  </a:lnTo>
                  <a:lnTo>
                    <a:pt x="120" y="352"/>
                  </a:lnTo>
                  <a:lnTo>
                    <a:pt x="120" y="352"/>
                  </a:lnTo>
                  <a:lnTo>
                    <a:pt x="74" y="352"/>
                  </a:lnTo>
                  <a:lnTo>
                    <a:pt x="74" y="352"/>
                  </a:lnTo>
                  <a:lnTo>
                    <a:pt x="74" y="352"/>
                  </a:lnTo>
                  <a:lnTo>
                    <a:pt x="70" y="354"/>
                  </a:lnTo>
                  <a:lnTo>
                    <a:pt x="70" y="354"/>
                  </a:lnTo>
                  <a:lnTo>
                    <a:pt x="70" y="354"/>
                  </a:lnTo>
                  <a:lnTo>
                    <a:pt x="62" y="362"/>
                  </a:lnTo>
                  <a:lnTo>
                    <a:pt x="62" y="362"/>
                  </a:lnTo>
                  <a:lnTo>
                    <a:pt x="62" y="362"/>
                  </a:lnTo>
                  <a:lnTo>
                    <a:pt x="56" y="376"/>
                  </a:lnTo>
                  <a:lnTo>
                    <a:pt x="54" y="388"/>
                  </a:lnTo>
                  <a:lnTo>
                    <a:pt x="54" y="388"/>
                  </a:lnTo>
                  <a:lnTo>
                    <a:pt x="54" y="494"/>
                  </a:lnTo>
                  <a:lnTo>
                    <a:pt x="54" y="494"/>
                  </a:lnTo>
                  <a:lnTo>
                    <a:pt x="54" y="502"/>
                  </a:lnTo>
                  <a:lnTo>
                    <a:pt x="60" y="510"/>
                  </a:lnTo>
                  <a:lnTo>
                    <a:pt x="66" y="514"/>
                  </a:lnTo>
                  <a:lnTo>
                    <a:pt x="74" y="516"/>
                  </a:lnTo>
                  <a:lnTo>
                    <a:pt x="74" y="516"/>
                  </a:lnTo>
                  <a:lnTo>
                    <a:pt x="376" y="516"/>
                  </a:lnTo>
                  <a:lnTo>
                    <a:pt x="376" y="516"/>
                  </a:lnTo>
                  <a:lnTo>
                    <a:pt x="386" y="514"/>
                  </a:lnTo>
                  <a:lnTo>
                    <a:pt x="392" y="510"/>
                  </a:lnTo>
                  <a:lnTo>
                    <a:pt x="396" y="502"/>
                  </a:lnTo>
                  <a:lnTo>
                    <a:pt x="398" y="494"/>
                  </a:lnTo>
                  <a:lnTo>
                    <a:pt x="398" y="494"/>
                  </a:lnTo>
                  <a:lnTo>
                    <a:pt x="398" y="374"/>
                  </a:lnTo>
                  <a:lnTo>
                    <a:pt x="398" y="374"/>
                  </a:lnTo>
                  <a:lnTo>
                    <a:pt x="396" y="366"/>
                  </a:lnTo>
                  <a:lnTo>
                    <a:pt x="392" y="358"/>
                  </a:lnTo>
                  <a:lnTo>
                    <a:pt x="386" y="354"/>
                  </a:lnTo>
                  <a:lnTo>
                    <a:pt x="376" y="352"/>
                  </a:lnTo>
                  <a:lnTo>
                    <a:pt x="376" y="352"/>
                  </a:lnTo>
                  <a:lnTo>
                    <a:pt x="332" y="352"/>
                  </a:lnTo>
                  <a:lnTo>
                    <a:pt x="332" y="352"/>
                  </a:lnTo>
                  <a:lnTo>
                    <a:pt x="318" y="352"/>
                  </a:lnTo>
                  <a:lnTo>
                    <a:pt x="304" y="348"/>
                  </a:lnTo>
                  <a:lnTo>
                    <a:pt x="292" y="344"/>
                  </a:lnTo>
                  <a:lnTo>
                    <a:pt x="280" y="336"/>
                  </a:lnTo>
                  <a:lnTo>
                    <a:pt x="280" y="336"/>
                  </a:lnTo>
                  <a:lnTo>
                    <a:pt x="280" y="336"/>
                  </a:lnTo>
                  <a:lnTo>
                    <a:pt x="270" y="324"/>
                  </a:lnTo>
                  <a:lnTo>
                    <a:pt x="262" y="312"/>
                  </a:lnTo>
                  <a:lnTo>
                    <a:pt x="258" y="298"/>
                  </a:lnTo>
                  <a:lnTo>
                    <a:pt x="256" y="282"/>
                  </a:lnTo>
                  <a:lnTo>
                    <a:pt x="256" y="282"/>
                  </a:lnTo>
                  <a:lnTo>
                    <a:pt x="256" y="220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6" y="208"/>
                  </a:lnTo>
                  <a:lnTo>
                    <a:pt x="276" y="208"/>
                  </a:lnTo>
                  <a:lnTo>
                    <a:pt x="276" y="208"/>
                  </a:lnTo>
                  <a:lnTo>
                    <a:pt x="282" y="204"/>
                  </a:lnTo>
                  <a:lnTo>
                    <a:pt x="290" y="196"/>
                  </a:lnTo>
                  <a:lnTo>
                    <a:pt x="290" y="196"/>
                  </a:lnTo>
                  <a:lnTo>
                    <a:pt x="290" y="196"/>
                  </a:lnTo>
                  <a:lnTo>
                    <a:pt x="296" y="186"/>
                  </a:lnTo>
                  <a:lnTo>
                    <a:pt x="304" y="172"/>
                  </a:lnTo>
                  <a:lnTo>
                    <a:pt x="308" y="158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08" y="122"/>
                  </a:lnTo>
                  <a:lnTo>
                    <a:pt x="304" y="106"/>
                  </a:lnTo>
                  <a:lnTo>
                    <a:pt x="296" y="92"/>
                  </a:lnTo>
                  <a:lnTo>
                    <a:pt x="284" y="80"/>
                  </a:lnTo>
                  <a:lnTo>
                    <a:pt x="272" y="68"/>
                  </a:lnTo>
                  <a:lnTo>
                    <a:pt x="258" y="60"/>
                  </a:lnTo>
                  <a:lnTo>
                    <a:pt x="242" y="56"/>
                  </a:lnTo>
                  <a:lnTo>
                    <a:pt x="224" y="54"/>
                  </a:lnTo>
                  <a:lnTo>
                    <a:pt x="224" y="54"/>
                  </a:lnTo>
                  <a:lnTo>
                    <a:pt x="224" y="54"/>
                  </a:lnTo>
                  <a:lnTo>
                    <a:pt x="208" y="56"/>
                  </a:lnTo>
                  <a:lnTo>
                    <a:pt x="192" y="60"/>
                  </a:lnTo>
                  <a:lnTo>
                    <a:pt x="178" y="68"/>
                  </a:lnTo>
                  <a:lnTo>
                    <a:pt x="164" y="80"/>
                  </a:lnTo>
                  <a:lnTo>
                    <a:pt x="154" y="92"/>
                  </a:lnTo>
                  <a:lnTo>
                    <a:pt x="146" y="106"/>
                  </a:lnTo>
                  <a:lnTo>
                    <a:pt x="142" y="122"/>
                  </a:lnTo>
                  <a:lnTo>
                    <a:pt x="140" y="140"/>
                  </a:lnTo>
                  <a:lnTo>
                    <a:pt x="140" y="140"/>
                  </a:lnTo>
                  <a:lnTo>
                    <a:pt x="140" y="140"/>
                  </a:lnTo>
                  <a:lnTo>
                    <a:pt x="142" y="158"/>
                  </a:lnTo>
                  <a:lnTo>
                    <a:pt x="148" y="176"/>
                  </a:lnTo>
                  <a:lnTo>
                    <a:pt x="158" y="192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8" y="214"/>
                  </a:lnTo>
                  <a:lnTo>
                    <a:pt x="182" y="224"/>
                  </a:lnTo>
                  <a:lnTo>
                    <a:pt x="180" y="234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68" y="250"/>
                  </a:lnTo>
                  <a:lnTo>
                    <a:pt x="158" y="252"/>
                  </a:lnTo>
                  <a:lnTo>
                    <a:pt x="148" y="252"/>
                  </a:lnTo>
                  <a:lnTo>
                    <a:pt x="138" y="248"/>
                  </a:lnTo>
                  <a:lnTo>
                    <a:pt x="138" y="248"/>
                  </a:lnTo>
                  <a:lnTo>
                    <a:pt x="138" y="248"/>
                  </a:lnTo>
                  <a:lnTo>
                    <a:pt x="126" y="238"/>
                  </a:lnTo>
                  <a:lnTo>
                    <a:pt x="116" y="226"/>
                  </a:lnTo>
                  <a:lnTo>
                    <a:pt x="108" y="214"/>
                  </a:lnTo>
                  <a:lnTo>
                    <a:pt x="100" y="200"/>
                  </a:lnTo>
                  <a:lnTo>
                    <a:pt x="94" y="186"/>
                  </a:lnTo>
                  <a:lnTo>
                    <a:pt x="90" y="170"/>
                  </a:lnTo>
                  <a:lnTo>
                    <a:pt x="86" y="156"/>
                  </a:lnTo>
                  <a:lnTo>
                    <a:pt x="86" y="140"/>
                  </a:lnTo>
                  <a:lnTo>
                    <a:pt x="86" y="140"/>
                  </a:lnTo>
                  <a:lnTo>
                    <a:pt x="86" y="140"/>
                  </a:lnTo>
                  <a:lnTo>
                    <a:pt x="86" y="124"/>
                  </a:lnTo>
                  <a:lnTo>
                    <a:pt x="88" y="112"/>
                  </a:lnTo>
                  <a:lnTo>
                    <a:pt x="92" y="98"/>
                  </a:lnTo>
                  <a:lnTo>
                    <a:pt x="96" y="86"/>
                  </a:lnTo>
                  <a:lnTo>
                    <a:pt x="102" y="72"/>
                  </a:lnTo>
                  <a:lnTo>
                    <a:pt x="110" y="62"/>
                  </a:lnTo>
                  <a:lnTo>
                    <a:pt x="118" y="50"/>
                  </a:lnTo>
                  <a:lnTo>
                    <a:pt x="126" y="42"/>
                  </a:lnTo>
                  <a:lnTo>
                    <a:pt x="136" y="32"/>
                  </a:lnTo>
                  <a:lnTo>
                    <a:pt x="148" y="24"/>
                  </a:lnTo>
                  <a:lnTo>
                    <a:pt x="158" y="18"/>
                  </a:lnTo>
                  <a:lnTo>
                    <a:pt x="170" y="12"/>
                  </a:lnTo>
                  <a:lnTo>
                    <a:pt x="184" y="6"/>
                  </a:lnTo>
                  <a:lnTo>
                    <a:pt x="196" y="4"/>
                  </a:lnTo>
                  <a:lnTo>
                    <a:pt x="210" y="2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38" y="2"/>
                  </a:lnTo>
                  <a:lnTo>
                    <a:pt x="252" y="4"/>
                  </a:lnTo>
                  <a:lnTo>
                    <a:pt x="266" y="6"/>
                  </a:lnTo>
                  <a:lnTo>
                    <a:pt x="278" y="12"/>
                  </a:lnTo>
                  <a:lnTo>
                    <a:pt x="290" y="18"/>
                  </a:lnTo>
                  <a:lnTo>
                    <a:pt x="302" y="24"/>
                  </a:lnTo>
                  <a:lnTo>
                    <a:pt x="314" y="32"/>
                  </a:lnTo>
                  <a:lnTo>
                    <a:pt x="322" y="42"/>
                  </a:lnTo>
                  <a:lnTo>
                    <a:pt x="332" y="50"/>
                  </a:lnTo>
                  <a:lnTo>
                    <a:pt x="340" y="62"/>
                  </a:lnTo>
                  <a:lnTo>
                    <a:pt x="346" y="72"/>
                  </a:lnTo>
                  <a:lnTo>
                    <a:pt x="352" y="86"/>
                  </a:lnTo>
                  <a:lnTo>
                    <a:pt x="358" y="98"/>
                  </a:lnTo>
                  <a:lnTo>
                    <a:pt x="360" y="112"/>
                  </a:lnTo>
                  <a:lnTo>
                    <a:pt x="362" y="124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2" y="154"/>
                  </a:lnTo>
                  <a:lnTo>
                    <a:pt x="360" y="168"/>
                  </a:lnTo>
                  <a:lnTo>
                    <a:pt x="358" y="182"/>
                  </a:lnTo>
                  <a:lnTo>
                    <a:pt x="354" y="194"/>
                  </a:lnTo>
                  <a:lnTo>
                    <a:pt x="342" y="214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20" y="242"/>
                  </a:lnTo>
                  <a:lnTo>
                    <a:pt x="310" y="250"/>
                  </a:lnTo>
                  <a:lnTo>
                    <a:pt x="310" y="250"/>
                  </a:lnTo>
                  <a:lnTo>
                    <a:pt x="310" y="282"/>
                  </a:lnTo>
                  <a:lnTo>
                    <a:pt x="310" y="282"/>
                  </a:lnTo>
                  <a:lnTo>
                    <a:pt x="312" y="290"/>
                  </a:lnTo>
                  <a:lnTo>
                    <a:pt x="314" y="294"/>
                  </a:lnTo>
                  <a:lnTo>
                    <a:pt x="314" y="294"/>
                  </a:lnTo>
                  <a:lnTo>
                    <a:pt x="314" y="294"/>
                  </a:lnTo>
                  <a:lnTo>
                    <a:pt x="320" y="298"/>
                  </a:lnTo>
                  <a:lnTo>
                    <a:pt x="332" y="298"/>
                  </a:lnTo>
                  <a:lnTo>
                    <a:pt x="332" y="298"/>
                  </a:lnTo>
                  <a:lnTo>
                    <a:pt x="376" y="298"/>
                  </a:lnTo>
                  <a:lnTo>
                    <a:pt x="376" y="298"/>
                  </a:lnTo>
                  <a:lnTo>
                    <a:pt x="392" y="300"/>
                  </a:lnTo>
                  <a:lnTo>
                    <a:pt x="406" y="304"/>
                  </a:lnTo>
                  <a:lnTo>
                    <a:pt x="418" y="312"/>
                  </a:lnTo>
                  <a:lnTo>
                    <a:pt x="430" y="320"/>
                  </a:lnTo>
                  <a:lnTo>
                    <a:pt x="440" y="332"/>
                  </a:lnTo>
                  <a:lnTo>
                    <a:pt x="446" y="344"/>
                  </a:lnTo>
                  <a:lnTo>
                    <a:pt x="450" y="360"/>
                  </a:lnTo>
                  <a:lnTo>
                    <a:pt x="452" y="374"/>
                  </a:lnTo>
                  <a:lnTo>
                    <a:pt x="452" y="374"/>
                  </a:lnTo>
                  <a:lnTo>
                    <a:pt x="452" y="494"/>
                  </a:lnTo>
                  <a:lnTo>
                    <a:pt x="452" y="494"/>
                  </a:lnTo>
                  <a:lnTo>
                    <a:pt x="450" y="508"/>
                  </a:lnTo>
                  <a:lnTo>
                    <a:pt x="446" y="524"/>
                  </a:lnTo>
                  <a:lnTo>
                    <a:pt x="440" y="536"/>
                  </a:lnTo>
                  <a:lnTo>
                    <a:pt x="430" y="548"/>
                  </a:lnTo>
                  <a:lnTo>
                    <a:pt x="418" y="556"/>
                  </a:lnTo>
                  <a:lnTo>
                    <a:pt x="406" y="564"/>
                  </a:lnTo>
                  <a:lnTo>
                    <a:pt x="392" y="568"/>
                  </a:lnTo>
                  <a:lnTo>
                    <a:pt x="376" y="570"/>
                  </a:lnTo>
                  <a:lnTo>
                    <a:pt x="376" y="570"/>
                  </a:lnTo>
                  <a:lnTo>
                    <a:pt x="74" y="570"/>
                  </a:lnTo>
                  <a:lnTo>
                    <a:pt x="74" y="570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6CF1A6-C810-CAE5-4671-0F5AA90C9184}"/>
                </a:ext>
              </a:extLst>
            </p:cNvPr>
            <p:cNvSpPr txBox="1"/>
            <p:nvPr/>
          </p:nvSpPr>
          <p:spPr>
            <a:xfrm>
              <a:off x="808882" y="3360412"/>
              <a:ext cx="257269" cy="310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D2D2D2"/>
                  </a:solidFill>
                  <a:effectLst/>
                  <a:uLnTx/>
                  <a:uFillTx/>
                  <a:latin typeface="3M Circular TT Book"/>
                  <a:ea typeface="+mn-ea"/>
                  <a:cs typeface="+mn-cs"/>
                </a:rPr>
                <a:t>1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D2D2D2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A3FFC0B-C822-F8E8-595E-05998858F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14" y="3157911"/>
              <a:ext cx="309082" cy="394315"/>
            </a:xfrm>
            <a:custGeom>
              <a:avLst/>
              <a:gdLst/>
              <a:ahLst/>
              <a:cxnLst>
                <a:cxn ang="0">
                  <a:pos x="46" y="564"/>
                </a:cxn>
                <a:cxn ang="0">
                  <a:pos x="6" y="524"/>
                </a:cxn>
                <a:cxn ang="0">
                  <a:pos x="0" y="388"/>
                </a:cxn>
                <a:cxn ang="0">
                  <a:pos x="10" y="344"/>
                </a:cxn>
                <a:cxn ang="0">
                  <a:pos x="22" y="326"/>
                </a:cxn>
                <a:cxn ang="0">
                  <a:pos x="40" y="308"/>
                </a:cxn>
                <a:cxn ang="0">
                  <a:pos x="74" y="298"/>
                </a:cxn>
                <a:cxn ang="0">
                  <a:pos x="120" y="298"/>
                </a:cxn>
                <a:cxn ang="0">
                  <a:pos x="144" y="314"/>
                </a:cxn>
                <a:cxn ang="0">
                  <a:pos x="144" y="336"/>
                </a:cxn>
                <a:cxn ang="0">
                  <a:pos x="120" y="352"/>
                </a:cxn>
                <a:cxn ang="0">
                  <a:pos x="74" y="352"/>
                </a:cxn>
                <a:cxn ang="0">
                  <a:pos x="62" y="362"/>
                </a:cxn>
                <a:cxn ang="0">
                  <a:pos x="54" y="388"/>
                </a:cxn>
                <a:cxn ang="0">
                  <a:pos x="54" y="502"/>
                </a:cxn>
                <a:cxn ang="0">
                  <a:pos x="74" y="516"/>
                </a:cxn>
                <a:cxn ang="0">
                  <a:pos x="392" y="510"/>
                </a:cxn>
                <a:cxn ang="0">
                  <a:pos x="398" y="374"/>
                </a:cxn>
                <a:cxn ang="0">
                  <a:pos x="386" y="354"/>
                </a:cxn>
                <a:cxn ang="0">
                  <a:pos x="332" y="352"/>
                </a:cxn>
                <a:cxn ang="0">
                  <a:pos x="280" y="336"/>
                </a:cxn>
                <a:cxn ang="0">
                  <a:pos x="262" y="312"/>
                </a:cxn>
                <a:cxn ang="0">
                  <a:pos x="256" y="220"/>
                </a:cxn>
                <a:cxn ang="0">
                  <a:pos x="270" y="212"/>
                </a:cxn>
                <a:cxn ang="0">
                  <a:pos x="276" y="208"/>
                </a:cxn>
                <a:cxn ang="0">
                  <a:pos x="290" y="196"/>
                </a:cxn>
                <a:cxn ang="0">
                  <a:pos x="310" y="140"/>
                </a:cxn>
                <a:cxn ang="0">
                  <a:pos x="304" y="106"/>
                </a:cxn>
                <a:cxn ang="0">
                  <a:pos x="258" y="60"/>
                </a:cxn>
                <a:cxn ang="0">
                  <a:pos x="224" y="54"/>
                </a:cxn>
                <a:cxn ang="0">
                  <a:pos x="164" y="80"/>
                </a:cxn>
                <a:cxn ang="0">
                  <a:pos x="140" y="140"/>
                </a:cxn>
                <a:cxn ang="0">
                  <a:pos x="148" y="176"/>
                </a:cxn>
                <a:cxn ang="0">
                  <a:pos x="172" y="206"/>
                </a:cxn>
                <a:cxn ang="0">
                  <a:pos x="176" y="244"/>
                </a:cxn>
                <a:cxn ang="0">
                  <a:pos x="158" y="252"/>
                </a:cxn>
                <a:cxn ang="0">
                  <a:pos x="138" y="248"/>
                </a:cxn>
                <a:cxn ang="0">
                  <a:pos x="100" y="200"/>
                </a:cxn>
                <a:cxn ang="0">
                  <a:pos x="86" y="140"/>
                </a:cxn>
                <a:cxn ang="0">
                  <a:pos x="88" y="112"/>
                </a:cxn>
                <a:cxn ang="0">
                  <a:pos x="110" y="62"/>
                </a:cxn>
                <a:cxn ang="0">
                  <a:pos x="148" y="24"/>
                </a:cxn>
                <a:cxn ang="0">
                  <a:pos x="196" y="4"/>
                </a:cxn>
                <a:cxn ang="0">
                  <a:pos x="224" y="0"/>
                </a:cxn>
                <a:cxn ang="0">
                  <a:pos x="278" y="12"/>
                </a:cxn>
                <a:cxn ang="0">
                  <a:pos x="322" y="42"/>
                </a:cxn>
                <a:cxn ang="0">
                  <a:pos x="352" y="86"/>
                </a:cxn>
                <a:cxn ang="0">
                  <a:pos x="364" y="140"/>
                </a:cxn>
                <a:cxn ang="0">
                  <a:pos x="360" y="168"/>
                </a:cxn>
                <a:cxn ang="0">
                  <a:pos x="330" y="230"/>
                </a:cxn>
                <a:cxn ang="0">
                  <a:pos x="310" y="250"/>
                </a:cxn>
                <a:cxn ang="0">
                  <a:pos x="312" y="290"/>
                </a:cxn>
                <a:cxn ang="0">
                  <a:pos x="320" y="298"/>
                </a:cxn>
                <a:cxn ang="0">
                  <a:pos x="376" y="298"/>
                </a:cxn>
                <a:cxn ang="0">
                  <a:pos x="430" y="320"/>
                </a:cxn>
                <a:cxn ang="0">
                  <a:pos x="452" y="374"/>
                </a:cxn>
                <a:cxn ang="0">
                  <a:pos x="450" y="508"/>
                </a:cxn>
                <a:cxn ang="0">
                  <a:pos x="418" y="556"/>
                </a:cxn>
                <a:cxn ang="0">
                  <a:pos x="376" y="570"/>
                </a:cxn>
              </a:cxnLst>
              <a:rect l="0" t="0" r="r" b="b"/>
              <a:pathLst>
                <a:path w="452" h="570">
                  <a:moveTo>
                    <a:pt x="74" y="570"/>
                  </a:moveTo>
                  <a:lnTo>
                    <a:pt x="74" y="570"/>
                  </a:lnTo>
                  <a:lnTo>
                    <a:pt x="60" y="568"/>
                  </a:lnTo>
                  <a:lnTo>
                    <a:pt x="46" y="564"/>
                  </a:lnTo>
                  <a:lnTo>
                    <a:pt x="32" y="556"/>
                  </a:lnTo>
                  <a:lnTo>
                    <a:pt x="22" y="548"/>
                  </a:lnTo>
                  <a:lnTo>
                    <a:pt x="12" y="536"/>
                  </a:lnTo>
                  <a:lnTo>
                    <a:pt x="6" y="524"/>
                  </a:lnTo>
                  <a:lnTo>
                    <a:pt x="0" y="508"/>
                  </a:lnTo>
                  <a:lnTo>
                    <a:pt x="0" y="494"/>
                  </a:lnTo>
                  <a:lnTo>
                    <a:pt x="0" y="494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0" y="376"/>
                  </a:lnTo>
                  <a:lnTo>
                    <a:pt x="2" y="366"/>
                  </a:lnTo>
                  <a:lnTo>
                    <a:pt x="10" y="344"/>
                  </a:lnTo>
                  <a:lnTo>
                    <a:pt x="10" y="344"/>
                  </a:lnTo>
                  <a:lnTo>
                    <a:pt x="10" y="344"/>
                  </a:lnTo>
                  <a:lnTo>
                    <a:pt x="16" y="334"/>
                  </a:lnTo>
                  <a:lnTo>
                    <a:pt x="22" y="326"/>
                  </a:lnTo>
                  <a:lnTo>
                    <a:pt x="30" y="316"/>
                  </a:lnTo>
                  <a:lnTo>
                    <a:pt x="40" y="308"/>
                  </a:lnTo>
                  <a:lnTo>
                    <a:pt x="40" y="308"/>
                  </a:lnTo>
                  <a:lnTo>
                    <a:pt x="40" y="308"/>
                  </a:lnTo>
                  <a:lnTo>
                    <a:pt x="46" y="304"/>
                  </a:lnTo>
                  <a:lnTo>
                    <a:pt x="54" y="302"/>
                  </a:lnTo>
                  <a:lnTo>
                    <a:pt x="64" y="298"/>
                  </a:lnTo>
                  <a:lnTo>
                    <a:pt x="74" y="298"/>
                  </a:lnTo>
                  <a:lnTo>
                    <a:pt x="74" y="298"/>
                  </a:lnTo>
                  <a:lnTo>
                    <a:pt x="74" y="298"/>
                  </a:lnTo>
                  <a:lnTo>
                    <a:pt x="120" y="298"/>
                  </a:lnTo>
                  <a:lnTo>
                    <a:pt x="120" y="298"/>
                  </a:lnTo>
                  <a:lnTo>
                    <a:pt x="120" y="298"/>
                  </a:lnTo>
                  <a:lnTo>
                    <a:pt x="130" y="300"/>
                  </a:lnTo>
                  <a:lnTo>
                    <a:pt x="138" y="306"/>
                  </a:lnTo>
                  <a:lnTo>
                    <a:pt x="144" y="314"/>
                  </a:lnTo>
                  <a:lnTo>
                    <a:pt x="146" y="324"/>
                  </a:lnTo>
                  <a:lnTo>
                    <a:pt x="146" y="324"/>
                  </a:lnTo>
                  <a:lnTo>
                    <a:pt x="146" y="324"/>
                  </a:lnTo>
                  <a:lnTo>
                    <a:pt x="144" y="336"/>
                  </a:lnTo>
                  <a:lnTo>
                    <a:pt x="138" y="344"/>
                  </a:lnTo>
                  <a:lnTo>
                    <a:pt x="130" y="350"/>
                  </a:lnTo>
                  <a:lnTo>
                    <a:pt x="120" y="352"/>
                  </a:lnTo>
                  <a:lnTo>
                    <a:pt x="120" y="352"/>
                  </a:lnTo>
                  <a:lnTo>
                    <a:pt x="120" y="352"/>
                  </a:lnTo>
                  <a:lnTo>
                    <a:pt x="74" y="352"/>
                  </a:lnTo>
                  <a:lnTo>
                    <a:pt x="74" y="352"/>
                  </a:lnTo>
                  <a:lnTo>
                    <a:pt x="74" y="352"/>
                  </a:lnTo>
                  <a:lnTo>
                    <a:pt x="70" y="354"/>
                  </a:lnTo>
                  <a:lnTo>
                    <a:pt x="70" y="354"/>
                  </a:lnTo>
                  <a:lnTo>
                    <a:pt x="70" y="354"/>
                  </a:lnTo>
                  <a:lnTo>
                    <a:pt x="62" y="362"/>
                  </a:lnTo>
                  <a:lnTo>
                    <a:pt x="62" y="362"/>
                  </a:lnTo>
                  <a:lnTo>
                    <a:pt x="62" y="362"/>
                  </a:lnTo>
                  <a:lnTo>
                    <a:pt x="56" y="376"/>
                  </a:lnTo>
                  <a:lnTo>
                    <a:pt x="54" y="388"/>
                  </a:lnTo>
                  <a:lnTo>
                    <a:pt x="54" y="388"/>
                  </a:lnTo>
                  <a:lnTo>
                    <a:pt x="54" y="494"/>
                  </a:lnTo>
                  <a:lnTo>
                    <a:pt x="54" y="494"/>
                  </a:lnTo>
                  <a:lnTo>
                    <a:pt x="54" y="502"/>
                  </a:lnTo>
                  <a:lnTo>
                    <a:pt x="60" y="510"/>
                  </a:lnTo>
                  <a:lnTo>
                    <a:pt x="66" y="514"/>
                  </a:lnTo>
                  <a:lnTo>
                    <a:pt x="74" y="516"/>
                  </a:lnTo>
                  <a:lnTo>
                    <a:pt x="74" y="516"/>
                  </a:lnTo>
                  <a:lnTo>
                    <a:pt x="376" y="516"/>
                  </a:lnTo>
                  <a:lnTo>
                    <a:pt x="376" y="516"/>
                  </a:lnTo>
                  <a:lnTo>
                    <a:pt x="386" y="514"/>
                  </a:lnTo>
                  <a:lnTo>
                    <a:pt x="392" y="510"/>
                  </a:lnTo>
                  <a:lnTo>
                    <a:pt x="396" y="502"/>
                  </a:lnTo>
                  <a:lnTo>
                    <a:pt x="398" y="494"/>
                  </a:lnTo>
                  <a:lnTo>
                    <a:pt x="398" y="494"/>
                  </a:lnTo>
                  <a:lnTo>
                    <a:pt x="398" y="374"/>
                  </a:lnTo>
                  <a:lnTo>
                    <a:pt x="398" y="374"/>
                  </a:lnTo>
                  <a:lnTo>
                    <a:pt x="396" y="366"/>
                  </a:lnTo>
                  <a:lnTo>
                    <a:pt x="392" y="358"/>
                  </a:lnTo>
                  <a:lnTo>
                    <a:pt x="386" y="354"/>
                  </a:lnTo>
                  <a:lnTo>
                    <a:pt x="376" y="352"/>
                  </a:lnTo>
                  <a:lnTo>
                    <a:pt x="376" y="352"/>
                  </a:lnTo>
                  <a:lnTo>
                    <a:pt x="332" y="352"/>
                  </a:lnTo>
                  <a:lnTo>
                    <a:pt x="332" y="352"/>
                  </a:lnTo>
                  <a:lnTo>
                    <a:pt x="318" y="352"/>
                  </a:lnTo>
                  <a:lnTo>
                    <a:pt x="304" y="348"/>
                  </a:lnTo>
                  <a:lnTo>
                    <a:pt x="292" y="344"/>
                  </a:lnTo>
                  <a:lnTo>
                    <a:pt x="280" y="336"/>
                  </a:lnTo>
                  <a:lnTo>
                    <a:pt x="280" y="336"/>
                  </a:lnTo>
                  <a:lnTo>
                    <a:pt x="280" y="336"/>
                  </a:lnTo>
                  <a:lnTo>
                    <a:pt x="270" y="324"/>
                  </a:lnTo>
                  <a:lnTo>
                    <a:pt x="262" y="312"/>
                  </a:lnTo>
                  <a:lnTo>
                    <a:pt x="258" y="298"/>
                  </a:lnTo>
                  <a:lnTo>
                    <a:pt x="256" y="282"/>
                  </a:lnTo>
                  <a:lnTo>
                    <a:pt x="256" y="282"/>
                  </a:lnTo>
                  <a:lnTo>
                    <a:pt x="256" y="220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6" y="208"/>
                  </a:lnTo>
                  <a:lnTo>
                    <a:pt x="276" y="208"/>
                  </a:lnTo>
                  <a:lnTo>
                    <a:pt x="276" y="208"/>
                  </a:lnTo>
                  <a:lnTo>
                    <a:pt x="282" y="204"/>
                  </a:lnTo>
                  <a:lnTo>
                    <a:pt x="290" y="196"/>
                  </a:lnTo>
                  <a:lnTo>
                    <a:pt x="290" y="196"/>
                  </a:lnTo>
                  <a:lnTo>
                    <a:pt x="290" y="196"/>
                  </a:lnTo>
                  <a:lnTo>
                    <a:pt x="296" y="186"/>
                  </a:lnTo>
                  <a:lnTo>
                    <a:pt x="304" y="172"/>
                  </a:lnTo>
                  <a:lnTo>
                    <a:pt x="308" y="158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08" y="122"/>
                  </a:lnTo>
                  <a:lnTo>
                    <a:pt x="304" y="106"/>
                  </a:lnTo>
                  <a:lnTo>
                    <a:pt x="296" y="92"/>
                  </a:lnTo>
                  <a:lnTo>
                    <a:pt x="284" y="80"/>
                  </a:lnTo>
                  <a:lnTo>
                    <a:pt x="272" y="68"/>
                  </a:lnTo>
                  <a:lnTo>
                    <a:pt x="258" y="60"/>
                  </a:lnTo>
                  <a:lnTo>
                    <a:pt x="242" y="56"/>
                  </a:lnTo>
                  <a:lnTo>
                    <a:pt x="224" y="54"/>
                  </a:lnTo>
                  <a:lnTo>
                    <a:pt x="224" y="54"/>
                  </a:lnTo>
                  <a:lnTo>
                    <a:pt x="224" y="54"/>
                  </a:lnTo>
                  <a:lnTo>
                    <a:pt x="208" y="56"/>
                  </a:lnTo>
                  <a:lnTo>
                    <a:pt x="192" y="60"/>
                  </a:lnTo>
                  <a:lnTo>
                    <a:pt x="178" y="68"/>
                  </a:lnTo>
                  <a:lnTo>
                    <a:pt x="164" y="80"/>
                  </a:lnTo>
                  <a:lnTo>
                    <a:pt x="154" y="92"/>
                  </a:lnTo>
                  <a:lnTo>
                    <a:pt x="146" y="106"/>
                  </a:lnTo>
                  <a:lnTo>
                    <a:pt x="142" y="122"/>
                  </a:lnTo>
                  <a:lnTo>
                    <a:pt x="140" y="140"/>
                  </a:lnTo>
                  <a:lnTo>
                    <a:pt x="140" y="140"/>
                  </a:lnTo>
                  <a:lnTo>
                    <a:pt x="140" y="140"/>
                  </a:lnTo>
                  <a:lnTo>
                    <a:pt x="142" y="158"/>
                  </a:lnTo>
                  <a:lnTo>
                    <a:pt x="148" y="176"/>
                  </a:lnTo>
                  <a:lnTo>
                    <a:pt x="158" y="192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8" y="214"/>
                  </a:lnTo>
                  <a:lnTo>
                    <a:pt x="182" y="224"/>
                  </a:lnTo>
                  <a:lnTo>
                    <a:pt x="180" y="234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68" y="250"/>
                  </a:lnTo>
                  <a:lnTo>
                    <a:pt x="158" y="252"/>
                  </a:lnTo>
                  <a:lnTo>
                    <a:pt x="148" y="252"/>
                  </a:lnTo>
                  <a:lnTo>
                    <a:pt x="138" y="248"/>
                  </a:lnTo>
                  <a:lnTo>
                    <a:pt x="138" y="248"/>
                  </a:lnTo>
                  <a:lnTo>
                    <a:pt x="138" y="248"/>
                  </a:lnTo>
                  <a:lnTo>
                    <a:pt x="126" y="238"/>
                  </a:lnTo>
                  <a:lnTo>
                    <a:pt x="116" y="226"/>
                  </a:lnTo>
                  <a:lnTo>
                    <a:pt x="108" y="214"/>
                  </a:lnTo>
                  <a:lnTo>
                    <a:pt x="100" y="200"/>
                  </a:lnTo>
                  <a:lnTo>
                    <a:pt x="94" y="186"/>
                  </a:lnTo>
                  <a:lnTo>
                    <a:pt x="90" y="170"/>
                  </a:lnTo>
                  <a:lnTo>
                    <a:pt x="86" y="156"/>
                  </a:lnTo>
                  <a:lnTo>
                    <a:pt x="86" y="140"/>
                  </a:lnTo>
                  <a:lnTo>
                    <a:pt x="86" y="140"/>
                  </a:lnTo>
                  <a:lnTo>
                    <a:pt x="86" y="140"/>
                  </a:lnTo>
                  <a:lnTo>
                    <a:pt x="86" y="124"/>
                  </a:lnTo>
                  <a:lnTo>
                    <a:pt x="88" y="112"/>
                  </a:lnTo>
                  <a:lnTo>
                    <a:pt x="92" y="98"/>
                  </a:lnTo>
                  <a:lnTo>
                    <a:pt x="96" y="86"/>
                  </a:lnTo>
                  <a:lnTo>
                    <a:pt x="102" y="72"/>
                  </a:lnTo>
                  <a:lnTo>
                    <a:pt x="110" y="62"/>
                  </a:lnTo>
                  <a:lnTo>
                    <a:pt x="118" y="50"/>
                  </a:lnTo>
                  <a:lnTo>
                    <a:pt x="126" y="42"/>
                  </a:lnTo>
                  <a:lnTo>
                    <a:pt x="136" y="32"/>
                  </a:lnTo>
                  <a:lnTo>
                    <a:pt x="148" y="24"/>
                  </a:lnTo>
                  <a:lnTo>
                    <a:pt x="158" y="18"/>
                  </a:lnTo>
                  <a:lnTo>
                    <a:pt x="170" y="12"/>
                  </a:lnTo>
                  <a:lnTo>
                    <a:pt x="184" y="6"/>
                  </a:lnTo>
                  <a:lnTo>
                    <a:pt x="196" y="4"/>
                  </a:lnTo>
                  <a:lnTo>
                    <a:pt x="210" y="2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38" y="2"/>
                  </a:lnTo>
                  <a:lnTo>
                    <a:pt x="252" y="4"/>
                  </a:lnTo>
                  <a:lnTo>
                    <a:pt x="266" y="6"/>
                  </a:lnTo>
                  <a:lnTo>
                    <a:pt x="278" y="12"/>
                  </a:lnTo>
                  <a:lnTo>
                    <a:pt x="290" y="18"/>
                  </a:lnTo>
                  <a:lnTo>
                    <a:pt x="302" y="24"/>
                  </a:lnTo>
                  <a:lnTo>
                    <a:pt x="314" y="32"/>
                  </a:lnTo>
                  <a:lnTo>
                    <a:pt x="322" y="42"/>
                  </a:lnTo>
                  <a:lnTo>
                    <a:pt x="332" y="50"/>
                  </a:lnTo>
                  <a:lnTo>
                    <a:pt x="340" y="62"/>
                  </a:lnTo>
                  <a:lnTo>
                    <a:pt x="346" y="72"/>
                  </a:lnTo>
                  <a:lnTo>
                    <a:pt x="352" y="86"/>
                  </a:lnTo>
                  <a:lnTo>
                    <a:pt x="358" y="98"/>
                  </a:lnTo>
                  <a:lnTo>
                    <a:pt x="360" y="112"/>
                  </a:lnTo>
                  <a:lnTo>
                    <a:pt x="362" y="124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2" y="154"/>
                  </a:lnTo>
                  <a:lnTo>
                    <a:pt x="360" y="168"/>
                  </a:lnTo>
                  <a:lnTo>
                    <a:pt x="358" y="182"/>
                  </a:lnTo>
                  <a:lnTo>
                    <a:pt x="354" y="194"/>
                  </a:lnTo>
                  <a:lnTo>
                    <a:pt x="342" y="214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20" y="242"/>
                  </a:lnTo>
                  <a:lnTo>
                    <a:pt x="310" y="250"/>
                  </a:lnTo>
                  <a:lnTo>
                    <a:pt x="310" y="250"/>
                  </a:lnTo>
                  <a:lnTo>
                    <a:pt x="310" y="282"/>
                  </a:lnTo>
                  <a:lnTo>
                    <a:pt x="310" y="282"/>
                  </a:lnTo>
                  <a:lnTo>
                    <a:pt x="312" y="290"/>
                  </a:lnTo>
                  <a:lnTo>
                    <a:pt x="314" y="294"/>
                  </a:lnTo>
                  <a:lnTo>
                    <a:pt x="314" y="294"/>
                  </a:lnTo>
                  <a:lnTo>
                    <a:pt x="314" y="294"/>
                  </a:lnTo>
                  <a:lnTo>
                    <a:pt x="320" y="298"/>
                  </a:lnTo>
                  <a:lnTo>
                    <a:pt x="332" y="298"/>
                  </a:lnTo>
                  <a:lnTo>
                    <a:pt x="332" y="298"/>
                  </a:lnTo>
                  <a:lnTo>
                    <a:pt x="376" y="298"/>
                  </a:lnTo>
                  <a:lnTo>
                    <a:pt x="376" y="298"/>
                  </a:lnTo>
                  <a:lnTo>
                    <a:pt x="392" y="300"/>
                  </a:lnTo>
                  <a:lnTo>
                    <a:pt x="406" y="304"/>
                  </a:lnTo>
                  <a:lnTo>
                    <a:pt x="418" y="312"/>
                  </a:lnTo>
                  <a:lnTo>
                    <a:pt x="430" y="320"/>
                  </a:lnTo>
                  <a:lnTo>
                    <a:pt x="440" y="332"/>
                  </a:lnTo>
                  <a:lnTo>
                    <a:pt x="446" y="344"/>
                  </a:lnTo>
                  <a:lnTo>
                    <a:pt x="450" y="360"/>
                  </a:lnTo>
                  <a:lnTo>
                    <a:pt x="452" y="374"/>
                  </a:lnTo>
                  <a:lnTo>
                    <a:pt x="452" y="374"/>
                  </a:lnTo>
                  <a:lnTo>
                    <a:pt x="452" y="494"/>
                  </a:lnTo>
                  <a:lnTo>
                    <a:pt x="452" y="494"/>
                  </a:lnTo>
                  <a:lnTo>
                    <a:pt x="450" y="508"/>
                  </a:lnTo>
                  <a:lnTo>
                    <a:pt x="446" y="524"/>
                  </a:lnTo>
                  <a:lnTo>
                    <a:pt x="440" y="536"/>
                  </a:lnTo>
                  <a:lnTo>
                    <a:pt x="430" y="548"/>
                  </a:lnTo>
                  <a:lnTo>
                    <a:pt x="418" y="556"/>
                  </a:lnTo>
                  <a:lnTo>
                    <a:pt x="406" y="564"/>
                  </a:lnTo>
                  <a:lnTo>
                    <a:pt x="392" y="568"/>
                  </a:lnTo>
                  <a:lnTo>
                    <a:pt x="376" y="570"/>
                  </a:lnTo>
                  <a:lnTo>
                    <a:pt x="376" y="570"/>
                  </a:lnTo>
                  <a:lnTo>
                    <a:pt x="74" y="570"/>
                  </a:lnTo>
                  <a:lnTo>
                    <a:pt x="74" y="57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D2D2D2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05BF31-855C-A28E-CFEE-77768D310F0B}"/>
                </a:ext>
              </a:extLst>
            </p:cNvPr>
            <p:cNvSpPr txBox="1"/>
            <p:nvPr/>
          </p:nvSpPr>
          <p:spPr>
            <a:xfrm>
              <a:off x="790552" y="4044818"/>
              <a:ext cx="292224" cy="310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D2D2D2"/>
                  </a:solidFill>
                  <a:effectLst/>
                  <a:uLnTx/>
                  <a:uFillTx/>
                  <a:latin typeface="3M Circular TT Book"/>
                  <a:ea typeface="+mn-ea"/>
                  <a:cs typeface="+mn-cs"/>
                </a:rPr>
                <a:t>2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D2D2D2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BB3648A1-7E28-4C0D-3D0D-DC0E928CD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14" y="3842316"/>
              <a:ext cx="309082" cy="394315"/>
            </a:xfrm>
            <a:custGeom>
              <a:avLst/>
              <a:gdLst/>
              <a:ahLst/>
              <a:cxnLst>
                <a:cxn ang="0">
                  <a:pos x="46" y="564"/>
                </a:cxn>
                <a:cxn ang="0">
                  <a:pos x="6" y="524"/>
                </a:cxn>
                <a:cxn ang="0">
                  <a:pos x="0" y="388"/>
                </a:cxn>
                <a:cxn ang="0">
                  <a:pos x="10" y="344"/>
                </a:cxn>
                <a:cxn ang="0">
                  <a:pos x="22" y="326"/>
                </a:cxn>
                <a:cxn ang="0">
                  <a:pos x="40" y="308"/>
                </a:cxn>
                <a:cxn ang="0">
                  <a:pos x="74" y="298"/>
                </a:cxn>
                <a:cxn ang="0">
                  <a:pos x="120" y="298"/>
                </a:cxn>
                <a:cxn ang="0">
                  <a:pos x="144" y="314"/>
                </a:cxn>
                <a:cxn ang="0">
                  <a:pos x="144" y="336"/>
                </a:cxn>
                <a:cxn ang="0">
                  <a:pos x="120" y="352"/>
                </a:cxn>
                <a:cxn ang="0">
                  <a:pos x="74" y="352"/>
                </a:cxn>
                <a:cxn ang="0">
                  <a:pos x="62" y="362"/>
                </a:cxn>
                <a:cxn ang="0">
                  <a:pos x="54" y="388"/>
                </a:cxn>
                <a:cxn ang="0">
                  <a:pos x="54" y="502"/>
                </a:cxn>
                <a:cxn ang="0">
                  <a:pos x="74" y="516"/>
                </a:cxn>
                <a:cxn ang="0">
                  <a:pos x="392" y="510"/>
                </a:cxn>
                <a:cxn ang="0">
                  <a:pos x="398" y="374"/>
                </a:cxn>
                <a:cxn ang="0">
                  <a:pos x="386" y="354"/>
                </a:cxn>
                <a:cxn ang="0">
                  <a:pos x="332" y="352"/>
                </a:cxn>
                <a:cxn ang="0">
                  <a:pos x="280" y="336"/>
                </a:cxn>
                <a:cxn ang="0">
                  <a:pos x="262" y="312"/>
                </a:cxn>
                <a:cxn ang="0">
                  <a:pos x="256" y="220"/>
                </a:cxn>
                <a:cxn ang="0">
                  <a:pos x="270" y="212"/>
                </a:cxn>
                <a:cxn ang="0">
                  <a:pos x="276" y="208"/>
                </a:cxn>
                <a:cxn ang="0">
                  <a:pos x="290" y="196"/>
                </a:cxn>
                <a:cxn ang="0">
                  <a:pos x="310" y="140"/>
                </a:cxn>
                <a:cxn ang="0">
                  <a:pos x="304" y="106"/>
                </a:cxn>
                <a:cxn ang="0">
                  <a:pos x="258" y="60"/>
                </a:cxn>
                <a:cxn ang="0">
                  <a:pos x="224" y="54"/>
                </a:cxn>
                <a:cxn ang="0">
                  <a:pos x="164" y="80"/>
                </a:cxn>
                <a:cxn ang="0">
                  <a:pos x="140" y="140"/>
                </a:cxn>
                <a:cxn ang="0">
                  <a:pos x="148" y="176"/>
                </a:cxn>
                <a:cxn ang="0">
                  <a:pos x="172" y="206"/>
                </a:cxn>
                <a:cxn ang="0">
                  <a:pos x="176" y="244"/>
                </a:cxn>
                <a:cxn ang="0">
                  <a:pos x="158" y="252"/>
                </a:cxn>
                <a:cxn ang="0">
                  <a:pos x="138" y="248"/>
                </a:cxn>
                <a:cxn ang="0">
                  <a:pos x="100" y="200"/>
                </a:cxn>
                <a:cxn ang="0">
                  <a:pos x="86" y="140"/>
                </a:cxn>
                <a:cxn ang="0">
                  <a:pos x="88" y="112"/>
                </a:cxn>
                <a:cxn ang="0">
                  <a:pos x="110" y="62"/>
                </a:cxn>
                <a:cxn ang="0">
                  <a:pos x="148" y="24"/>
                </a:cxn>
                <a:cxn ang="0">
                  <a:pos x="196" y="4"/>
                </a:cxn>
                <a:cxn ang="0">
                  <a:pos x="224" y="0"/>
                </a:cxn>
                <a:cxn ang="0">
                  <a:pos x="278" y="12"/>
                </a:cxn>
                <a:cxn ang="0">
                  <a:pos x="322" y="42"/>
                </a:cxn>
                <a:cxn ang="0">
                  <a:pos x="352" y="86"/>
                </a:cxn>
                <a:cxn ang="0">
                  <a:pos x="364" y="140"/>
                </a:cxn>
                <a:cxn ang="0">
                  <a:pos x="360" y="168"/>
                </a:cxn>
                <a:cxn ang="0">
                  <a:pos x="330" y="230"/>
                </a:cxn>
                <a:cxn ang="0">
                  <a:pos x="310" y="250"/>
                </a:cxn>
                <a:cxn ang="0">
                  <a:pos x="312" y="290"/>
                </a:cxn>
                <a:cxn ang="0">
                  <a:pos x="320" y="298"/>
                </a:cxn>
                <a:cxn ang="0">
                  <a:pos x="376" y="298"/>
                </a:cxn>
                <a:cxn ang="0">
                  <a:pos x="430" y="320"/>
                </a:cxn>
                <a:cxn ang="0">
                  <a:pos x="452" y="374"/>
                </a:cxn>
                <a:cxn ang="0">
                  <a:pos x="450" y="508"/>
                </a:cxn>
                <a:cxn ang="0">
                  <a:pos x="418" y="556"/>
                </a:cxn>
                <a:cxn ang="0">
                  <a:pos x="376" y="570"/>
                </a:cxn>
              </a:cxnLst>
              <a:rect l="0" t="0" r="r" b="b"/>
              <a:pathLst>
                <a:path w="452" h="570">
                  <a:moveTo>
                    <a:pt x="74" y="570"/>
                  </a:moveTo>
                  <a:lnTo>
                    <a:pt x="74" y="570"/>
                  </a:lnTo>
                  <a:lnTo>
                    <a:pt x="60" y="568"/>
                  </a:lnTo>
                  <a:lnTo>
                    <a:pt x="46" y="564"/>
                  </a:lnTo>
                  <a:lnTo>
                    <a:pt x="32" y="556"/>
                  </a:lnTo>
                  <a:lnTo>
                    <a:pt x="22" y="548"/>
                  </a:lnTo>
                  <a:lnTo>
                    <a:pt x="12" y="536"/>
                  </a:lnTo>
                  <a:lnTo>
                    <a:pt x="6" y="524"/>
                  </a:lnTo>
                  <a:lnTo>
                    <a:pt x="0" y="508"/>
                  </a:lnTo>
                  <a:lnTo>
                    <a:pt x="0" y="494"/>
                  </a:lnTo>
                  <a:lnTo>
                    <a:pt x="0" y="494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0" y="376"/>
                  </a:lnTo>
                  <a:lnTo>
                    <a:pt x="2" y="366"/>
                  </a:lnTo>
                  <a:lnTo>
                    <a:pt x="10" y="344"/>
                  </a:lnTo>
                  <a:lnTo>
                    <a:pt x="10" y="344"/>
                  </a:lnTo>
                  <a:lnTo>
                    <a:pt x="10" y="344"/>
                  </a:lnTo>
                  <a:lnTo>
                    <a:pt x="16" y="334"/>
                  </a:lnTo>
                  <a:lnTo>
                    <a:pt x="22" y="326"/>
                  </a:lnTo>
                  <a:lnTo>
                    <a:pt x="30" y="316"/>
                  </a:lnTo>
                  <a:lnTo>
                    <a:pt x="40" y="308"/>
                  </a:lnTo>
                  <a:lnTo>
                    <a:pt x="40" y="308"/>
                  </a:lnTo>
                  <a:lnTo>
                    <a:pt x="40" y="308"/>
                  </a:lnTo>
                  <a:lnTo>
                    <a:pt x="46" y="304"/>
                  </a:lnTo>
                  <a:lnTo>
                    <a:pt x="54" y="302"/>
                  </a:lnTo>
                  <a:lnTo>
                    <a:pt x="64" y="298"/>
                  </a:lnTo>
                  <a:lnTo>
                    <a:pt x="74" y="298"/>
                  </a:lnTo>
                  <a:lnTo>
                    <a:pt x="74" y="298"/>
                  </a:lnTo>
                  <a:lnTo>
                    <a:pt x="74" y="298"/>
                  </a:lnTo>
                  <a:lnTo>
                    <a:pt x="120" y="298"/>
                  </a:lnTo>
                  <a:lnTo>
                    <a:pt x="120" y="298"/>
                  </a:lnTo>
                  <a:lnTo>
                    <a:pt x="120" y="298"/>
                  </a:lnTo>
                  <a:lnTo>
                    <a:pt x="130" y="300"/>
                  </a:lnTo>
                  <a:lnTo>
                    <a:pt x="138" y="306"/>
                  </a:lnTo>
                  <a:lnTo>
                    <a:pt x="144" y="314"/>
                  </a:lnTo>
                  <a:lnTo>
                    <a:pt x="146" y="324"/>
                  </a:lnTo>
                  <a:lnTo>
                    <a:pt x="146" y="324"/>
                  </a:lnTo>
                  <a:lnTo>
                    <a:pt x="146" y="324"/>
                  </a:lnTo>
                  <a:lnTo>
                    <a:pt x="144" y="336"/>
                  </a:lnTo>
                  <a:lnTo>
                    <a:pt x="138" y="344"/>
                  </a:lnTo>
                  <a:lnTo>
                    <a:pt x="130" y="350"/>
                  </a:lnTo>
                  <a:lnTo>
                    <a:pt x="120" y="352"/>
                  </a:lnTo>
                  <a:lnTo>
                    <a:pt x="120" y="352"/>
                  </a:lnTo>
                  <a:lnTo>
                    <a:pt x="120" y="352"/>
                  </a:lnTo>
                  <a:lnTo>
                    <a:pt x="74" y="352"/>
                  </a:lnTo>
                  <a:lnTo>
                    <a:pt x="74" y="352"/>
                  </a:lnTo>
                  <a:lnTo>
                    <a:pt x="74" y="352"/>
                  </a:lnTo>
                  <a:lnTo>
                    <a:pt x="70" y="354"/>
                  </a:lnTo>
                  <a:lnTo>
                    <a:pt x="70" y="354"/>
                  </a:lnTo>
                  <a:lnTo>
                    <a:pt x="70" y="354"/>
                  </a:lnTo>
                  <a:lnTo>
                    <a:pt x="62" y="362"/>
                  </a:lnTo>
                  <a:lnTo>
                    <a:pt x="62" y="362"/>
                  </a:lnTo>
                  <a:lnTo>
                    <a:pt x="62" y="362"/>
                  </a:lnTo>
                  <a:lnTo>
                    <a:pt x="56" y="376"/>
                  </a:lnTo>
                  <a:lnTo>
                    <a:pt x="54" y="388"/>
                  </a:lnTo>
                  <a:lnTo>
                    <a:pt x="54" y="388"/>
                  </a:lnTo>
                  <a:lnTo>
                    <a:pt x="54" y="494"/>
                  </a:lnTo>
                  <a:lnTo>
                    <a:pt x="54" y="494"/>
                  </a:lnTo>
                  <a:lnTo>
                    <a:pt x="54" y="502"/>
                  </a:lnTo>
                  <a:lnTo>
                    <a:pt x="60" y="510"/>
                  </a:lnTo>
                  <a:lnTo>
                    <a:pt x="66" y="514"/>
                  </a:lnTo>
                  <a:lnTo>
                    <a:pt x="74" y="516"/>
                  </a:lnTo>
                  <a:lnTo>
                    <a:pt x="74" y="516"/>
                  </a:lnTo>
                  <a:lnTo>
                    <a:pt x="376" y="516"/>
                  </a:lnTo>
                  <a:lnTo>
                    <a:pt x="376" y="516"/>
                  </a:lnTo>
                  <a:lnTo>
                    <a:pt x="386" y="514"/>
                  </a:lnTo>
                  <a:lnTo>
                    <a:pt x="392" y="510"/>
                  </a:lnTo>
                  <a:lnTo>
                    <a:pt x="396" y="502"/>
                  </a:lnTo>
                  <a:lnTo>
                    <a:pt x="398" y="494"/>
                  </a:lnTo>
                  <a:lnTo>
                    <a:pt x="398" y="494"/>
                  </a:lnTo>
                  <a:lnTo>
                    <a:pt x="398" y="374"/>
                  </a:lnTo>
                  <a:lnTo>
                    <a:pt x="398" y="374"/>
                  </a:lnTo>
                  <a:lnTo>
                    <a:pt x="396" y="366"/>
                  </a:lnTo>
                  <a:lnTo>
                    <a:pt x="392" y="358"/>
                  </a:lnTo>
                  <a:lnTo>
                    <a:pt x="386" y="354"/>
                  </a:lnTo>
                  <a:lnTo>
                    <a:pt x="376" y="352"/>
                  </a:lnTo>
                  <a:lnTo>
                    <a:pt x="376" y="352"/>
                  </a:lnTo>
                  <a:lnTo>
                    <a:pt x="332" y="352"/>
                  </a:lnTo>
                  <a:lnTo>
                    <a:pt x="332" y="352"/>
                  </a:lnTo>
                  <a:lnTo>
                    <a:pt x="318" y="352"/>
                  </a:lnTo>
                  <a:lnTo>
                    <a:pt x="304" y="348"/>
                  </a:lnTo>
                  <a:lnTo>
                    <a:pt x="292" y="344"/>
                  </a:lnTo>
                  <a:lnTo>
                    <a:pt x="280" y="336"/>
                  </a:lnTo>
                  <a:lnTo>
                    <a:pt x="280" y="336"/>
                  </a:lnTo>
                  <a:lnTo>
                    <a:pt x="280" y="336"/>
                  </a:lnTo>
                  <a:lnTo>
                    <a:pt x="270" y="324"/>
                  </a:lnTo>
                  <a:lnTo>
                    <a:pt x="262" y="312"/>
                  </a:lnTo>
                  <a:lnTo>
                    <a:pt x="258" y="298"/>
                  </a:lnTo>
                  <a:lnTo>
                    <a:pt x="256" y="282"/>
                  </a:lnTo>
                  <a:lnTo>
                    <a:pt x="256" y="282"/>
                  </a:lnTo>
                  <a:lnTo>
                    <a:pt x="256" y="220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6" y="208"/>
                  </a:lnTo>
                  <a:lnTo>
                    <a:pt x="276" y="208"/>
                  </a:lnTo>
                  <a:lnTo>
                    <a:pt x="276" y="208"/>
                  </a:lnTo>
                  <a:lnTo>
                    <a:pt x="282" y="204"/>
                  </a:lnTo>
                  <a:lnTo>
                    <a:pt x="290" y="196"/>
                  </a:lnTo>
                  <a:lnTo>
                    <a:pt x="290" y="196"/>
                  </a:lnTo>
                  <a:lnTo>
                    <a:pt x="290" y="196"/>
                  </a:lnTo>
                  <a:lnTo>
                    <a:pt x="296" y="186"/>
                  </a:lnTo>
                  <a:lnTo>
                    <a:pt x="304" y="172"/>
                  </a:lnTo>
                  <a:lnTo>
                    <a:pt x="308" y="158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08" y="122"/>
                  </a:lnTo>
                  <a:lnTo>
                    <a:pt x="304" y="106"/>
                  </a:lnTo>
                  <a:lnTo>
                    <a:pt x="296" y="92"/>
                  </a:lnTo>
                  <a:lnTo>
                    <a:pt x="284" y="80"/>
                  </a:lnTo>
                  <a:lnTo>
                    <a:pt x="272" y="68"/>
                  </a:lnTo>
                  <a:lnTo>
                    <a:pt x="258" y="60"/>
                  </a:lnTo>
                  <a:lnTo>
                    <a:pt x="242" y="56"/>
                  </a:lnTo>
                  <a:lnTo>
                    <a:pt x="224" y="54"/>
                  </a:lnTo>
                  <a:lnTo>
                    <a:pt x="224" y="54"/>
                  </a:lnTo>
                  <a:lnTo>
                    <a:pt x="224" y="54"/>
                  </a:lnTo>
                  <a:lnTo>
                    <a:pt x="208" y="56"/>
                  </a:lnTo>
                  <a:lnTo>
                    <a:pt x="192" y="60"/>
                  </a:lnTo>
                  <a:lnTo>
                    <a:pt x="178" y="68"/>
                  </a:lnTo>
                  <a:lnTo>
                    <a:pt x="164" y="80"/>
                  </a:lnTo>
                  <a:lnTo>
                    <a:pt x="154" y="92"/>
                  </a:lnTo>
                  <a:lnTo>
                    <a:pt x="146" y="106"/>
                  </a:lnTo>
                  <a:lnTo>
                    <a:pt x="142" y="122"/>
                  </a:lnTo>
                  <a:lnTo>
                    <a:pt x="140" y="140"/>
                  </a:lnTo>
                  <a:lnTo>
                    <a:pt x="140" y="140"/>
                  </a:lnTo>
                  <a:lnTo>
                    <a:pt x="140" y="140"/>
                  </a:lnTo>
                  <a:lnTo>
                    <a:pt x="142" y="158"/>
                  </a:lnTo>
                  <a:lnTo>
                    <a:pt x="148" y="176"/>
                  </a:lnTo>
                  <a:lnTo>
                    <a:pt x="158" y="192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8" y="214"/>
                  </a:lnTo>
                  <a:lnTo>
                    <a:pt x="182" y="224"/>
                  </a:lnTo>
                  <a:lnTo>
                    <a:pt x="180" y="234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68" y="250"/>
                  </a:lnTo>
                  <a:lnTo>
                    <a:pt x="158" y="252"/>
                  </a:lnTo>
                  <a:lnTo>
                    <a:pt x="148" y="252"/>
                  </a:lnTo>
                  <a:lnTo>
                    <a:pt x="138" y="248"/>
                  </a:lnTo>
                  <a:lnTo>
                    <a:pt x="138" y="248"/>
                  </a:lnTo>
                  <a:lnTo>
                    <a:pt x="138" y="248"/>
                  </a:lnTo>
                  <a:lnTo>
                    <a:pt x="126" y="238"/>
                  </a:lnTo>
                  <a:lnTo>
                    <a:pt x="116" y="226"/>
                  </a:lnTo>
                  <a:lnTo>
                    <a:pt x="108" y="214"/>
                  </a:lnTo>
                  <a:lnTo>
                    <a:pt x="100" y="200"/>
                  </a:lnTo>
                  <a:lnTo>
                    <a:pt x="94" y="186"/>
                  </a:lnTo>
                  <a:lnTo>
                    <a:pt x="90" y="170"/>
                  </a:lnTo>
                  <a:lnTo>
                    <a:pt x="86" y="156"/>
                  </a:lnTo>
                  <a:lnTo>
                    <a:pt x="86" y="140"/>
                  </a:lnTo>
                  <a:lnTo>
                    <a:pt x="86" y="140"/>
                  </a:lnTo>
                  <a:lnTo>
                    <a:pt x="86" y="140"/>
                  </a:lnTo>
                  <a:lnTo>
                    <a:pt x="86" y="124"/>
                  </a:lnTo>
                  <a:lnTo>
                    <a:pt x="88" y="112"/>
                  </a:lnTo>
                  <a:lnTo>
                    <a:pt x="92" y="98"/>
                  </a:lnTo>
                  <a:lnTo>
                    <a:pt x="96" y="86"/>
                  </a:lnTo>
                  <a:lnTo>
                    <a:pt x="102" y="72"/>
                  </a:lnTo>
                  <a:lnTo>
                    <a:pt x="110" y="62"/>
                  </a:lnTo>
                  <a:lnTo>
                    <a:pt x="118" y="50"/>
                  </a:lnTo>
                  <a:lnTo>
                    <a:pt x="126" y="42"/>
                  </a:lnTo>
                  <a:lnTo>
                    <a:pt x="136" y="32"/>
                  </a:lnTo>
                  <a:lnTo>
                    <a:pt x="148" y="24"/>
                  </a:lnTo>
                  <a:lnTo>
                    <a:pt x="158" y="18"/>
                  </a:lnTo>
                  <a:lnTo>
                    <a:pt x="170" y="12"/>
                  </a:lnTo>
                  <a:lnTo>
                    <a:pt x="184" y="6"/>
                  </a:lnTo>
                  <a:lnTo>
                    <a:pt x="196" y="4"/>
                  </a:lnTo>
                  <a:lnTo>
                    <a:pt x="210" y="2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38" y="2"/>
                  </a:lnTo>
                  <a:lnTo>
                    <a:pt x="252" y="4"/>
                  </a:lnTo>
                  <a:lnTo>
                    <a:pt x="266" y="6"/>
                  </a:lnTo>
                  <a:lnTo>
                    <a:pt x="278" y="12"/>
                  </a:lnTo>
                  <a:lnTo>
                    <a:pt x="290" y="18"/>
                  </a:lnTo>
                  <a:lnTo>
                    <a:pt x="302" y="24"/>
                  </a:lnTo>
                  <a:lnTo>
                    <a:pt x="314" y="32"/>
                  </a:lnTo>
                  <a:lnTo>
                    <a:pt x="322" y="42"/>
                  </a:lnTo>
                  <a:lnTo>
                    <a:pt x="332" y="50"/>
                  </a:lnTo>
                  <a:lnTo>
                    <a:pt x="340" y="62"/>
                  </a:lnTo>
                  <a:lnTo>
                    <a:pt x="346" y="72"/>
                  </a:lnTo>
                  <a:lnTo>
                    <a:pt x="352" y="86"/>
                  </a:lnTo>
                  <a:lnTo>
                    <a:pt x="358" y="98"/>
                  </a:lnTo>
                  <a:lnTo>
                    <a:pt x="360" y="112"/>
                  </a:lnTo>
                  <a:lnTo>
                    <a:pt x="362" y="124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2" y="154"/>
                  </a:lnTo>
                  <a:lnTo>
                    <a:pt x="360" y="168"/>
                  </a:lnTo>
                  <a:lnTo>
                    <a:pt x="358" y="182"/>
                  </a:lnTo>
                  <a:lnTo>
                    <a:pt x="354" y="194"/>
                  </a:lnTo>
                  <a:lnTo>
                    <a:pt x="342" y="214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20" y="242"/>
                  </a:lnTo>
                  <a:lnTo>
                    <a:pt x="310" y="250"/>
                  </a:lnTo>
                  <a:lnTo>
                    <a:pt x="310" y="250"/>
                  </a:lnTo>
                  <a:lnTo>
                    <a:pt x="310" y="282"/>
                  </a:lnTo>
                  <a:lnTo>
                    <a:pt x="310" y="282"/>
                  </a:lnTo>
                  <a:lnTo>
                    <a:pt x="312" y="290"/>
                  </a:lnTo>
                  <a:lnTo>
                    <a:pt x="314" y="294"/>
                  </a:lnTo>
                  <a:lnTo>
                    <a:pt x="314" y="294"/>
                  </a:lnTo>
                  <a:lnTo>
                    <a:pt x="314" y="294"/>
                  </a:lnTo>
                  <a:lnTo>
                    <a:pt x="320" y="298"/>
                  </a:lnTo>
                  <a:lnTo>
                    <a:pt x="332" y="298"/>
                  </a:lnTo>
                  <a:lnTo>
                    <a:pt x="332" y="298"/>
                  </a:lnTo>
                  <a:lnTo>
                    <a:pt x="376" y="298"/>
                  </a:lnTo>
                  <a:lnTo>
                    <a:pt x="376" y="298"/>
                  </a:lnTo>
                  <a:lnTo>
                    <a:pt x="392" y="300"/>
                  </a:lnTo>
                  <a:lnTo>
                    <a:pt x="406" y="304"/>
                  </a:lnTo>
                  <a:lnTo>
                    <a:pt x="418" y="312"/>
                  </a:lnTo>
                  <a:lnTo>
                    <a:pt x="430" y="320"/>
                  </a:lnTo>
                  <a:lnTo>
                    <a:pt x="440" y="332"/>
                  </a:lnTo>
                  <a:lnTo>
                    <a:pt x="446" y="344"/>
                  </a:lnTo>
                  <a:lnTo>
                    <a:pt x="450" y="360"/>
                  </a:lnTo>
                  <a:lnTo>
                    <a:pt x="452" y="374"/>
                  </a:lnTo>
                  <a:lnTo>
                    <a:pt x="452" y="374"/>
                  </a:lnTo>
                  <a:lnTo>
                    <a:pt x="452" y="494"/>
                  </a:lnTo>
                  <a:lnTo>
                    <a:pt x="452" y="494"/>
                  </a:lnTo>
                  <a:lnTo>
                    <a:pt x="450" y="508"/>
                  </a:lnTo>
                  <a:lnTo>
                    <a:pt x="446" y="524"/>
                  </a:lnTo>
                  <a:lnTo>
                    <a:pt x="440" y="536"/>
                  </a:lnTo>
                  <a:lnTo>
                    <a:pt x="430" y="548"/>
                  </a:lnTo>
                  <a:lnTo>
                    <a:pt x="418" y="556"/>
                  </a:lnTo>
                  <a:lnTo>
                    <a:pt x="406" y="564"/>
                  </a:lnTo>
                  <a:lnTo>
                    <a:pt x="392" y="568"/>
                  </a:lnTo>
                  <a:lnTo>
                    <a:pt x="376" y="570"/>
                  </a:lnTo>
                  <a:lnTo>
                    <a:pt x="376" y="570"/>
                  </a:lnTo>
                  <a:lnTo>
                    <a:pt x="74" y="570"/>
                  </a:lnTo>
                  <a:lnTo>
                    <a:pt x="74" y="57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D2D2D2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1B8A64-579C-99C4-B6B1-D250CDB6D91A}"/>
                </a:ext>
              </a:extLst>
            </p:cNvPr>
            <p:cNvSpPr txBox="1"/>
            <p:nvPr/>
          </p:nvSpPr>
          <p:spPr>
            <a:xfrm>
              <a:off x="790552" y="4643672"/>
              <a:ext cx="295720" cy="310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D2D2D2"/>
                  </a:solidFill>
                  <a:effectLst/>
                  <a:uLnTx/>
                  <a:uFillTx/>
                  <a:latin typeface="3M Circular TT Book"/>
                  <a:ea typeface="+mn-ea"/>
                  <a:cs typeface="+mn-cs"/>
                </a:rPr>
                <a:t>3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D2D2D2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8ACA9615-273D-877C-F748-0FEA44251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14" y="4441171"/>
              <a:ext cx="309082" cy="394315"/>
            </a:xfrm>
            <a:custGeom>
              <a:avLst/>
              <a:gdLst/>
              <a:ahLst/>
              <a:cxnLst>
                <a:cxn ang="0">
                  <a:pos x="46" y="564"/>
                </a:cxn>
                <a:cxn ang="0">
                  <a:pos x="6" y="524"/>
                </a:cxn>
                <a:cxn ang="0">
                  <a:pos x="0" y="388"/>
                </a:cxn>
                <a:cxn ang="0">
                  <a:pos x="10" y="344"/>
                </a:cxn>
                <a:cxn ang="0">
                  <a:pos x="22" y="326"/>
                </a:cxn>
                <a:cxn ang="0">
                  <a:pos x="40" y="308"/>
                </a:cxn>
                <a:cxn ang="0">
                  <a:pos x="74" y="298"/>
                </a:cxn>
                <a:cxn ang="0">
                  <a:pos x="120" y="298"/>
                </a:cxn>
                <a:cxn ang="0">
                  <a:pos x="144" y="314"/>
                </a:cxn>
                <a:cxn ang="0">
                  <a:pos x="144" y="336"/>
                </a:cxn>
                <a:cxn ang="0">
                  <a:pos x="120" y="352"/>
                </a:cxn>
                <a:cxn ang="0">
                  <a:pos x="74" y="352"/>
                </a:cxn>
                <a:cxn ang="0">
                  <a:pos x="62" y="362"/>
                </a:cxn>
                <a:cxn ang="0">
                  <a:pos x="54" y="388"/>
                </a:cxn>
                <a:cxn ang="0">
                  <a:pos x="54" y="502"/>
                </a:cxn>
                <a:cxn ang="0">
                  <a:pos x="74" y="516"/>
                </a:cxn>
                <a:cxn ang="0">
                  <a:pos x="392" y="510"/>
                </a:cxn>
                <a:cxn ang="0">
                  <a:pos x="398" y="374"/>
                </a:cxn>
                <a:cxn ang="0">
                  <a:pos x="386" y="354"/>
                </a:cxn>
                <a:cxn ang="0">
                  <a:pos x="332" y="352"/>
                </a:cxn>
                <a:cxn ang="0">
                  <a:pos x="280" y="336"/>
                </a:cxn>
                <a:cxn ang="0">
                  <a:pos x="262" y="312"/>
                </a:cxn>
                <a:cxn ang="0">
                  <a:pos x="256" y="220"/>
                </a:cxn>
                <a:cxn ang="0">
                  <a:pos x="270" y="212"/>
                </a:cxn>
                <a:cxn ang="0">
                  <a:pos x="276" y="208"/>
                </a:cxn>
                <a:cxn ang="0">
                  <a:pos x="290" y="196"/>
                </a:cxn>
                <a:cxn ang="0">
                  <a:pos x="310" y="140"/>
                </a:cxn>
                <a:cxn ang="0">
                  <a:pos x="304" y="106"/>
                </a:cxn>
                <a:cxn ang="0">
                  <a:pos x="258" y="60"/>
                </a:cxn>
                <a:cxn ang="0">
                  <a:pos x="224" y="54"/>
                </a:cxn>
                <a:cxn ang="0">
                  <a:pos x="164" y="80"/>
                </a:cxn>
                <a:cxn ang="0">
                  <a:pos x="140" y="140"/>
                </a:cxn>
                <a:cxn ang="0">
                  <a:pos x="148" y="176"/>
                </a:cxn>
                <a:cxn ang="0">
                  <a:pos x="172" y="206"/>
                </a:cxn>
                <a:cxn ang="0">
                  <a:pos x="176" y="244"/>
                </a:cxn>
                <a:cxn ang="0">
                  <a:pos x="158" y="252"/>
                </a:cxn>
                <a:cxn ang="0">
                  <a:pos x="138" y="248"/>
                </a:cxn>
                <a:cxn ang="0">
                  <a:pos x="100" y="200"/>
                </a:cxn>
                <a:cxn ang="0">
                  <a:pos x="86" y="140"/>
                </a:cxn>
                <a:cxn ang="0">
                  <a:pos x="88" y="112"/>
                </a:cxn>
                <a:cxn ang="0">
                  <a:pos x="110" y="62"/>
                </a:cxn>
                <a:cxn ang="0">
                  <a:pos x="148" y="24"/>
                </a:cxn>
                <a:cxn ang="0">
                  <a:pos x="196" y="4"/>
                </a:cxn>
                <a:cxn ang="0">
                  <a:pos x="224" y="0"/>
                </a:cxn>
                <a:cxn ang="0">
                  <a:pos x="278" y="12"/>
                </a:cxn>
                <a:cxn ang="0">
                  <a:pos x="322" y="42"/>
                </a:cxn>
                <a:cxn ang="0">
                  <a:pos x="352" y="86"/>
                </a:cxn>
                <a:cxn ang="0">
                  <a:pos x="364" y="140"/>
                </a:cxn>
                <a:cxn ang="0">
                  <a:pos x="360" y="168"/>
                </a:cxn>
                <a:cxn ang="0">
                  <a:pos x="330" y="230"/>
                </a:cxn>
                <a:cxn ang="0">
                  <a:pos x="310" y="250"/>
                </a:cxn>
                <a:cxn ang="0">
                  <a:pos x="312" y="290"/>
                </a:cxn>
                <a:cxn ang="0">
                  <a:pos x="320" y="298"/>
                </a:cxn>
                <a:cxn ang="0">
                  <a:pos x="376" y="298"/>
                </a:cxn>
                <a:cxn ang="0">
                  <a:pos x="430" y="320"/>
                </a:cxn>
                <a:cxn ang="0">
                  <a:pos x="452" y="374"/>
                </a:cxn>
                <a:cxn ang="0">
                  <a:pos x="450" y="508"/>
                </a:cxn>
                <a:cxn ang="0">
                  <a:pos x="418" y="556"/>
                </a:cxn>
                <a:cxn ang="0">
                  <a:pos x="376" y="570"/>
                </a:cxn>
              </a:cxnLst>
              <a:rect l="0" t="0" r="r" b="b"/>
              <a:pathLst>
                <a:path w="452" h="570">
                  <a:moveTo>
                    <a:pt x="74" y="570"/>
                  </a:moveTo>
                  <a:lnTo>
                    <a:pt x="74" y="570"/>
                  </a:lnTo>
                  <a:lnTo>
                    <a:pt x="60" y="568"/>
                  </a:lnTo>
                  <a:lnTo>
                    <a:pt x="46" y="564"/>
                  </a:lnTo>
                  <a:lnTo>
                    <a:pt x="32" y="556"/>
                  </a:lnTo>
                  <a:lnTo>
                    <a:pt x="22" y="548"/>
                  </a:lnTo>
                  <a:lnTo>
                    <a:pt x="12" y="536"/>
                  </a:lnTo>
                  <a:lnTo>
                    <a:pt x="6" y="524"/>
                  </a:lnTo>
                  <a:lnTo>
                    <a:pt x="0" y="508"/>
                  </a:lnTo>
                  <a:lnTo>
                    <a:pt x="0" y="494"/>
                  </a:lnTo>
                  <a:lnTo>
                    <a:pt x="0" y="494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0" y="376"/>
                  </a:lnTo>
                  <a:lnTo>
                    <a:pt x="2" y="366"/>
                  </a:lnTo>
                  <a:lnTo>
                    <a:pt x="10" y="344"/>
                  </a:lnTo>
                  <a:lnTo>
                    <a:pt x="10" y="344"/>
                  </a:lnTo>
                  <a:lnTo>
                    <a:pt x="10" y="344"/>
                  </a:lnTo>
                  <a:lnTo>
                    <a:pt x="16" y="334"/>
                  </a:lnTo>
                  <a:lnTo>
                    <a:pt x="22" y="326"/>
                  </a:lnTo>
                  <a:lnTo>
                    <a:pt x="30" y="316"/>
                  </a:lnTo>
                  <a:lnTo>
                    <a:pt x="40" y="308"/>
                  </a:lnTo>
                  <a:lnTo>
                    <a:pt x="40" y="308"/>
                  </a:lnTo>
                  <a:lnTo>
                    <a:pt x="40" y="308"/>
                  </a:lnTo>
                  <a:lnTo>
                    <a:pt x="46" y="304"/>
                  </a:lnTo>
                  <a:lnTo>
                    <a:pt x="54" y="302"/>
                  </a:lnTo>
                  <a:lnTo>
                    <a:pt x="64" y="298"/>
                  </a:lnTo>
                  <a:lnTo>
                    <a:pt x="74" y="298"/>
                  </a:lnTo>
                  <a:lnTo>
                    <a:pt x="74" y="298"/>
                  </a:lnTo>
                  <a:lnTo>
                    <a:pt x="74" y="298"/>
                  </a:lnTo>
                  <a:lnTo>
                    <a:pt x="120" y="298"/>
                  </a:lnTo>
                  <a:lnTo>
                    <a:pt x="120" y="298"/>
                  </a:lnTo>
                  <a:lnTo>
                    <a:pt x="120" y="298"/>
                  </a:lnTo>
                  <a:lnTo>
                    <a:pt x="130" y="300"/>
                  </a:lnTo>
                  <a:lnTo>
                    <a:pt x="138" y="306"/>
                  </a:lnTo>
                  <a:lnTo>
                    <a:pt x="144" y="314"/>
                  </a:lnTo>
                  <a:lnTo>
                    <a:pt x="146" y="324"/>
                  </a:lnTo>
                  <a:lnTo>
                    <a:pt x="146" y="324"/>
                  </a:lnTo>
                  <a:lnTo>
                    <a:pt x="146" y="324"/>
                  </a:lnTo>
                  <a:lnTo>
                    <a:pt x="144" y="336"/>
                  </a:lnTo>
                  <a:lnTo>
                    <a:pt x="138" y="344"/>
                  </a:lnTo>
                  <a:lnTo>
                    <a:pt x="130" y="350"/>
                  </a:lnTo>
                  <a:lnTo>
                    <a:pt x="120" y="352"/>
                  </a:lnTo>
                  <a:lnTo>
                    <a:pt x="120" y="352"/>
                  </a:lnTo>
                  <a:lnTo>
                    <a:pt x="120" y="352"/>
                  </a:lnTo>
                  <a:lnTo>
                    <a:pt x="74" y="352"/>
                  </a:lnTo>
                  <a:lnTo>
                    <a:pt x="74" y="352"/>
                  </a:lnTo>
                  <a:lnTo>
                    <a:pt x="74" y="352"/>
                  </a:lnTo>
                  <a:lnTo>
                    <a:pt x="70" y="354"/>
                  </a:lnTo>
                  <a:lnTo>
                    <a:pt x="70" y="354"/>
                  </a:lnTo>
                  <a:lnTo>
                    <a:pt x="70" y="354"/>
                  </a:lnTo>
                  <a:lnTo>
                    <a:pt x="62" y="362"/>
                  </a:lnTo>
                  <a:lnTo>
                    <a:pt x="62" y="362"/>
                  </a:lnTo>
                  <a:lnTo>
                    <a:pt x="62" y="362"/>
                  </a:lnTo>
                  <a:lnTo>
                    <a:pt x="56" y="376"/>
                  </a:lnTo>
                  <a:lnTo>
                    <a:pt x="54" y="388"/>
                  </a:lnTo>
                  <a:lnTo>
                    <a:pt x="54" y="388"/>
                  </a:lnTo>
                  <a:lnTo>
                    <a:pt x="54" y="494"/>
                  </a:lnTo>
                  <a:lnTo>
                    <a:pt x="54" y="494"/>
                  </a:lnTo>
                  <a:lnTo>
                    <a:pt x="54" y="502"/>
                  </a:lnTo>
                  <a:lnTo>
                    <a:pt x="60" y="510"/>
                  </a:lnTo>
                  <a:lnTo>
                    <a:pt x="66" y="514"/>
                  </a:lnTo>
                  <a:lnTo>
                    <a:pt x="74" y="516"/>
                  </a:lnTo>
                  <a:lnTo>
                    <a:pt x="74" y="516"/>
                  </a:lnTo>
                  <a:lnTo>
                    <a:pt x="376" y="516"/>
                  </a:lnTo>
                  <a:lnTo>
                    <a:pt x="376" y="516"/>
                  </a:lnTo>
                  <a:lnTo>
                    <a:pt x="386" y="514"/>
                  </a:lnTo>
                  <a:lnTo>
                    <a:pt x="392" y="510"/>
                  </a:lnTo>
                  <a:lnTo>
                    <a:pt x="396" y="502"/>
                  </a:lnTo>
                  <a:lnTo>
                    <a:pt x="398" y="494"/>
                  </a:lnTo>
                  <a:lnTo>
                    <a:pt x="398" y="494"/>
                  </a:lnTo>
                  <a:lnTo>
                    <a:pt x="398" y="374"/>
                  </a:lnTo>
                  <a:lnTo>
                    <a:pt x="398" y="374"/>
                  </a:lnTo>
                  <a:lnTo>
                    <a:pt x="396" y="366"/>
                  </a:lnTo>
                  <a:lnTo>
                    <a:pt x="392" y="358"/>
                  </a:lnTo>
                  <a:lnTo>
                    <a:pt x="386" y="354"/>
                  </a:lnTo>
                  <a:lnTo>
                    <a:pt x="376" y="352"/>
                  </a:lnTo>
                  <a:lnTo>
                    <a:pt x="376" y="352"/>
                  </a:lnTo>
                  <a:lnTo>
                    <a:pt x="332" y="352"/>
                  </a:lnTo>
                  <a:lnTo>
                    <a:pt x="332" y="352"/>
                  </a:lnTo>
                  <a:lnTo>
                    <a:pt x="318" y="352"/>
                  </a:lnTo>
                  <a:lnTo>
                    <a:pt x="304" y="348"/>
                  </a:lnTo>
                  <a:lnTo>
                    <a:pt x="292" y="344"/>
                  </a:lnTo>
                  <a:lnTo>
                    <a:pt x="280" y="336"/>
                  </a:lnTo>
                  <a:lnTo>
                    <a:pt x="280" y="336"/>
                  </a:lnTo>
                  <a:lnTo>
                    <a:pt x="280" y="336"/>
                  </a:lnTo>
                  <a:lnTo>
                    <a:pt x="270" y="324"/>
                  </a:lnTo>
                  <a:lnTo>
                    <a:pt x="262" y="312"/>
                  </a:lnTo>
                  <a:lnTo>
                    <a:pt x="258" y="298"/>
                  </a:lnTo>
                  <a:lnTo>
                    <a:pt x="256" y="282"/>
                  </a:lnTo>
                  <a:lnTo>
                    <a:pt x="256" y="282"/>
                  </a:lnTo>
                  <a:lnTo>
                    <a:pt x="256" y="220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6" y="208"/>
                  </a:lnTo>
                  <a:lnTo>
                    <a:pt x="276" y="208"/>
                  </a:lnTo>
                  <a:lnTo>
                    <a:pt x="276" y="208"/>
                  </a:lnTo>
                  <a:lnTo>
                    <a:pt x="282" y="204"/>
                  </a:lnTo>
                  <a:lnTo>
                    <a:pt x="290" y="196"/>
                  </a:lnTo>
                  <a:lnTo>
                    <a:pt x="290" y="196"/>
                  </a:lnTo>
                  <a:lnTo>
                    <a:pt x="290" y="196"/>
                  </a:lnTo>
                  <a:lnTo>
                    <a:pt x="296" y="186"/>
                  </a:lnTo>
                  <a:lnTo>
                    <a:pt x="304" y="172"/>
                  </a:lnTo>
                  <a:lnTo>
                    <a:pt x="308" y="158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08" y="122"/>
                  </a:lnTo>
                  <a:lnTo>
                    <a:pt x="304" y="106"/>
                  </a:lnTo>
                  <a:lnTo>
                    <a:pt x="296" y="92"/>
                  </a:lnTo>
                  <a:lnTo>
                    <a:pt x="284" y="80"/>
                  </a:lnTo>
                  <a:lnTo>
                    <a:pt x="272" y="68"/>
                  </a:lnTo>
                  <a:lnTo>
                    <a:pt x="258" y="60"/>
                  </a:lnTo>
                  <a:lnTo>
                    <a:pt x="242" y="56"/>
                  </a:lnTo>
                  <a:lnTo>
                    <a:pt x="224" y="54"/>
                  </a:lnTo>
                  <a:lnTo>
                    <a:pt x="224" y="54"/>
                  </a:lnTo>
                  <a:lnTo>
                    <a:pt x="224" y="54"/>
                  </a:lnTo>
                  <a:lnTo>
                    <a:pt x="208" y="56"/>
                  </a:lnTo>
                  <a:lnTo>
                    <a:pt x="192" y="60"/>
                  </a:lnTo>
                  <a:lnTo>
                    <a:pt x="178" y="68"/>
                  </a:lnTo>
                  <a:lnTo>
                    <a:pt x="164" y="80"/>
                  </a:lnTo>
                  <a:lnTo>
                    <a:pt x="154" y="92"/>
                  </a:lnTo>
                  <a:lnTo>
                    <a:pt x="146" y="106"/>
                  </a:lnTo>
                  <a:lnTo>
                    <a:pt x="142" y="122"/>
                  </a:lnTo>
                  <a:lnTo>
                    <a:pt x="140" y="140"/>
                  </a:lnTo>
                  <a:lnTo>
                    <a:pt x="140" y="140"/>
                  </a:lnTo>
                  <a:lnTo>
                    <a:pt x="140" y="140"/>
                  </a:lnTo>
                  <a:lnTo>
                    <a:pt x="142" y="158"/>
                  </a:lnTo>
                  <a:lnTo>
                    <a:pt x="148" y="176"/>
                  </a:lnTo>
                  <a:lnTo>
                    <a:pt x="158" y="192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8" y="214"/>
                  </a:lnTo>
                  <a:lnTo>
                    <a:pt x="182" y="224"/>
                  </a:lnTo>
                  <a:lnTo>
                    <a:pt x="180" y="234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68" y="250"/>
                  </a:lnTo>
                  <a:lnTo>
                    <a:pt x="158" y="252"/>
                  </a:lnTo>
                  <a:lnTo>
                    <a:pt x="148" y="252"/>
                  </a:lnTo>
                  <a:lnTo>
                    <a:pt x="138" y="248"/>
                  </a:lnTo>
                  <a:lnTo>
                    <a:pt x="138" y="248"/>
                  </a:lnTo>
                  <a:lnTo>
                    <a:pt x="138" y="248"/>
                  </a:lnTo>
                  <a:lnTo>
                    <a:pt x="126" y="238"/>
                  </a:lnTo>
                  <a:lnTo>
                    <a:pt x="116" y="226"/>
                  </a:lnTo>
                  <a:lnTo>
                    <a:pt x="108" y="214"/>
                  </a:lnTo>
                  <a:lnTo>
                    <a:pt x="100" y="200"/>
                  </a:lnTo>
                  <a:lnTo>
                    <a:pt x="94" y="186"/>
                  </a:lnTo>
                  <a:lnTo>
                    <a:pt x="90" y="170"/>
                  </a:lnTo>
                  <a:lnTo>
                    <a:pt x="86" y="156"/>
                  </a:lnTo>
                  <a:lnTo>
                    <a:pt x="86" y="140"/>
                  </a:lnTo>
                  <a:lnTo>
                    <a:pt x="86" y="140"/>
                  </a:lnTo>
                  <a:lnTo>
                    <a:pt x="86" y="140"/>
                  </a:lnTo>
                  <a:lnTo>
                    <a:pt x="86" y="124"/>
                  </a:lnTo>
                  <a:lnTo>
                    <a:pt x="88" y="112"/>
                  </a:lnTo>
                  <a:lnTo>
                    <a:pt x="92" y="98"/>
                  </a:lnTo>
                  <a:lnTo>
                    <a:pt x="96" y="86"/>
                  </a:lnTo>
                  <a:lnTo>
                    <a:pt x="102" y="72"/>
                  </a:lnTo>
                  <a:lnTo>
                    <a:pt x="110" y="62"/>
                  </a:lnTo>
                  <a:lnTo>
                    <a:pt x="118" y="50"/>
                  </a:lnTo>
                  <a:lnTo>
                    <a:pt x="126" y="42"/>
                  </a:lnTo>
                  <a:lnTo>
                    <a:pt x="136" y="32"/>
                  </a:lnTo>
                  <a:lnTo>
                    <a:pt x="148" y="24"/>
                  </a:lnTo>
                  <a:lnTo>
                    <a:pt x="158" y="18"/>
                  </a:lnTo>
                  <a:lnTo>
                    <a:pt x="170" y="12"/>
                  </a:lnTo>
                  <a:lnTo>
                    <a:pt x="184" y="6"/>
                  </a:lnTo>
                  <a:lnTo>
                    <a:pt x="196" y="4"/>
                  </a:lnTo>
                  <a:lnTo>
                    <a:pt x="210" y="2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38" y="2"/>
                  </a:lnTo>
                  <a:lnTo>
                    <a:pt x="252" y="4"/>
                  </a:lnTo>
                  <a:lnTo>
                    <a:pt x="266" y="6"/>
                  </a:lnTo>
                  <a:lnTo>
                    <a:pt x="278" y="12"/>
                  </a:lnTo>
                  <a:lnTo>
                    <a:pt x="290" y="18"/>
                  </a:lnTo>
                  <a:lnTo>
                    <a:pt x="302" y="24"/>
                  </a:lnTo>
                  <a:lnTo>
                    <a:pt x="314" y="32"/>
                  </a:lnTo>
                  <a:lnTo>
                    <a:pt x="322" y="42"/>
                  </a:lnTo>
                  <a:lnTo>
                    <a:pt x="332" y="50"/>
                  </a:lnTo>
                  <a:lnTo>
                    <a:pt x="340" y="62"/>
                  </a:lnTo>
                  <a:lnTo>
                    <a:pt x="346" y="72"/>
                  </a:lnTo>
                  <a:lnTo>
                    <a:pt x="352" y="86"/>
                  </a:lnTo>
                  <a:lnTo>
                    <a:pt x="358" y="98"/>
                  </a:lnTo>
                  <a:lnTo>
                    <a:pt x="360" y="112"/>
                  </a:lnTo>
                  <a:lnTo>
                    <a:pt x="362" y="124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2" y="154"/>
                  </a:lnTo>
                  <a:lnTo>
                    <a:pt x="360" y="168"/>
                  </a:lnTo>
                  <a:lnTo>
                    <a:pt x="358" y="182"/>
                  </a:lnTo>
                  <a:lnTo>
                    <a:pt x="354" y="194"/>
                  </a:lnTo>
                  <a:lnTo>
                    <a:pt x="342" y="214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20" y="242"/>
                  </a:lnTo>
                  <a:lnTo>
                    <a:pt x="310" y="250"/>
                  </a:lnTo>
                  <a:lnTo>
                    <a:pt x="310" y="250"/>
                  </a:lnTo>
                  <a:lnTo>
                    <a:pt x="310" y="282"/>
                  </a:lnTo>
                  <a:lnTo>
                    <a:pt x="310" y="282"/>
                  </a:lnTo>
                  <a:lnTo>
                    <a:pt x="312" y="290"/>
                  </a:lnTo>
                  <a:lnTo>
                    <a:pt x="314" y="294"/>
                  </a:lnTo>
                  <a:lnTo>
                    <a:pt x="314" y="294"/>
                  </a:lnTo>
                  <a:lnTo>
                    <a:pt x="314" y="294"/>
                  </a:lnTo>
                  <a:lnTo>
                    <a:pt x="320" y="298"/>
                  </a:lnTo>
                  <a:lnTo>
                    <a:pt x="332" y="298"/>
                  </a:lnTo>
                  <a:lnTo>
                    <a:pt x="332" y="298"/>
                  </a:lnTo>
                  <a:lnTo>
                    <a:pt x="376" y="298"/>
                  </a:lnTo>
                  <a:lnTo>
                    <a:pt x="376" y="298"/>
                  </a:lnTo>
                  <a:lnTo>
                    <a:pt x="392" y="300"/>
                  </a:lnTo>
                  <a:lnTo>
                    <a:pt x="406" y="304"/>
                  </a:lnTo>
                  <a:lnTo>
                    <a:pt x="418" y="312"/>
                  </a:lnTo>
                  <a:lnTo>
                    <a:pt x="430" y="320"/>
                  </a:lnTo>
                  <a:lnTo>
                    <a:pt x="440" y="332"/>
                  </a:lnTo>
                  <a:lnTo>
                    <a:pt x="446" y="344"/>
                  </a:lnTo>
                  <a:lnTo>
                    <a:pt x="450" y="360"/>
                  </a:lnTo>
                  <a:lnTo>
                    <a:pt x="452" y="374"/>
                  </a:lnTo>
                  <a:lnTo>
                    <a:pt x="452" y="374"/>
                  </a:lnTo>
                  <a:lnTo>
                    <a:pt x="452" y="494"/>
                  </a:lnTo>
                  <a:lnTo>
                    <a:pt x="452" y="494"/>
                  </a:lnTo>
                  <a:lnTo>
                    <a:pt x="450" y="508"/>
                  </a:lnTo>
                  <a:lnTo>
                    <a:pt x="446" y="524"/>
                  </a:lnTo>
                  <a:lnTo>
                    <a:pt x="440" y="536"/>
                  </a:lnTo>
                  <a:lnTo>
                    <a:pt x="430" y="548"/>
                  </a:lnTo>
                  <a:lnTo>
                    <a:pt x="418" y="556"/>
                  </a:lnTo>
                  <a:lnTo>
                    <a:pt x="406" y="564"/>
                  </a:lnTo>
                  <a:lnTo>
                    <a:pt x="392" y="568"/>
                  </a:lnTo>
                  <a:lnTo>
                    <a:pt x="376" y="570"/>
                  </a:lnTo>
                  <a:lnTo>
                    <a:pt x="376" y="570"/>
                  </a:lnTo>
                  <a:lnTo>
                    <a:pt x="74" y="570"/>
                  </a:lnTo>
                  <a:lnTo>
                    <a:pt x="74" y="57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D2D2D2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8D5D63A-6D6B-3C97-D50C-CBFA20D2DEE8}"/>
                </a:ext>
              </a:extLst>
            </p:cNvPr>
            <p:cNvSpPr txBox="1"/>
            <p:nvPr/>
          </p:nvSpPr>
          <p:spPr>
            <a:xfrm>
              <a:off x="817619" y="5242527"/>
              <a:ext cx="297469" cy="310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D2D2D2"/>
                  </a:solidFill>
                  <a:effectLst/>
                  <a:uLnTx/>
                  <a:uFillTx/>
                  <a:latin typeface="3M Circular TT Book"/>
                  <a:ea typeface="+mn-ea"/>
                  <a:cs typeface="+mn-cs"/>
                </a:rPr>
                <a:t>4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D2D2D2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53819F32-142C-29B9-1EF8-B298C02C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14" y="5040026"/>
              <a:ext cx="309082" cy="394315"/>
            </a:xfrm>
            <a:custGeom>
              <a:avLst/>
              <a:gdLst/>
              <a:ahLst/>
              <a:cxnLst>
                <a:cxn ang="0">
                  <a:pos x="46" y="564"/>
                </a:cxn>
                <a:cxn ang="0">
                  <a:pos x="6" y="524"/>
                </a:cxn>
                <a:cxn ang="0">
                  <a:pos x="0" y="388"/>
                </a:cxn>
                <a:cxn ang="0">
                  <a:pos x="10" y="344"/>
                </a:cxn>
                <a:cxn ang="0">
                  <a:pos x="22" y="326"/>
                </a:cxn>
                <a:cxn ang="0">
                  <a:pos x="40" y="308"/>
                </a:cxn>
                <a:cxn ang="0">
                  <a:pos x="74" y="298"/>
                </a:cxn>
                <a:cxn ang="0">
                  <a:pos x="120" y="298"/>
                </a:cxn>
                <a:cxn ang="0">
                  <a:pos x="144" y="314"/>
                </a:cxn>
                <a:cxn ang="0">
                  <a:pos x="144" y="336"/>
                </a:cxn>
                <a:cxn ang="0">
                  <a:pos x="120" y="352"/>
                </a:cxn>
                <a:cxn ang="0">
                  <a:pos x="74" y="352"/>
                </a:cxn>
                <a:cxn ang="0">
                  <a:pos x="62" y="362"/>
                </a:cxn>
                <a:cxn ang="0">
                  <a:pos x="54" y="388"/>
                </a:cxn>
                <a:cxn ang="0">
                  <a:pos x="54" y="502"/>
                </a:cxn>
                <a:cxn ang="0">
                  <a:pos x="74" y="516"/>
                </a:cxn>
                <a:cxn ang="0">
                  <a:pos x="392" y="510"/>
                </a:cxn>
                <a:cxn ang="0">
                  <a:pos x="398" y="374"/>
                </a:cxn>
                <a:cxn ang="0">
                  <a:pos x="386" y="354"/>
                </a:cxn>
                <a:cxn ang="0">
                  <a:pos x="332" y="352"/>
                </a:cxn>
                <a:cxn ang="0">
                  <a:pos x="280" y="336"/>
                </a:cxn>
                <a:cxn ang="0">
                  <a:pos x="262" y="312"/>
                </a:cxn>
                <a:cxn ang="0">
                  <a:pos x="256" y="220"/>
                </a:cxn>
                <a:cxn ang="0">
                  <a:pos x="270" y="212"/>
                </a:cxn>
                <a:cxn ang="0">
                  <a:pos x="276" y="208"/>
                </a:cxn>
                <a:cxn ang="0">
                  <a:pos x="290" y="196"/>
                </a:cxn>
                <a:cxn ang="0">
                  <a:pos x="310" y="140"/>
                </a:cxn>
                <a:cxn ang="0">
                  <a:pos x="304" y="106"/>
                </a:cxn>
                <a:cxn ang="0">
                  <a:pos x="258" y="60"/>
                </a:cxn>
                <a:cxn ang="0">
                  <a:pos x="224" y="54"/>
                </a:cxn>
                <a:cxn ang="0">
                  <a:pos x="164" y="80"/>
                </a:cxn>
                <a:cxn ang="0">
                  <a:pos x="140" y="140"/>
                </a:cxn>
                <a:cxn ang="0">
                  <a:pos x="148" y="176"/>
                </a:cxn>
                <a:cxn ang="0">
                  <a:pos x="172" y="206"/>
                </a:cxn>
                <a:cxn ang="0">
                  <a:pos x="176" y="244"/>
                </a:cxn>
                <a:cxn ang="0">
                  <a:pos x="158" y="252"/>
                </a:cxn>
                <a:cxn ang="0">
                  <a:pos x="138" y="248"/>
                </a:cxn>
                <a:cxn ang="0">
                  <a:pos x="100" y="200"/>
                </a:cxn>
                <a:cxn ang="0">
                  <a:pos x="86" y="140"/>
                </a:cxn>
                <a:cxn ang="0">
                  <a:pos x="88" y="112"/>
                </a:cxn>
                <a:cxn ang="0">
                  <a:pos x="110" y="62"/>
                </a:cxn>
                <a:cxn ang="0">
                  <a:pos x="148" y="24"/>
                </a:cxn>
                <a:cxn ang="0">
                  <a:pos x="196" y="4"/>
                </a:cxn>
                <a:cxn ang="0">
                  <a:pos x="224" y="0"/>
                </a:cxn>
                <a:cxn ang="0">
                  <a:pos x="278" y="12"/>
                </a:cxn>
                <a:cxn ang="0">
                  <a:pos x="322" y="42"/>
                </a:cxn>
                <a:cxn ang="0">
                  <a:pos x="352" y="86"/>
                </a:cxn>
                <a:cxn ang="0">
                  <a:pos x="364" y="140"/>
                </a:cxn>
                <a:cxn ang="0">
                  <a:pos x="360" y="168"/>
                </a:cxn>
                <a:cxn ang="0">
                  <a:pos x="330" y="230"/>
                </a:cxn>
                <a:cxn ang="0">
                  <a:pos x="310" y="250"/>
                </a:cxn>
                <a:cxn ang="0">
                  <a:pos x="312" y="290"/>
                </a:cxn>
                <a:cxn ang="0">
                  <a:pos x="320" y="298"/>
                </a:cxn>
                <a:cxn ang="0">
                  <a:pos x="376" y="298"/>
                </a:cxn>
                <a:cxn ang="0">
                  <a:pos x="430" y="320"/>
                </a:cxn>
                <a:cxn ang="0">
                  <a:pos x="452" y="374"/>
                </a:cxn>
                <a:cxn ang="0">
                  <a:pos x="450" y="508"/>
                </a:cxn>
                <a:cxn ang="0">
                  <a:pos x="418" y="556"/>
                </a:cxn>
                <a:cxn ang="0">
                  <a:pos x="376" y="570"/>
                </a:cxn>
              </a:cxnLst>
              <a:rect l="0" t="0" r="r" b="b"/>
              <a:pathLst>
                <a:path w="452" h="570">
                  <a:moveTo>
                    <a:pt x="74" y="570"/>
                  </a:moveTo>
                  <a:lnTo>
                    <a:pt x="74" y="570"/>
                  </a:lnTo>
                  <a:lnTo>
                    <a:pt x="60" y="568"/>
                  </a:lnTo>
                  <a:lnTo>
                    <a:pt x="46" y="564"/>
                  </a:lnTo>
                  <a:lnTo>
                    <a:pt x="32" y="556"/>
                  </a:lnTo>
                  <a:lnTo>
                    <a:pt x="22" y="548"/>
                  </a:lnTo>
                  <a:lnTo>
                    <a:pt x="12" y="536"/>
                  </a:lnTo>
                  <a:lnTo>
                    <a:pt x="6" y="524"/>
                  </a:lnTo>
                  <a:lnTo>
                    <a:pt x="0" y="508"/>
                  </a:lnTo>
                  <a:lnTo>
                    <a:pt x="0" y="494"/>
                  </a:lnTo>
                  <a:lnTo>
                    <a:pt x="0" y="494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0" y="376"/>
                  </a:lnTo>
                  <a:lnTo>
                    <a:pt x="2" y="366"/>
                  </a:lnTo>
                  <a:lnTo>
                    <a:pt x="10" y="344"/>
                  </a:lnTo>
                  <a:lnTo>
                    <a:pt x="10" y="344"/>
                  </a:lnTo>
                  <a:lnTo>
                    <a:pt x="10" y="344"/>
                  </a:lnTo>
                  <a:lnTo>
                    <a:pt x="16" y="334"/>
                  </a:lnTo>
                  <a:lnTo>
                    <a:pt x="22" y="326"/>
                  </a:lnTo>
                  <a:lnTo>
                    <a:pt x="30" y="316"/>
                  </a:lnTo>
                  <a:lnTo>
                    <a:pt x="40" y="308"/>
                  </a:lnTo>
                  <a:lnTo>
                    <a:pt x="40" y="308"/>
                  </a:lnTo>
                  <a:lnTo>
                    <a:pt x="40" y="308"/>
                  </a:lnTo>
                  <a:lnTo>
                    <a:pt x="46" y="304"/>
                  </a:lnTo>
                  <a:lnTo>
                    <a:pt x="54" y="302"/>
                  </a:lnTo>
                  <a:lnTo>
                    <a:pt x="64" y="298"/>
                  </a:lnTo>
                  <a:lnTo>
                    <a:pt x="74" y="298"/>
                  </a:lnTo>
                  <a:lnTo>
                    <a:pt x="74" y="298"/>
                  </a:lnTo>
                  <a:lnTo>
                    <a:pt x="74" y="298"/>
                  </a:lnTo>
                  <a:lnTo>
                    <a:pt x="120" y="298"/>
                  </a:lnTo>
                  <a:lnTo>
                    <a:pt x="120" y="298"/>
                  </a:lnTo>
                  <a:lnTo>
                    <a:pt x="120" y="298"/>
                  </a:lnTo>
                  <a:lnTo>
                    <a:pt x="130" y="300"/>
                  </a:lnTo>
                  <a:lnTo>
                    <a:pt x="138" y="306"/>
                  </a:lnTo>
                  <a:lnTo>
                    <a:pt x="144" y="314"/>
                  </a:lnTo>
                  <a:lnTo>
                    <a:pt x="146" y="324"/>
                  </a:lnTo>
                  <a:lnTo>
                    <a:pt x="146" y="324"/>
                  </a:lnTo>
                  <a:lnTo>
                    <a:pt x="146" y="324"/>
                  </a:lnTo>
                  <a:lnTo>
                    <a:pt x="144" y="336"/>
                  </a:lnTo>
                  <a:lnTo>
                    <a:pt x="138" y="344"/>
                  </a:lnTo>
                  <a:lnTo>
                    <a:pt x="130" y="350"/>
                  </a:lnTo>
                  <a:lnTo>
                    <a:pt x="120" y="352"/>
                  </a:lnTo>
                  <a:lnTo>
                    <a:pt x="120" y="352"/>
                  </a:lnTo>
                  <a:lnTo>
                    <a:pt x="120" y="352"/>
                  </a:lnTo>
                  <a:lnTo>
                    <a:pt x="74" y="352"/>
                  </a:lnTo>
                  <a:lnTo>
                    <a:pt x="74" y="352"/>
                  </a:lnTo>
                  <a:lnTo>
                    <a:pt x="74" y="352"/>
                  </a:lnTo>
                  <a:lnTo>
                    <a:pt x="70" y="354"/>
                  </a:lnTo>
                  <a:lnTo>
                    <a:pt x="70" y="354"/>
                  </a:lnTo>
                  <a:lnTo>
                    <a:pt x="70" y="354"/>
                  </a:lnTo>
                  <a:lnTo>
                    <a:pt x="62" y="362"/>
                  </a:lnTo>
                  <a:lnTo>
                    <a:pt x="62" y="362"/>
                  </a:lnTo>
                  <a:lnTo>
                    <a:pt x="62" y="362"/>
                  </a:lnTo>
                  <a:lnTo>
                    <a:pt x="56" y="376"/>
                  </a:lnTo>
                  <a:lnTo>
                    <a:pt x="54" y="388"/>
                  </a:lnTo>
                  <a:lnTo>
                    <a:pt x="54" y="388"/>
                  </a:lnTo>
                  <a:lnTo>
                    <a:pt x="54" y="494"/>
                  </a:lnTo>
                  <a:lnTo>
                    <a:pt x="54" y="494"/>
                  </a:lnTo>
                  <a:lnTo>
                    <a:pt x="54" y="502"/>
                  </a:lnTo>
                  <a:lnTo>
                    <a:pt x="60" y="510"/>
                  </a:lnTo>
                  <a:lnTo>
                    <a:pt x="66" y="514"/>
                  </a:lnTo>
                  <a:lnTo>
                    <a:pt x="74" y="516"/>
                  </a:lnTo>
                  <a:lnTo>
                    <a:pt x="74" y="516"/>
                  </a:lnTo>
                  <a:lnTo>
                    <a:pt x="376" y="516"/>
                  </a:lnTo>
                  <a:lnTo>
                    <a:pt x="376" y="516"/>
                  </a:lnTo>
                  <a:lnTo>
                    <a:pt x="386" y="514"/>
                  </a:lnTo>
                  <a:lnTo>
                    <a:pt x="392" y="510"/>
                  </a:lnTo>
                  <a:lnTo>
                    <a:pt x="396" y="502"/>
                  </a:lnTo>
                  <a:lnTo>
                    <a:pt x="398" y="494"/>
                  </a:lnTo>
                  <a:lnTo>
                    <a:pt x="398" y="494"/>
                  </a:lnTo>
                  <a:lnTo>
                    <a:pt x="398" y="374"/>
                  </a:lnTo>
                  <a:lnTo>
                    <a:pt x="398" y="374"/>
                  </a:lnTo>
                  <a:lnTo>
                    <a:pt x="396" y="366"/>
                  </a:lnTo>
                  <a:lnTo>
                    <a:pt x="392" y="358"/>
                  </a:lnTo>
                  <a:lnTo>
                    <a:pt x="386" y="354"/>
                  </a:lnTo>
                  <a:lnTo>
                    <a:pt x="376" y="352"/>
                  </a:lnTo>
                  <a:lnTo>
                    <a:pt x="376" y="352"/>
                  </a:lnTo>
                  <a:lnTo>
                    <a:pt x="332" y="352"/>
                  </a:lnTo>
                  <a:lnTo>
                    <a:pt x="332" y="352"/>
                  </a:lnTo>
                  <a:lnTo>
                    <a:pt x="318" y="352"/>
                  </a:lnTo>
                  <a:lnTo>
                    <a:pt x="304" y="348"/>
                  </a:lnTo>
                  <a:lnTo>
                    <a:pt x="292" y="344"/>
                  </a:lnTo>
                  <a:lnTo>
                    <a:pt x="280" y="336"/>
                  </a:lnTo>
                  <a:lnTo>
                    <a:pt x="280" y="336"/>
                  </a:lnTo>
                  <a:lnTo>
                    <a:pt x="280" y="336"/>
                  </a:lnTo>
                  <a:lnTo>
                    <a:pt x="270" y="324"/>
                  </a:lnTo>
                  <a:lnTo>
                    <a:pt x="262" y="312"/>
                  </a:lnTo>
                  <a:lnTo>
                    <a:pt x="258" y="298"/>
                  </a:lnTo>
                  <a:lnTo>
                    <a:pt x="256" y="282"/>
                  </a:lnTo>
                  <a:lnTo>
                    <a:pt x="256" y="282"/>
                  </a:lnTo>
                  <a:lnTo>
                    <a:pt x="256" y="220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6" y="208"/>
                  </a:lnTo>
                  <a:lnTo>
                    <a:pt x="276" y="208"/>
                  </a:lnTo>
                  <a:lnTo>
                    <a:pt x="276" y="208"/>
                  </a:lnTo>
                  <a:lnTo>
                    <a:pt x="282" y="204"/>
                  </a:lnTo>
                  <a:lnTo>
                    <a:pt x="290" y="196"/>
                  </a:lnTo>
                  <a:lnTo>
                    <a:pt x="290" y="196"/>
                  </a:lnTo>
                  <a:lnTo>
                    <a:pt x="290" y="196"/>
                  </a:lnTo>
                  <a:lnTo>
                    <a:pt x="296" y="186"/>
                  </a:lnTo>
                  <a:lnTo>
                    <a:pt x="304" y="172"/>
                  </a:lnTo>
                  <a:lnTo>
                    <a:pt x="308" y="158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08" y="122"/>
                  </a:lnTo>
                  <a:lnTo>
                    <a:pt x="304" y="106"/>
                  </a:lnTo>
                  <a:lnTo>
                    <a:pt x="296" y="92"/>
                  </a:lnTo>
                  <a:lnTo>
                    <a:pt x="284" y="80"/>
                  </a:lnTo>
                  <a:lnTo>
                    <a:pt x="272" y="68"/>
                  </a:lnTo>
                  <a:lnTo>
                    <a:pt x="258" y="60"/>
                  </a:lnTo>
                  <a:lnTo>
                    <a:pt x="242" y="56"/>
                  </a:lnTo>
                  <a:lnTo>
                    <a:pt x="224" y="54"/>
                  </a:lnTo>
                  <a:lnTo>
                    <a:pt x="224" y="54"/>
                  </a:lnTo>
                  <a:lnTo>
                    <a:pt x="224" y="54"/>
                  </a:lnTo>
                  <a:lnTo>
                    <a:pt x="208" y="56"/>
                  </a:lnTo>
                  <a:lnTo>
                    <a:pt x="192" y="60"/>
                  </a:lnTo>
                  <a:lnTo>
                    <a:pt x="178" y="68"/>
                  </a:lnTo>
                  <a:lnTo>
                    <a:pt x="164" y="80"/>
                  </a:lnTo>
                  <a:lnTo>
                    <a:pt x="154" y="92"/>
                  </a:lnTo>
                  <a:lnTo>
                    <a:pt x="146" y="106"/>
                  </a:lnTo>
                  <a:lnTo>
                    <a:pt x="142" y="122"/>
                  </a:lnTo>
                  <a:lnTo>
                    <a:pt x="140" y="140"/>
                  </a:lnTo>
                  <a:lnTo>
                    <a:pt x="140" y="140"/>
                  </a:lnTo>
                  <a:lnTo>
                    <a:pt x="140" y="140"/>
                  </a:lnTo>
                  <a:lnTo>
                    <a:pt x="142" y="158"/>
                  </a:lnTo>
                  <a:lnTo>
                    <a:pt x="148" y="176"/>
                  </a:lnTo>
                  <a:lnTo>
                    <a:pt x="158" y="192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8" y="214"/>
                  </a:lnTo>
                  <a:lnTo>
                    <a:pt x="182" y="224"/>
                  </a:lnTo>
                  <a:lnTo>
                    <a:pt x="180" y="234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68" y="250"/>
                  </a:lnTo>
                  <a:lnTo>
                    <a:pt x="158" y="252"/>
                  </a:lnTo>
                  <a:lnTo>
                    <a:pt x="148" y="252"/>
                  </a:lnTo>
                  <a:lnTo>
                    <a:pt x="138" y="248"/>
                  </a:lnTo>
                  <a:lnTo>
                    <a:pt x="138" y="248"/>
                  </a:lnTo>
                  <a:lnTo>
                    <a:pt x="138" y="248"/>
                  </a:lnTo>
                  <a:lnTo>
                    <a:pt x="126" y="238"/>
                  </a:lnTo>
                  <a:lnTo>
                    <a:pt x="116" y="226"/>
                  </a:lnTo>
                  <a:lnTo>
                    <a:pt x="108" y="214"/>
                  </a:lnTo>
                  <a:lnTo>
                    <a:pt x="100" y="200"/>
                  </a:lnTo>
                  <a:lnTo>
                    <a:pt x="94" y="186"/>
                  </a:lnTo>
                  <a:lnTo>
                    <a:pt x="90" y="170"/>
                  </a:lnTo>
                  <a:lnTo>
                    <a:pt x="86" y="156"/>
                  </a:lnTo>
                  <a:lnTo>
                    <a:pt x="86" y="140"/>
                  </a:lnTo>
                  <a:lnTo>
                    <a:pt x="86" y="140"/>
                  </a:lnTo>
                  <a:lnTo>
                    <a:pt x="86" y="140"/>
                  </a:lnTo>
                  <a:lnTo>
                    <a:pt x="86" y="124"/>
                  </a:lnTo>
                  <a:lnTo>
                    <a:pt x="88" y="112"/>
                  </a:lnTo>
                  <a:lnTo>
                    <a:pt x="92" y="98"/>
                  </a:lnTo>
                  <a:lnTo>
                    <a:pt x="96" y="86"/>
                  </a:lnTo>
                  <a:lnTo>
                    <a:pt x="102" y="72"/>
                  </a:lnTo>
                  <a:lnTo>
                    <a:pt x="110" y="62"/>
                  </a:lnTo>
                  <a:lnTo>
                    <a:pt x="118" y="50"/>
                  </a:lnTo>
                  <a:lnTo>
                    <a:pt x="126" y="42"/>
                  </a:lnTo>
                  <a:lnTo>
                    <a:pt x="136" y="32"/>
                  </a:lnTo>
                  <a:lnTo>
                    <a:pt x="148" y="24"/>
                  </a:lnTo>
                  <a:lnTo>
                    <a:pt x="158" y="18"/>
                  </a:lnTo>
                  <a:lnTo>
                    <a:pt x="170" y="12"/>
                  </a:lnTo>
                  <a:lnTo>
                    <a:pt x="184" y="6"/>
                  </a:lnTo>
                  <a:lnTo>
                    <a:pt x="196" y="4"/>
                  </a:lnTo>
                  <a:lnTo>
                    <a:pt x="210" y="2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38" y="2"/>
                  </a:lnTo>
                  <a:lnTo>
                    <a:pt x="252" y="4"/>
                  </a:lnTo>
                  <a:lnTo>
                    <a:pt x="266" y="6"/>
                  </a:lnTo>
                  <a:lnTo>
                    <a:pt x="278" y="12"/>
                  </a:lnTo>
                  <a:lnTo>
                    <a:pt x="290" y="18"/>
                  </a:lnTo>
                  <a:lnTo>
                    <a:pt x="302" y="24"/>
                  </a:lnTo>
                  <a:lnTo>
                    <a:pt x="314" y="32"/>
                  </a:lnTo>
                  <a:lnTo>
                    <a:pt x="322" y="42"/>
                  </a:lnTo>
                  <a:lnTo>
                    <a:pt x="332" y="50"/>
                  </a:lnTo>
                  <a:lnTo>
                    <a:pt x="340" y="62"/>
                  </a:lnTo>
                  <a:lnTo>
                    <a:pt x="346" y="72"/>
                  </a:lnTo>
                  <a:lnTo>
                    <a:pt x="352" y="86"/>
                  </a:lnTo>
                  <a:lnTo>
                    <a:pt x="358" y="98"/>
                  </a:lnTo>
                  <a:lnTo>
                    <a:pt x="360" y="112"/>
                  </a:lnTo>
                  <a:lnTo>
                    <a:pt x="362" y="124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2" y="154"/>
                  </a:lnTo>
                  <a:lnTo>
                    <a:pt x="360" y="168"/>
                  </a:lnTo>
                  <a:lnTo>
                    <a:pt x="358" y="182"/>
                  </a:lnTo>
                  <a:lnTo>
                    <a:pt x="354" y="194"/>
                  </a:lnTo>
                  <a:lnTo>
                    <a:pt x="342" y="214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20" y="242"/>
                  </a:lnTo>
                  <a:lnTo>
                    <a:pt x="310" y="250"/>
                  </a:lnTo>
                  <a:lnTo>
                    <a:pt x="310" y="250"/>
                  </a:lnTo>
                  <a:lnTo>
                    <a:pt x="310" y="282"/>
                  </a:lnTo>
                  <a:lnTo>
                    <a:pt x="310" y="282"/>
                  </a:lnTo>
                  <a:lnTo>
                    <a:pt x="312" y="290"/>
                  </a:lnTo>
                  <a:lnTo>
                    <a:pt x="314" y="294"/>
                  </a:lnTo>
                  <a:lnTo>
                    <a:pt x="314" y="294"/>
                  </a:lnTo>
                  <a:lnTo>
                    <a:pt x="314" y="294"/>
                  </a:lnTo>
                  <a:lnTo>
                    <a:pt x="320" y="298"/>
                  </a:lnTo>
                  <a:lnTo>
                    <a:pt x="332" y="298"/>
                  </a:lnTo>
                  <a:lnTo>
                    <a:pt x="332" y="298"/>
                  </a:lnTo>
                  <a:lnTo>
                    <a:pt x="376" y="298"/>
                  </a:lnTo>
                  <a:lnTo>
                    <a:pt x="376" y="298"/>
                  </a:lnTo>
                  <a:lnTo>
                    <a:pt x="392" y="300"/>
                  </a:lnTo>
                  <a:lnTo>
                    <a:pt x="406" y="304"/>
                  </a:lnTo>
                  <a:lnTo>
                    <a:pt x="418" y="312"/>
                  </a:lnTo>
                  <a:lnTo>
                    <a:pt x="430" y="320"/>
                  </a:lnTo>
                  <a:lnTo>
                    <a:pt x="440" y="332"/>
                  </a:lnTo>
                  <a:lnTo>
                    <a:pt x="446" y="344"/>
                  </a:lnTo>
                  <a:lnTo>
                    <a:pt x="450" y="360"/>
                  </a:lnTo>
                  <a:lnTo>
                    <a:pt x="452" y="374"/>
                  </a:lnTo>
                  <a:lnTo>
                    <a:pt x="452" y="374"/>
                  </a:lnTo>
                  <a:lnTo>
                    <a:pt x="452" y="494"/>
                  </a:lnTo>
                  <a:lnTo>
                    <a:pt x="452" y="494"/>
                  </a:lnTo>
                  <a:lnTo>
                    <a:pt x="450" y="508"/>
                  </a:lnTo>
                  <a:lnTo>
                    <a:pt x="446" y="524"/>
                  </a:lnTo>
                  <a:lnTo>
                    <a:pt x="440" y="536"/>
                  </a:lnTo>
                  <a:lnTo>
                    <a:pt x="430" y="548"/>
                  </a:lnTo>
                  <a:lnTo>
                    <a:pt x="418" y="556"/>
                  </a:lnTo>
                  <a:lnTo>
                    <a:pt x="406" y="564"/>
                  </a:lnTo>
                  <a:lnTo>
                    <a:pt x="392" y="568"/>
                  </a:lnTo>
                  <a:lnTo>
                    <a:pt x="376" y="570"/>
                  </a:lnTo>
                  <a:lnTo>
                    <a:pt x="376" y="570"/>
                  </a:lnTo>
                  <a:lnTo>
                    <a:pt x="74" y="570"/>
                  </a:lnTo>
                  <a:lnTo>
                    <a:pt x="74" y="57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D2D2D2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AB73562-E224-807A-F542-097481920A22}"/>
                </a:ext>
              </a:extLst>
            </p:cNvPr>
            <p:cNvSpPr txBox="1"/>
            <p:nvPr/>
          </p:nvSpPr>
          <p:spPr>
            <a:xfrm>
              <a:off x="790552" y="5841381"/>
              <a:ext cx="292224" cy="310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D2D2D2"/>
                  </a:solidFill>
                  <a:effectLst/>
                  <a:uLnTx/>
                  <a:uFillTx/>
                  <a:latin typeface="3M Circular TT Book"/>
                  <a:ea typeface="+mn-ea"/>
                  <a:cs typeface="+mn-cs"/>
                </a:rPr>
                <a:t>5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D2D2D2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6B405B92-073E-D57F-EC6A-639D019DF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14" y="5638880"/>
              <a:ext cx="309082" cy="394315"/>
            </a:xfrm>
            <a:custGeom>
              <a:avLst/>
              <a:gdLst/>
              <a:ahLst/>
              <a:cxnLst>
                <a:cxn ang="0">
                  <a:pos x="46" y="564"/>
                </a:cxn>
                <a:cxn ang="0">
                  <a:pos x="6" y="524"/>
                </a:cxn>
                <a:cxn ang="0">
                  <a:pos x="0" y="388"/>
                </a:cxn>
                <a:cxn ang="0">
                  <a:pos x="10" y="344"/>
                </a:cxn>
                <a:cxn ang="0">
                  <a:pos x="22" y="326"/>
                </a:cxn>
                <a:cxn ang="0">
                  <a:pos x="40" y="308"/>
                </a:cxn>
                <a:cxn ang="0">
                  <a:pos x="74" y="298"/>
                </a:cxn>
                <a:cxn ang="0">
                  <a:pos x="120" y="298"/>
                </a:cxn>
                <a:cxn ang="0">
                  <a:pos x="144" y="314"/>
                </a:cxn>
                <a:cxn ang="0">
                  <a:pos x="144" y="336"/>
                </a:cxn>
                <a:cxn ang="0">
                  <a:pos x="120" y="352"/>
                </a:cxn>
                <a:cxn ang="0">
                  <a:pos x="74" y="352"/>
                </a:cxn>
                <a:cxn ang="0">
                  <a:pos x="62" y="362"/>
                </a:cxn>
                <a:cxn ang="0">
                  <a:pos x="54" y="388"/>
                </a:cxn>
                <a:cxn ang="0">
                  <a:pos x="54" y="502"/>
                </a:cxn>
                <a:cxn ang="0">
                  <a:pos x="74" y="516"/>
                </a:cxn>
                <a:cxn ang="0">
                  <a:pos x="392" y="510"/>
                </a:cxn>
                <a:cxn ang="0">
                  <a:pos x="398" y="374"/>
                </a:cxn>
                <a:cxn ang="0">
                  <a:pos x="386" y="354"/>
                </a:cxn>
                <a:cxn ang="0">
                  <a:pos x="332" y="352"/>
                </a:cxn>
                <a:cxn ang="0">
                  <a:pos x="280" y="336"/>
                </a:cxn>
                <a:cxn ang="0">
                  <a:pos x="262" y="312"/>
                </a:cxn>
                <a:cxn ang="0">
                  <a:pos x="256" y="220"/>
                </a:cxn>
                <a:cxn ang="0">
                  <a:pos x="270" y="212"/>
                </a:cxn>
                <a:cxn ang="0">
                  <a:pos x="276" y="208"/>
                </a:cxn>
                <a:cxn ang="0">
                  <a:pos x="290" y="196"/>
                </a:cxn>
                <a:cxn ang="0">
                  <a:pos x="310" y="140"/>
                </a:cxn>
                <a:cxn ang="0">
                  <a:pos x="304" y="106"/>
                </a:cxn>
                <a:cxn ang="0">
                  <a:pos x="258" y="60"/>
                </a:cxn>
                <a:cxn ang="0">
                  <a:pos x="224" y="54"/>
                </a:cxn>
                <a:cxn ang="0">
                  <a:pos x="164" y="80"/>
                </a:cxn>
                <a:cxn ang="0">
                  <a:pos x="140" y="140"/>
                </a:cxn>
                <a:cxn ang="0">
                  <a:pos x="148" y="176"/>
                </a:cxn>
                <a:cxn ang="0">
                  <a:pos x="172" y="206"/>
                </a:cxn>
                <a:cxn ang="0">
                  <a:pos x="176" y="244"/>
                </a:cxn>
                <a:cxn ang="0">
                  <a:pos x="158" y="252"/>
                </a:cxn>
                <a:cxn ang="0">
                  <a:pos x="138" y="248"/>
                </a:cxn>
                <a:cxn ang="0">
                  <a:pos x="100" y="200"/>
                </a:cxn>
                <a:cxn ang="0">
                  <a:pos x="86" y="140"/>
                </a:cxn>
                <a:cxn ang="0">
                  <a:pos x="88" y="112"/>
                </a:cxn>
                <a:cxn ang="0">
                  <a:pos x="110" y="62"/>
                </a:cxn>
                <a:cxn ang="0">
                  <a:pos x="148" y="24"/>
                </a:cxn>
                <a:cxn ang="0">
                  <a:pos x="196" y="4"/>
                </a:cxn>
                <a:cxn ang="0">
                  <a:pos x="224" y="0"/>
                </a:cxn>
                <a:cxn ang="0">
                  <a:pos x="278" y="12"/>
                </a:cxn>
                <a:cxn ang="0">
                  <a:pos x="322" y="42"/>
                </a:cxn>
                <a:cxn ang="0">
                  <a:pos x="352" y="86"/>
                </a:cxn>
                <a:cxn ang="0">
                  <a:pos x="364" y="140"/>
                </a:cxn>
                <a:cxn ang="0">
                  <a:pos x="360" y="168"/>
                </a:cxn>
                <a:cxn ang="0">
                  <a:pos x="330" y="230"/>
                </a:cxn>
                <a:cxn ang="0">
                  <a:pos x="310" y="250"/>
                </a:cxn>
                <a:cxn ang="0">
                  <a:pos x="312" y="290"/>
                </a:cxn>
                <a:cxn ang="0">
                  <a:pos x="320" y="298"/>
                </a:cxn>
                <a:cxn ang="0">
                  <a:pos x="376" y="298"/>
                </a:cxn>
                <a:cxn ang="0">
                  <a:pos x="430" y="320"/>
                </a:cxn>
                <a:cxn ang="0">
                  <a:pos x="452" y="374"/>
                </a:cxn>
                <a:cxn ang="0">
                  <a:pos x="450" y="508"/>
                </a:cxn>
                <a:cxn ang="0">
                  <a:pos x="418" y="556"/>
                </a:cxn>
                <a:cxn ang="0">
                  <a:pos x="376" y="570"/>
                </a:cxn>
              </a:cxnLst>
              <a:rect l="0" t="0" r="r" b="b"/>
              <a:pathLst>
                <a:path w="452" h="570">
                  <a:moveTo>
                    <a:pt x="74" y="570"/>
                  </a:moveTo>
                  <a:lnTo>
                    <a:pt x="74" y="570"/>
                  </a:lnTo>
                  <a:lnTo>
                    <a:pt x="60" y="568"/>
                  </a:lnTo>
                  <a:lnTo>
                    <a:pt x="46" y="564"/>
                  </a:lnTo>
                  <a:lnTo>
                    <a:pt x="32" y="556"/>
                  </a:lnTo>
                  <a:lnTo>
                    <a:pt x="22" y="548"/>
                  </a:lnTo>
                  <a:lnTo>
                    <a:pt x="12" y="536"/>
                  </a:lnTo>
                  <a:lnTo>
                    <a:pt x="6" y="524"/>
                  </a:lnTo>
                  <a:lnTo>
                    <a:pt x="0" y="508"/>
                  </a:lnTo>
                  <a:lnTo>
                    <a:pt x="0" y="494"/>
                  </a:lnTo>
                  <a:lnTo>
                    <a:pt x="0" y="494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0" y="376"/>
                  </a:lnTo>
                  <a:lnTo>
                    <a:pt x="2" y="366"/>
                  </a:lnTo>
                  <a:lnTo>
                    <a:pt x="10" y="344"/>
                  </a:lnTo>
                  <a:lnTo>
                    <a:pt x="10" y="344"/>
                  </a:lnTo>
                  <a:lnTo>
                    <a:pt x="10" y="344"/>
                  </a:lnTo>
                  <a:lnTo>
                    <a:pt x="16" y="334"/>
                  </a:lnTo>
                  <a:lnTo>
                    <a:pt x="22" y="326"/>
                  </a:lnTo>
                  <a:lnTo>
                    <a:pt x="30" y="316"/>
                  </a:lnTo>
                  <a:lnTo>
                    <a:pt x="40" y="308"/>
                  </a:lnTo>
                  <a:lnTo>
                    <a:pt x="40" y="308"/>
                  </a:lnTo>
                  <a:lnTo>
                    <a:pt x="40" y="308"/>
                  </a:lnTo>
                  <a:lnTo>
                    <a:pt x="46" y="304"/>
                  </a:lnTo>
                  <a:lnTo>
                    <a:pt x="54" y="302"/>
                  </a:lnTo>
                  <a:lnTo>
                    <a:pt x="64" y="298"/>
                  </a:lnTo>
                  <a:lnTo>
                    <a:pt x="74" y="298"/>
                  </a:lnTo>
                  <a:lnTo>
                    <a:pt x="74" y="298"/>
                  </a:lnTo>
                  <a:lnTo>
                    <a:pt x="74" y="298"/>
                  </a:lnTo>
                  <a:lnTo>
                    <a:pt x="120" y="298"/>
                  </a:lnTo>
                  <a:lnTo>
                    <a:pt x="120" y="298"/>
                  </a:lnTo>
                  <a:lnTo>
                    <a:pt x="120" y="298"/>
                  </a:lnTo>
                  <a:lnTo>
                    <a:pt x="130" y="300"/>
                  </a:lnTo>
                  <a:lnTo>
                    <a:pt x="138" y="306"/>
                  </a:lnTo>
                  <a:lnTo>
                    <a:pt x="144" y="314"/>
                  </a:lnTo>
                  <a:lnTo>
                    <a:pt x="146" y="324"/>
                  </a:lnTo>
                  <a:lnTo>
                    <a:pt x="146" y="324"/>
                  </a:lnTo>
                  <a:lnTo>
                    <a:pt x="146" y="324"/>
                  </a:lnTo>
                  <a:lnTo>
                    <a:pt x="144" y="336"/>
                  </a:lnTo>
                  <a:lnTo>
                    <a:pt x="138" y="344"/>
                  </a:lnTo>
                  <a:lnTo>
                    <a:pt x="130" y="350"/>
                  </a:lnTo>
                  <a:lnTo>
                    <a:pt x="120" y="352"/>
                  </a:lnTo>
                  <a:lnTo>
                    <a:pt x="120" y="352"/>
                  </a:lnTo>
                  <a:lnTo>
                    <a:pt x="120" y="352"/>
                  </a:lnTo>
                  <a:lnTo>
                    <a:pt x="74" y="352"/>
                  </a:lnTo>
                  <a:lnTo>
                    <a:pt x="74" y="352"/>
                  </a:lnTo>
                  <a:lnTo>
                    <a:pt x="74" y="352"/>
                  </a:lnTo>
                  <a:lnTo>
                    <a:pt x="70" y="354"/>
                  </a:lnTo>
                  <a:lnTo>
                    <a:pt x="70" y="354"/>
                  </a:lnTo>
                  <a:lnTo>
                    <a:pt x="70" y="354"/>
                  </a:lnTo>
                  <a:lnTo>
                    <a:pt x="62" y="362"/>
                  </a:lnTo>
                  <a:lnTo>
                    <a:pt x="62" y="362"/>
                  </a:lnTo>
                  <a:lnTo>
                    <a:pt x="62" y="362"/>
                  </a:lnTo>
                  <a:lnTo>
                    <a:pt x="56" y="376"/>
                  </a:lnTo>
                  <a:lnTo>
                    <a:pt x="54" y="388"/>
                  </a:lnTo>
                  <a:lnTo>
                    <a:pt x="54" y="388"/>
                  </a:lnTo>
                  <a:lnTo>
                    <a:pt x="54" y="494"/>
                  </a:lnTo>
                  <a:lnTo>
                    <a:pt x="54" y="494"/>
                  </a:lnTo>
                  <a:lnTo>
                    <a:pt x="54" y="502"/>
                  </a:lnTo>
                  <a:lnTo>
                    <a:pt x="60" y="510"/>
                  </a:lnTo>
                  <a:lnTo>
                    <a:pt x="66" y="514"/>
                  </a:lnTo>
                  <a:lnTo>
                    <a:pt x="74" y="516"/>
                  </a:lnTo>
                  <a:lnTo>
                    <a:pt x="74" y="516"/>
                  </a:lnTo>
                  <a:lnTo>
                    <a:pt x="376" y="516"/>
                  </a:lnTo>
                  <a:lnTo>
                    <a:pt x="376" y="516"/>
                  </a:lnTo>
                  <a:lnTo>
                    <a:pt x="386" y="514"/>
                  </a:lnTo>
                  <a:lnTo>
                    <a:pt x="392" y="510"/>
                  </a:lnTo>
                  <a:lnTo>
                    <a:pt x="396" y="502"/>
                  </a:lnTo>
                  <a:lnTo>
                    <a:pt x="398" y="494"/>
                  </a:lnTo>
                  <a:lnTo>
                    <a:pt x="398" y="494"/>
                  </a:lnTo>
                  <a:lnTo>
                    <a:pt x="398" y="374"/>
                  </a:lnTo>
                  <a:lnTo>
                    <a:pt x="398" y="374"/>
                  </a:lnTo>
                  <a:lnTo>
                    <a:pt x="396" y="366"/>
                  </a:lnTo>
                  <a:lnTo>
                    <a:pt x="392" y="358"/>
                  </a:lnTo>
                  <a:lnTo>
                    <a:pt x="386" y="354"/>
                  </a:lnTo>
                  <a:lnTo>
                    <a:pt x="376" y="352"/>
                  </a:lnTo>
                  <a:lnTo>
                    <a:pt x="376" y="352"/>
                  </a:lnTo>
                  <a:lnTo>
                    <a:pt x="332" y="352"/>
                  </a:lnTo>
                  <a:lnTo>
                    <a:pt x="332" y="352"/>
                  </a:lnTo>
                  <a:lnTo>
                    <a:pt x="318" y="352"/>
                  </a:lnTo>
                  <a:lnTo>
                    <a:pt x="304" y="348"/>
                  </a:lnTo>
                  <a:lnTo>
                    <a:pt x="292" y="344"/>
                  </a:lnTo>
                  <a:lnTo>
                    <a:pt x="280" y="336"/>
                  </a:lnTo>
                  <a:lnTo>
                    <a:pt x="280" y="336"/>
                  </a:lnTo>
                  <a:lnTo>
                    <a:pt x="280" y="336"/>
                  </a:lnTo>
                  <a:lnTo>
                    <a:pt x="270" y="324"/>
                  </a:lnTo>
                  <a:lnTo>
                    <a:pt x="262" y="312"/>
                  </a:lnTo>
                  <a:lnTo>
                    <a:pt x="258" y="298"/>
                  </a:lnTo>
                  <a:lnTo>
                    <a:pt x="256" y="282"/>
                  </a:lnTo>
                  <a:lnTo>
                    <a:pt x="256" y="282"/>
                  </a:lnTo>
                  <a:lnTo>
                    <a:pt x="256" y="220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6" y="208"/>
                  </a:lnTo>
                  <a:lnTo>
                    <a:pt x="276" y="208"/>
                  </a:lnTo>
                  <a:lnTo>
                    <a:pt x="276" y="208"/>
                  </a:lnTo>
                  <a:lnTo>
                    <a:pt x="282" y="204"/>
                  </a:lnTo>
                  <a:lnTo>
                    <a:pt x="290" y="196"/>
                  </a:lnTo>
                  <a:lnTo>
                    <a:pt x="290" y="196"/>
                  </a:lnTo>
                  <a:lnTo>
                    <a:pt x="290" y="196"/>
                  </a:lnTo>
                  <a:lnTo>
                    <a:pt x="296" y="186"/>
                  </a:lnTo>
                  <a:lnTo>
                    <a:pt x="304" y="172"/>
                  </a:lnTo>
                  <a:lnTo>
                    <a:pt x="308" y="158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08" y="122"/>
                  </a:lnTo>
                  <a:lnTo>
                    <a:pt x="304" y="106"/>
                  </a:lnTo>
                  <a:lnTo>
                    <a:pt x="296" y="92"/>
                  </a:lnTo>
                  <a:lnTo>
                    <a:pt x="284" y="80"/>
                  </a:lnTo>
                  <a:lnTo>
                    <a:pt x="272" y="68"/>
                  </a:lnTo>
                  <a:lnTo>
                    <a:pt x="258" y="60"/>
                  </a:lnTo>
                  <a:lnTo>
                    <a:pt x="242" y="56"/>
                  </a:lnTo>
                  <a:lnTo>
                    <a:pt x="224" y="54"/>
                  </a:lnTo>
                  <a:lnTo>
                    <a:pt x="224" y="54"/>
                  </a:lnTo>
                  <a:lnTo>
                    <a:pt x="224" y="54"/>
                  </a:lnTo>
                  <a:lnTo>
                    <a:pt x="208" y="56"/>
                  </a:lnTo>
                  <a:lnTo>
                    <a:pt x="192" y="60"/>
                  </a:lnTo>
                  <a:lnTo>
                    <a:pt x="178" y="68"/>
                  </a:lnTo>
                  <a:lnTo>
                    <a:pt x="164" y="80"/>
                  </a:lnTo>
                  <a:lnTo>
                    <a:pt x="154" y="92"/>
                  </a:lnTo>
                  <a:lnTo>
                    <a:pt x="146" y="106"/>
                  </a:lnTo>
                  <a:lnTo>
                    <a:pt x="142" y="122"/>
                  </a:lnTo>
                  <a:lnTo>
                    <a:pt x="140" y="140"/>
                  </a:lnTo>
                  <a:lnTo>
                    <a:pt x="140" y="140"/>
                  </a:lnTo>
                  <a:lnTo>
                    <a:pt x="140" y="140"/>
                  </a:lnTo>
                  <a:lnTo>
                    <a:pt x="142" y="158"/>
                  </a:lnTo>
                  <a:lnTo>
                    <a:pt x="148" y="176"/>
                  </a:lnTo>
                  <a:lnTo>
                    <a:pt x="158" y="192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8" y="214"/>
                  </a:lnTo>
                  <a:lnTo>
                    <a:pt x="182" y="224"/>
                  </a:lnTo>
                  <a:lnTo>
                    <a:pt x="180" y="234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68" y="250"/>
                  </a:lnTo>
                  <a:lnTo>
                    <a:pt x="158" y="252"/>
                  </a:lnTo>
                  <a:lnTo>
                    <a:pt x="148" y="252"/>
                  </a:lnTo>
                  <a:lnTo>
                    <a:pt x="138" y="248"/>
                  </a:lnTo>
                  <a:lnTo>
                    <a:pt x="138" y="248"/>
                  </a:lnTo>
                  <a:lnTo>
                    <a:pt x="138" y="248"/>
                  </a:lnTo>
                  <a:lnTo>
                    <a:pt x="126" y="238"/>
                  </a:lnTo>
                  <a:lnTo>
                    <a:pt x="116" y="226"/>
                  </a:lnTo>
                  <a:lnTo>
                    <a:pt x="108" y="214"/>
                  </a:lnTo>
                  <a:lnTo>
                    <a:pt x="100" y="200"/>
                  </a:lnTo>
                  <a:lnTo>
                    <a:pt x="94" y="186"/>
                  </a:lnTo>
                  <a:lnTo>
                    <a:pt x="90" y="170"/>
                  </a:lnTo>
                  <a:lnTo>
                    <a:pt x="86" y="156"/>
                  </a:lnTo>
                  <a:lnTo>
                    <a:pt x="86" y="140"/>
                  </a:lnTo>
                  <a:lnTo>
                    <a:pt x="86" y="140"/>
                  </a:lnTo>
                  <a:lnTo>
                    <a:pt x="86" y="140"/>
                  </a:lnTo>
                  <a:lnTo>
                    <a:pt x="86" y="124"/>
                  </a:lnTo>
                  <a:lnTo>
                    <a:pt x="88" y="112"/>
                  </a:lnTo>
                  <a:lnTo>
                    <a:pt x="92" y="98"/>
                  </a:lnTo>
                  <a:lnTo>
                    <a:pt x="96" y="86"/>
                  </a:lnTo>
                  <a:lnTo>
                    <a:pt x="102" y="72"/>
                  </a:lnTo>
                  <a:lnTo>
                    <a:pt x="110" y="62"/>
                  </a:lnTo>
                  <a:lnTo>
                    <a:pt x="118" y="50"/>
                  </a:lnTo>
                  <a:lnTo>
                    <a:pt x="126" y="42"/>
                  </a:lnTo>
                  <a:lnTo>
                    <a:pt x="136" y="32"/>
                  </a:lnTo>
                  <a:lnTo>
                    <a:pt x="148" y="24"/>
                  </a:lnTo>
                  <a:lnTo>
                    <a:pt x="158" y="18"/>
                  </a:lnTo>
                  <a:lnTo>
                    <a:pt x="170" y="12"/>
                  </a:lnTo>
                  <a:lnTo>
                    <a:pt x="184" y="6"/>
                  </a:lnTo>
                  <a:lnTo>
                    <a:pt x="196" y="4"/>
                  </a:lnTo>
                  <a:lnTo>
                    <a:pt x="210" y="2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38" y="2"/>
                  </a:lnTo>
                  <a:lnTo>
                    <a:pt x="252" y="4"/>
                  </a:lnTo>
                  <a:lnTo>
                    <a:pt x="266" y="6"/>
                  </a:lnTo>
                  <a:lnTo>
                    <a:pt x="278" y="12"/>
                  </a:lnTo>
                  <a:lnTo>
                    <a:pt x="290" y="18"/>
                  </a:lnTo>
                  <a:lnTo>
                    <a:pt x="302" y="24"/>
                  </a:lnTo>
                  <a:lnTo>
                    <a:pt x="314" y="32"/>
                  </a:lnTo>
                  <a:lnTo>
                    <a:pt x="322" y="42"/>
                  </a:lnTo>
                  <a:lnTo>
                    <a:pt x="332" y="50"/>
                  </a:lnTo>
                  <a:lnTo>
                    <a:pt x="340" y="62"/>
                  </a:lnTo>
                  <a:lnTo>
                    <a:pt x="346" y="72"/>
                  </a:lnTo>
                  <a:lnTo>
                    <a:pt x="352" y="86"/>
                  </a:lnTo>
                  <a:lnTo>
                    <a:pt x="358" y="98"/>
                  </a:lnTo>
                  <a:lnTo>
                    <a:pt x="360" y="112"/>
                  </a:lnTo>
                  <a:lnTo>
                    <a:pt x="362" y="124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2" y="154"/>
                  </a:lnTo>
                  <a:lnTo>
                    <a:pt x="360" y="168"/>
                  </a:lnTo>
                  <a:lnTo>
                    <a:pt x="358" y="182"/>
                  </a:lnTo>
                  <a:lnTo>
                    <a:pt x="354" y="194"/>
                  </a:lnTo>
                  <a:lnTo>
                    <a:pt x="342" y="214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20" y="242"/>
                  </a:lnTo>
                  <a:lnTo>
                    <a:pt x="310" y="250"/>
                  </a:lnTo>
                  <a:lnTo>
                    <a:pt x="310" y="250"/>
                  </a:lnTo>
                  <a:lnTo>
                    <a:pt x="310" y="282"/>
                  </a:lnTo>
                  <a:lnTo>
                    <a:pt x="310" y="282"/>
                  </a:lnTo>
                  <a:lnTo>
                    <a:pt x="312" y="290"/>
                  </a:lnTo>
                  <a:lnTo>
                    <a:pt x="314" y="294"/>
                  </a:lnTo>
                  <a:lnTo>
                    <a:pt x="314" y="294"/>
                  </a:lnTo>
                  <a:lnTo>
                    <a:pt x="314" y="294"/>
                  </a:lnTo>
                  <a:lnTo>
                    <a:pt x="320" y="298"/>
                  </a:lnTo>
                  <a:lnTo>
                    <a:pt x="332" y="298"/>
                  </a:lnTo>
                  <a:lnTo>
                    <a:pt x="332" y="298"/>
                  </a:lnTo>
                  <a:lnTo>
                    <a:pt x="376" y="298"/>
                  </a:lnTo>
                  <a:lnTo>
                    <a:pt x="376" y="298"/>
                  </a:lnTo>
                  <a:lnTo>
                    <a:pt x="392" y="300"/>
                  </a:lnTo>
                  <a:lnTo>
                    <a:pt x="406" y="304"/>
                  </a:lnTo>
                  <a:lnTo>
                    <a:pt x="418" y="312"/>
                  </a:lnTo>
                  <a:lnTo>
                    <a:pt x="430" y="320"/>
                  </a:lnTo>
                  <a:lnTo>
                    <a:pt x="440" y="332"/>
                  </a:lnTo>
                  <a:lnTo>
                    <a:pt x="446" y="344"/>
                  </a:lnTo>
                  <a:lnTo>
                    <a:pt x="450" y="360"/>
                  </a:lnTo>
                  <a:lnTo>
                    <a:pt x="452" y="374"/>
                  </a:lnTo>
                  <a:lnTo>
                    <a:pt x="452" y="374"/>
                  </a:lnTo>
                  <a:lnTo>
                    <a:pt x="452" y="494"/>
                  </a:lnTo>
                  <a:lnTo>
                    <a:pt x="452" y="494"/>
                  </a:lnTo>
                  <a:lnTo>
                    <a:pt x="450" y="508"/>
                  </a:lnTo>
                  <a:lnTo>
                    <a:pt x="446" y="524"/>
                  </a:lnTo>
                  <a:lnTo>
                    <a:pt x="440" y="536"/>
                  </a:lnTo>
                  <a:lnTo>
                    <a:pt x="430" y="548"/>
                  </a:lnTo>
                  <a:lnTo>
                    <a:pt x="418" y="556"/>
                  </a:lnTo>
                  <a:lnTo>
                    <a:pt x="406" y="564"/>
                  </a:lnTo>
                  <a:lnTo>
                    <a:pt x="392" y="568"/>
                  </a:lnTo>
                  <a:lnTo>
                    <a:pt x="376" y="570"/>
                  </a:lnTo>
                  <a:lnTo>
                    <a:pt x="376" y="570"/>
                  </a:lnTo>
                  <a:lnTo>
                    <a:pt x="74" y="570"/>
                  </a:lnTo>
                  <a:lnTo>
                    <a:pt x="74" y="57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D2D2D2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45EE348-D92A-8CDD-D390-7612B6C23F8C}"/>
                </a:ext>
              </a:extLst>
            </p:cNvPr>
            <p:cNvGrpSpPr/>
            <p:nvPr/>
          </p:nvGrpSpPr>
          <p:grpSpPr>
            <a:xfrm>
              <a:off x="3165549" y="3781901"/>
              <a:ext cx="1200513" cy="480205"/>
              <a:chOff x="2200395" y="118745"/>
              <a:chExt cx="1200513" cy="480205"/>
            </a:xfrm>
          </p:grpSpPr>
          <p:sp>
            <p:nvSpPr>
              <p:cNvPr id="26" name="Chevron 30">
                <a:extLst>
                  <a:ext uri="{FF2B5EF4-FFF2-40B4-BE49-F238E27FC236}">
                    <a16:creationId xmlns:a16="http://schemas.microsoft.com/office/drawing/2014/main" id="{6D923040-8CB8-FD57-5CF9-04673F704F85}"/>
                  </a:ext>
                </a:extLst>
              </p:cNvPr>
              <p:cNvSpPr/>
              <p:nvPr/>
            </p:nvSpPr>
            <p:spPr>
              <a:xfrm>
                <a:off x="2200395" y="118745"/>
                <a:ext cx="1200513" cy="480205"/>
              </a:xfrm>
              <a:prstGeom prst="chevron">
                <a:avLst/>
              </a:prstGeom>
              <a:solidFill>
                <a:srgbClr val="00206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Chevron 4">
                <a:extLst>
                  <a:ext uri="{FF2B5EF4-FFF2-40B4-BE49-F238E27FC236}">
                    <a16:creationId xmlns:a16="http://schemas.microsoft.com/office/drawing/2014/main" id="{E549E560-1565-6B95-ACA6-6FDC67D68438}"/>
                  </a:ext>
                </a:extLst>
              </p:cNvPr>
              <p:cNvSpPr/>
              <p:nvPr/>
            </p:nvSpPr>
            <p:spPr>
              <a:xfrm>
                <a:off x="2402012" y="118745"/>
                <a:ext cx="720308" cy="4802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008" tIns="21336" rIns="21336" bIns="21336" numCol="1" spcCol="1270" anchor="ctr" anchorCtr="0"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B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3M Circular TT Book"/>
                    <a:ea typeface="+mn-ea"/>
                    <a:cs typeface="+mn-cs"/>
                  </a:rPr>
                  <a:t>OA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3M Circular TT Book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Rectangle 3">
            <a:extLst>
              <a:ext uri="{FF2B5EF4-FFF2-40B4-BE49-F238E27FC236}">
                <a16:creationId xmlns:a16="http://schemas.microsoft.com/office/drawing/2014/main" id="{570E6901-42FA-2534-3076-1AF839746BC0}"/>
              </a:ext>
            </a:extLst>
          </p:cNvPr>
          <p:cNvSpPr txBox="1">
            <a:spLocks noChangeArrowheads="1"/>
          </p:cNvSpPr>
          <p:nvPr/>
        </p:nvSpPr>
        <p:spPr>
          <a:xfrm>
            <a:off x="5857473" y="1391130"/>
            <a:ext cx="6202541" cy="3922059"/>
          </a:xfrm>
          <a:prstGeom prst="rect">
            <a:avLst/>
          </a:prstGeom>
        </p:spPr>
        <p:txBody>
          <a:bodyPr vert="horz" wrap="square" lIns="82058" tIns="41029" rIns="82058" bIns="41029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itchFamily="2" charset="2"/>
              <a:buChar char="§"/>
              <a:defRPr lang="en-US" sz="2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182563" indent="-1825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itchFamily="2" charset="2"/>
              <a:buChar char="§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itchFamily="2" charset="2"/>
              <a:buChar char="§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itchFamily="2" charset="2"/>
              <a:buChar char="§"/>
              <a:def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itchFamily="2" charset="2"/>
              <a:buChar char="§"/>
              <a:defRPr lang="en-GB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Clr>
                <a:srgbClr val="0070C0"/>
              </a:buClr>
              <a:defRPr/>
            </a:pPr>
            <a:r>
              <a:rPr lang="it-IT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Ricovero singolo (OA)</a:t>
            </a:r>
          </a:p>
          <a:p>
            <a:pPr lvl="2">
              <a:lnSpc>
                <a:spcPct val="80000"/>
              </a:lnSpc>
              <a:defRPr/>
            </a:pPr>
            <a:r>
              <a:rPr lang="it-IT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Ricoveri non collegati a ricoveri precedenti  né a ricoveri successivi clinicamente collegati durante l’intervallo di riammissione al precedente al PPR </a:t>
            </a:r>
          </a:p>
          <a:p>
            <a:pPr lvl="2">
              <a:lnSpc>
                <a:spcPct val="80000"/>
              </a:lnSpc>
              <a:defRPr/>
            </a:pPr>
            <a:endParaRPr lang="it-IT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Clr>
                <a:srgbClr val="0070C0"/>
              </a:buClr>
              <a:defRPr/>
            </a:pPr>
            <a:r>
              <a:rPr lang="it-IT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Ricovero iniziale (IA)</a:t>
            </a:r>
          </a:p>
          <a:p>
            <a:pPr lvl="2">
              <a:lnSpc>
                <a:spcPct val="80000"/>
              </a:lnSpc>
              <a:defRPr/>
            </a:pPr>
            <a:r>
              <a:rPr lang="it-IT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Ospedalizzazione precedente al PPR </a:t>
            </a:r>
          </a:p>
          <a:p>
            <a:pPr marL="182563" lvl="2" indent="0">
              <a:lnSpc>
                <a:spcPct val="80000"/>
              </a:lnSpc>
              <a:buNone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0000"/>
              </a:lnSpc>
              <a:spcBef>
                <a:spcPct val="1500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Ricovero potenzialmente prevenibile o PPR (RA)</a:t>
            </a:r>
          </a:p>
          <a:p>
            <a:pPr marL="357188" marR="0" lvl="2" indent="-174625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Finestra temporale (7, 15, 30  o ..giorni)</a:t>
            </a:r>
          </a:p>
          <a:p>
            <a:pPr marL="357188" marR="0" lvl="2" indent="-174625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Stesso ospedale o qualsiasi</a:t>
            </a:r>
          </a:p>
          <a:p>
            <a:pPr marL="357188" marR="0" lvl="2" indent="-174625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Clinicamente collegato al Ricovero Iniziale</a:t>
            </a:r>
          </a:p>
          <a:p>
            <a:pPr marL="182563" marR="0" lvl="2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marR="0" lvl="1" indent="-182563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Ricovero trasferito in altra struttura per acuti (RT)</a:t>
            </a:r>
          </a:p>
          <a:p>
            <a:pPr marL="182563" marR="0" lvl="1" indent="-182563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marR="0" lvl="1" indent="-182563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  <a:buClr>
                <a:srgbClr val="F5821E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AD504720-11D1-2433-AFAC-70A4A7CDD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156" y="6643196"/>
            <a:ext cx="233237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chemeClr val="bg1"/>
                </a:solidFill>
                <a:cs typeface="Arial" panose="020B0604020202020204" pitchFamily="34" charset="0"/>
              </a:rPr>
              <a:t>Fonte: 3M Health Information Systems</a:t>
            </a:r>
          </a:p>
        </p:txBody>
      </p:sp>
    </p:spTree>
    <p:extLst>
      <p:ext uri="{BB962C8B-B14F-4D97-AF65-F5344CB8AC3E}">
        <p14:creationId xmlns:p14="http://schemas.microsoft.com/office/powerpoint/2010/main" val="919344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695C173C-9AD9-40F6-F594-A2FDD7561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6576" y="1462709"/>
            <a:ext cx="9458534" cy="68547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45AA1FB3-D13F-926C-6643-0D2CC4E02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19" y="3287730"/>
            <a:ext cx="6177215" cy="318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7019A1FC-BF87-87A1-421B-D70A2F3B975E}"/>
              </a:ext>
            </a:extLst>
          </p:cNvPr>
          <p:cNvSpPr txBox="1">
            <a:spLocks noChangeArrowheads="1"/>
          </p:cNvSpPr>
          <p:nvPr/>
        </p:nvSpPr>
        <p:spPr>
          <a:xfrm>
            <a:off x="732311" y="1411349"/>
            <a:ext cx="5512907" cy="2209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182563" indent="-1825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Linee guida cliniche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Matrice di riammissione</a:t>
            </a:r>
          </a:p>
          <a:p>
            <a:pPr marL="182563" marR="0" lvl="1" indent="-1825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3..X… APR DRG</a:t>
            </a:r>
          </a:p>
          <a:p>
            <a:pPr marL="357188" marR="0" lvl="2" indent="-17462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107.074 combinazioni</a:t>
            </a:r>
          </a:p>
          <a:p>
            <a:pPr marL="182563" marR="0" lvl="1" indent="-1825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PPR  ( circa 23.219 combinazioni )</a:t>
            </a:r>
          </a:p>
          <a:p>
            <a:pPr marL="723900" marR="0" lvl="2" indent="-2730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24000 circa Esclusioni </a:t>
            </a:r>
          </a:p>
          <a:p>
            <a:pPr marL="357188" marR="0" lvl="2" indent="-17462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ular Callout 26">
            <a:extLst>
              <a:ext uri="{FF2B5EF4-FFF2-40B4-BE49-F238E27FC236}">
                <a16:creationId xmlns:a16="http://schemas.microsoft.com/office/drawing/2014/main" id="{8A9A991A-6A04-9508-2EEC-E06B90DB052D}"/>
              </a:ext>
            </a:extLst>
          </p:cNvPr>
          <p:cNvSpPr/>
          <p:nvPr/>
        </p:nvSpPr>
        <p:spPr bwMode="auto">
          <a:xfrm>
            <a:off x="10950466" y="1937879"/>
            <a:ext cx="1121457" cy="787305"/>
          </a:xfrm>
          <a:prstGeom prst="wedgeRectCallout">
            <a:avLst>
              <a:gd name="adj1" fmla="val -69608"/>
              <a:gd name="adj2" fmla="val 79810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Intervento al femore successivo ad una polmonite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951491-BD35-E30D-94A8-45C3955DA43E}"/>
              </a:ext>
            </a:extLst>
          </p:cNvPr>
          <p:cNvSpPr txBox="1">
            <a:spLocks/>
          </p:cNvSpPr>
          <p:nvPr/>
        </p:nvSpPr>
        <p:spPr>
          <a:xfrm>
            <a:off x="383381" y="602442"/>
            <a:ext cx="11425237" cy="82296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4ED7FC1A-78CD-174B-D446-F0F3A68AAE38}"/>
              </a:ext>
            </a:extLst>
          </p:cNvPr>
          <p:cNvSpPr/>
          <p:nvPr/>
        </p:nvSpPr>
        <p:spPr>
          <a:xfrm>
            <a:off x="0" y="0"/>
            <a:ext cx="829340" cy="646867"/>
          </a:xfrm>
          <a:prstGeom prst="homePlate">
            <a:avLst>
              <a:gd name="adj" fmla="val 28868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3M Circular TT Bold"/>
                <a:ea typeface="+mn-ea"/>
                <a:cs typeface="+mn-cs"/>
              </a:rPr>
              <a:t>02</a:t>
            </a:r>
          </a:p>
        </p:txBody>
      </p:sp>
      <p:graphicFrame>
        <p:nvGraphicFramePr>
          <p:cNvPr id="10" name="Group 5">
            <a:extLst>
              <a:ext uri="{FF2B5EF4-FFF2-40B4-BE49-F238E27FC236}">
                <a16:creationId xmlns:a16="http://schemas.microsoft.com/office/drawing/2014/main" id="{D4E27E7C-EB56-CD8C-CEFE-F417EFD05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324543"/>
              </p:ext>
            </p:extLst>
          </p:nvPr>
        </p:nvGraphicFramePr>
        <p:xfrm>
          <a:off x="6278960" y="1425402"/>
          <a:ext cx="4292873" cy="2858911"/>
        </p:xfrm>
        <a:graphic>
          <a:graphicData uri="http://schemas.openxmlformats.org/drawingml/2006/table">
            <a:tbl>
              <a:tblPr/>
              <a:tblGrid>
                <a:gridCol w="1258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44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4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itchFamily="32" charset="-128"/>
                        <a:cs typeface="Arial" panose="020B0604020202020204" pitchFamily="34" charset="0"/>
                      </a:endParaRPr>
                    </a:p>
                  </a:txBody>
                  <a:tcPr marL="92520" marR="92520" marT="44640" marB="44640" anchor="ctr" horzOverflow="overflow">
                    <a:lnL>
                      <a:noFill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67000"/>
                        </a:lnSpc>
                        <a:spcBef>
                          <a:spcPts val="288"/>
                        </a:spcBef>
                        <a:spcAft>
                          <a:spcPts val="2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Ricovero ripetuto</a:t>
                      </a:r>
                    </a:p>
                  </a:txBody>
                  <a:tcPr marL="92520" marR="92520" marT="44640" marB="4464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60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67000"/>
                        </a:lnSpc>
                        <a:spcBef>
                          <a:spcPts val="288"/>
                        </a:spcBef>
                        <a:spcAft>
                          <a:spcPts val="2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Ricovero iniziale</a:t>
                      </a:r>
                    </a:p>
                  </a:txBody>
                  <a:tcPr marL="92520" marR="92520" marT="44640" marB="4464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67000"/>
                        </a:lnSpc>
                        <a:spcBef>
                          <a:spcPts val="288"/>
                        </a:spcBef>
                        <a:spcAft>
                          <a:spcPts val="2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Medico</a:t>
                      </a:r>
                    </a:p>
                  </a:txBody>
                  <a:tcPr marL="92520" marR="92520" marT="44640" marB="4464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67000"/>
                        </a:lnSpc>
                        <a:spcBef>
                          <a:spcPts val="288"/>
                        </a:spcBef>
                        <a:spcAft>
                          <a:spcPts val="2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Chirurgico</a:t>
                      </a:r>
                    </a:p>
                  </a:txBody>
                  <a:tcPr marL="92520" marR="92520" marT="44640" marB="4464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76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67000"/>
                        </a:lnSpc>
                        <a:spcBef>
                          <a:spcPts val="288"/>
                        </a:spcBef>
                        <a:spcAft>
                          <a:spcPts val="2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Medico</a:t>
                      </a:r>
                    </a:p>
                  </a:txBody>
                  <a:tcPr marL="92520" marR="92520" marT="44640" marB="4464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67000"/>
                        </a:lnSpc>
                        <a:spcBef>
                          <a:spcPts val="288"/>
                        </a:spcBef>
                        <a:spcAft>
                          <a:spcPts val="2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PPR (se correlato clinicamente)</a:t>
                      </a:r>
                    </a:p>
                  </a:txBody>
                  <a:tcPr marL="92520" marR="92520" marT="44640" marB="4464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67000"/>
                        </a:lnSpc>
                        <a:spcBef>
                          <a:spcPts val="288"/>
                        </a:spcBef>
                        <a:spcAft>
                          <a:spcPts val="2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No PPR </a:t>
                      </a:r>
                    </a:p>
                  </a:txBody>
                  <a:tcPr marL="92520" marR="92520" marT="44640" marB="4464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08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67000"/>
                        </a:lnSpc>
                        <a:spcBef>
                          <a:spcPts val="288"/>
                        </a:spcBef>
                        <a:spcAft>
                          <a:spcPts val="2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Chirurgico</a:t>
                      </a:r>
                    </a:p>
                  </a:txBody>
                  <a:tcPr marL="92520" marR="92520" marT="44640" marB="4464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67000"/>
                        </a:lnSpc>
                        <a:spcBef>
                          <a:spcPts val="288"/>
                        </a:spcBef>
                        <a:spcAft>
                          <a:spcPts val="2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PPR (se correlato clinicamente)</a:t>
                      </a:r>
                    </a:p>
                  </a:txBody>
                  <a:tcPr marL="92520" marR="92520" marT="44640" marB="4464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67000"/>
                        </a:lnSpc>
                        <a:spcBef>
                          <a:spcPts val="288"/>
                        </a:spcBef>
                        <a:spcAft>
                          <a:spcPts val="2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PPR (a seguito di complicanze dell’intervento iniziale)</a:t>
                      </a:r>
                    </a:p>
                  </a:txBody>
                  <a:tcPr marL="92520" marR="92520" marT="44640" marB="4464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ular Callout 26">
            <a:extLst>
              <a:ext uri="{FF2B5EF4-FFF2-40B4-BE49-F238E27FC236}">
                <a16:creationId xmlns:a16="http://schemas.microsoft.com/office/drawing/2014/main" id="{7650AA48-6DDC-FD65-A02E-A5928837ABFE}"/>
              </a:ext>
            </a:extLst>
          </p:cNvPr>
          <p:cNvSpPr/>
          <p:nvPr/>
        </p:nvSpPr>
        <p:spPr bwMode="auto">
          <a:xfrm>
            <a:off x="7704497" y="4370509"/>
            <a:ext cx="1121457" cy="787305"/>
          </a:xfrm>
          <a:prstGeom prst="wedgeRectCallout">
            <a:avLst>
              <a:gd name="adj1" fmla="val -22203"/>
              <a:gd name="adj2" fmla="val -60642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Polmonite successiva ad un intervento al femore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E1A1C6E-CBD8-8CC2-24F6-C36C37118C3D}"/>
              </a:ext>
            </a:extLst>
          </p:cNvPr>
          <p:cNvSpPr txBox="1">
            <a:spLocks/>
          </p:cNvSpPr>
          <p:nvPr/>
        </p:nvSpPr>
        <p:spPr>
          <a:xfrm>
            <a:off x="419530" y="759672"/>
            <a:ext cx="11425237" cy="82296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Ricovero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ripetuto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potenzialmente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evitabile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(PPR)</a:t>
            </a: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4">
            <a:extLst>
              <a:ext uri="{FF2B5EF4-FFF2-40B4-BE49-F238E27FC236}">
                <a16:creationId xmlns:a16="http://schemas.microsoft.com/office/drawing/2014/main" id="{EA00E449-EF61-D361-226C-13A4E4546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156" y="6643196"/>
            <a:ext cx="233237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chemeClr val="bg1"/>
                </a:solidFill>
                <a:cs typeface="Arial" panose="020B0604020202020204" pitchFamily="34" charset="0"/>
              </a:rPr>
              <a:t>Fonte: 3M Health Information Systems</a:t>
            </a:r>
          </a:p>
        </p:txBody>
      </p:sp>
    </p:spTree>
    <p:extLst>
      <p:ext uri="{BB962C8B-B14F-4D97-AF65-F5344CB8AC3E}">
        <p14:creationId xmlns:p14="http://schemas.microsoft.com/office/powerpoint/2010/main" val="2105984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A52696-8388-E7AB-7C79-ABAC96DFDFA8}"/>
              </a:ext>
            </a:extLst>
          </p:cNvPr>
          <p:cNvSpPr/>
          <p:nvPr/>
        </p:nvSpPr>
        <p:spPr>
          <a:xfrm>
            <a:off x="205559" y="1408462"/>
            <a:ext cx="11639208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10000"/>
              </a:spcBef>
              <a:spcAft>
                <a:spcPct val="20000"/>
              </a:spcAft>
              <a:buClr>
                <a:srgbClr val="808080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Stabilire l’esistenza di una relazione clinica tra un ricovero iniziale e un ricovero ripetuto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10000"/>
              </a:spcBef>
              <a:spcAft>
                <a:spcPct val="20000"/>
              </a:spcAft>
              <a:buClr>
                <a:srgbClr val="808080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Risk adjustment  del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ricovero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iniziale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tassi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ricovero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ripetuto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attesi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analisi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comparate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80000"/>
              </a:lnSpc>
              <a:spcBef>
                <a:spcPct val="10000"/>
              </a:spcBef>
              <a:spcAft>
                <a:spcPct val="20000"/>
              </a:spcAft>
              <a:buClr>
                <a:srgbClr val="808080"/>
              </a:buClr>
              <a:buSzPct val="6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2FD655E-3932-360C-450B-A426A04AAD77}"/>
              </a:ext>
            </a:extLst>
          </p:cNvPr>
          <p:cNvSpPr txBox="1">
            <a:spLocks/>
          </p:cNvSpPr>
          <p:nvPr/>
        </p:nvSpPr>
        <p:spPr>
          <a:xfrm>
            <a:off x="379412" y="381000"/>
            <a:ext cx="11425237" cy="822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6C7F3E05-372B-A0F4-3085-684D05170BA0}"/>
              </a:ext>
            </a:extLst>
          </p:cNvPr>
          <p:cNvSpPr/>
          <p:nvPr/>
        </p:nvSpPr>
        <p:spPr>
          <a:xfrm>
            <a:off x="0" y="0"/>
            <a:ext cx="829340" cy="646867"/>
          </a:xfrm>
          <a:prstGeom prst="homePlate">
            <a:avLst>
              <a:gd name="adj" fmla="val 28868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ABC0B12-409E-9373-5E77-C053EF794DC6}"/>
              </a:ext>
            </a:extLst>
          </p:cNvPr>
          <p:cNvGrpSpPr/>
          <p:nvPr/>
        </p:nvGrpSpPr>
        <p:grpSpPr>
          <a:xfrm>
            <a:off x="4619705" y="3238500"/>
            <a:ext cx="2098055" cy="1600860"/>
            <a:chOff x="12139703" y="3855637"/>
            <a:chExt cx="1959342" cy="995645"/>
          </a:xfrm>
        </p:grpSpPr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61D8940F-CE69-BFF3-D8E1-4BFBC4B61E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58311" y="4028177"/>
              <a:ext cx="1540734" cy="82310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Minore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(1)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Moderata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(2)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Maggiore (3)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Estrema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(4)</a:t>
              </a:r>
            </a:p>
          </p:txBody>
        </p:sp>
        <p:sp>
          <p:nvSpPr>
            <p:cNvPr id="9" name="Line 27">
              <a:extLst>
                <a:ext uri="{FF2B5EF4-FFF2-40B4-BE49-F238E27FC236}">
                  <a16:creationId xmlns:a16="http://schemas.microsoft.com/office/drawing/2014/main" id="{D38DD508-38B0-8E10-7A03-789A8F664C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39703" y="3855637"/>
              <a:ext cx="0" cy="9700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28">
              <a:extLst>
                <a:ext uri="{FF2B5EF4-FFF2-40B4-BE49-F238E27FC236}">
                  <a16:creationId xmlns:a16="http://schemas.microsoft.com/office/drawing/2014/main" id="{AD62C85A-830B-7D90-D63B-CB19940A5C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39703" y="4825656"/>
              <a:ext cx="3896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29">
              <a:extLst>
                <a:ext uri="{FF2B5EF4-FFF2-40B4-BE49-F238E27FC236}">
                  <a16:creationId xmlns:a16="http://schemas.microsoft.com/office/drawing/2014/main" id="{0721D9F5-1CD4-AB57-F303-6100C2AAA5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39703" y="4597416"/>
              <a:ext cx="3896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Line 30">
              <a:extLst>
                <a:ext uri="{FF2B5EF4-FFF2-40B4-BE49-F238E27FC236}">
                  <a16:creationId xmlns:a16="http://schemas.microsoft.com/office/drawing/2014/main" id="{6A8FA475-EFE2-F23F-3371-C9015DA028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39703" y="4369176"/>
              <a:ext cx="3896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Line 31">
              <a:extLst>
                <a:ext uri="{FF2B5EF4-FFF2-40B4-BE49-F238E27FC236}">
                  <a16:creationId xmlns:a16="http://schemas.microsoft.com/office/drawing/2014/main" id="{6D00E186-A05C-6C77-E6AF-12ECCF472C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39703" y="4140936"/>
              <a:ext cx="3896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3CE00A7-97CB-5AEB-DEE0-A94B74B79827}"/>
              </a:ext>
            </a:extLst>
          </p:cNvPr>
          <p:cNvSpPr txBox="1"/>
          <p:nvPr/>
        </p:nvSpPr>
        <p:spPr>
          <a:xfrm>
            <a:off x="861571" y="2785883"/>
            <a:ext cx="3152873" cy="492443"/>
          </a:xfrm>
          <a:prstGeom prst="rect">
            <a:avLst/>
          </a:prstGeom>
          <a:solidFill>
            <a:srgbClr val="0070C0"/>
          </a:solidFill>
        </p:spPr>
        <p:txBody>
          <a:bodyPr wrap="square" lIns="274320" tIns="91440" rIns="182880" b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APR-DRG BASE v20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9EE226C-7540-4EBA-BA5B-69D024D044F4}"/>
              </a:ext>
            </a:extLst>
          </p:cNvPr>
          <p:cNvSpPr/>
          <p:nvPr/>
        </p:nvSpPr>
        <p:spPr>
          <a:xfrm>
            <a:off x="631164" y="2601748"/>
            <a:ext cx="496090" cy="422647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2588C9-EC47-2FB1-B948-AD9F3802AAF6}"/>
              </a:ext>
            </a:extLst>
          </p:cNvPr>
          <p:cNvSpPr txBox="1"/>
          <p:nvPr/>
        </p:nvSpPr>
        <p:spPr>
          <a:xfrm>
            <a:off x="7923114" y="2782556"/>
            <a:ext cx="3151146" cy="492443"/>
          </a:xfrm>
          <a:prstGeom prst="rect">
            <a:avLst/>
          </a:prstGeom>
          <a:solidFill>
            <a:srgbClr val="0070C0"/>
          </a:solidFill>
        </p:spPr>
        <p:txBody>
          <a:bodyPr wrap="square" lIns="274320" tIns="91440" rIns="182880" b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RISCHIO DI MORTE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9D653D8-E022-1CD9-5729-2BB9527C44B2}"/>
              </a:ext>
            </a:extLst>
          </p:cNvPr>
          <p:cNvSpPr/>
          <p:nvPr/>
        </p:nvSpPr>
        <p:spPr>
          <a:xfrm>
            <a:off x="7690980" y="2598421"/>
            <a:ext cx="499810" cy="42264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BDB822-E76D-162B-9135-EC9939C4EF3E}"/>
              </a:ext>
            </a:extLst>
          </p:cNvPr>
          <p:cNvSpPr txBox="1"/>
          <p:nvPr/>
        </p:nvSpPr>
        <p:spPr>
          <a:xfrm>
            <a:off x="4386823" y="2785882"/>
            <a:ext cx="3152874" cy="492443"/>
          </a:xfrm>
          <a:prstGeom prst="rect">
            <a:avLst/>
          </a:prstGeom>
          <a:solidFill>
            <a:srgbClr val="0070C0"/>
          </a:solidFill>
        </p:spPr>
        <p:txBody>
          <a:bodyPr wrap="square" lIns="274320" tIns="91440" rIns="182880" b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SEVERITA’ MALATTIA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D031FF3-A784-376D-ABC1-85CB6B5C6115}"/>
              </a:ext>
            </a:extLst>
          </p:cNvPr>
          <p:cNvSpPr/>
          <p:nvPr/>
        </p:nvSpPr>
        <p:spPr>
          <a:xfrm>
            <a:off x="4156417" y="2601748"/>
            <a:ext cx="496090" cy="42264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 Box 37">
            <a:extLst>
              <a:ext uri="{FF2B5EF4-FFF2-40B4-BE49-F238E27FC236}">
                <a16:creationId xmlns:a16="http://schemas.microsoft.com/office/drawing/2014/main" id="{6A329A44-AC54-A67A-4E3C-9A2D3580E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453" y="3339761"/>
            <a:ext cx="31528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 = 316 (2 di errore; 28 neonatali)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8">
            <a:extLst>
              <a:ext uri="{FF2B5EF4-FFF2-40B4-BE49-F238E27FC236}">
                <a16:creationId xmlns:a16="http://schemas.microsoft.com/office/drawing/2014/main" id="{CB9E26C7-4691-ADA5-4E09-93EFF643F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453" y="5293195"/>
            <a:ext cx="31528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 = 1.258 combinazioni</a:t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DRG + SM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C7FAA98-680A-2245-8003-98CD30FFD3C7}"/>
              </a:ext>
            </a:extLst>
          </p:cNvPr>
          <p:cNvGrpSpPr/>
          <p:nvPr/>
        </p:nvGrpSpPr>
        <p:grpSpPr>
          <a:xfrm>
            <a:off x="975721" y="4143503"/>
            <a:ext cx="2849055" cy="836511"/>
            <a:chOff x="997350" y="4143503"/>
            <a:chExt cx="2849055" cy="836511"/>
          </a:xfrm>
        </p:grpSpPr>
        <p:sp>
          <p:nvSpPr>
            <p:cNvPr id="23" name="Text Box 11">
              <a:extLst>
                <a:ext uri="{FF2B5EF4-FFF2-40B4-BE49-F238E27FC236}">
                  <a16:creationId xmlns:a16="http://schemas.microsoft.com/office/drawing/2014/main" id="{1F5F2885-5037-7232-02FE-ACA0E5752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350" y="4610682"/>
              <a:ext cx="31290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A8A8A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4" name="Text Box 12">
              <a:extLst>
                <a:ext uri="{FF2B5EF4-FFF2-40B4-BE49-F238E27FC236}">
                  <a16:creationId xmlns:a16="http://schemas.microsoft.com/office/drawing/2014/main" id="{9725016E-3259-EDB6-53CA-C5AF96CBD6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1931" y="4610682"/>
              <a:ext cx="320922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A8A8A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" name="Text Box 13">
              <a:extLst>
                <a:ext uri="{FF2B5EF4-FFF2-40B4-BE49-F238E27FC236}">
                  <a16:creationId xmlns:a16="http://schemas.microsoft.com/office/drawing/2014/main" id="{37E4D28B-2BED-C530-562A-E632780C3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1451" y="4610682"/>
              <a:ext cx="31290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A8A8A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6" name="Text Box 14">
              <a:extLst>
                <a:ext uri="{FF2B5EF4-FFF2-40B4-BE49-F238E27FC236}">
                  <a16:creationId xmlns:a16="http://schemas.microsoft.com/office/drawing/2014/main" id="{261822DA-E88B-E2D3-4959-579221E226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032" y="4610682"/>
              <a:ext cx="543739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A8A8A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…..</a:t>
              </a:r>
            </a:p>
          </p:txBody>
        </p:sp>
        <p:sp>
          <p:nvSpPr>
            <p:cNvPr id="27" name="Line 15">
              <a:extLst>
                <a:ext uri="{FF2B5EF4-FFF2-40B4-BE49-F238E27FC236}">
                  <a16:creationId xmlns:a16="http://schemas.microsoft.com/office/drawing/2014/main" id="{D2CC70B2-E1CA-504C-8638-2DB6EF0FE1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9406" y="4143503"/>
              <a:ext cx="1233862" cy="456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Line 16">
              <a:extLst>
                <a:ext uri="{FF2B5EF4-FFF2-40B4-BE49-F238E27FC236}">
                  <a16:creationId xmlns:a16="http://schemas.microsoft.com/office/drawing/2014/main" id="{6A10C227-00F0-52F1-0439-3291BCC798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3269" y="4143503"/>
              <a:ext cx="1039042" cy="456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Line 17">
              <a:extLst>
                <a:ext uri="{FF2B5EF4-FFF2-40B4-BE49-F238E27FC236}">
                  <a16:creationId xmlns:a16="http://schemas.microsoft.com/office/drawing/2014/main" id="{1527E595-E2CD-78A3-BFC3-09B6283D1F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93986" y="4143503"/>
              <a:ext cx="779281" cy="456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18">
              <a:extLst>
                <a:ext uri="{FF2B5EF4-FFF2-40B4-BE49-F238E27FC236}">
                  <a16:creationId xmlns:a16="http://schemas.microsoft.com/office/drawing/2014/main" id="{A0DFB21E-7E7C-71A8-9A88-BFCB2550D0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3269" y="4143503"/>
              <a:ext cx="324701" cy="456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ine 19">
              <a:extLst>
                <a:ext uri="{FF2B5EF4-FFF2-40B4-BE49-F238E27FC236}">
                  <a16:creationId xmlns:a16="http://schemas.microsoft.com/office/drawing/2014/main" id="{19A27B37-CF13-40D7-570C-203282070C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48568" y="4143503"/>
              <a:ext cx="324701" cy="456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 Box 26">
              <a:extLst>
                <a:ext uri="{FF2B5EF4-FFF2-40B4-BE49-F238E27FC236}">
                  <a16:creationId xmlns:a16="http://schemas.microsoft.com/office/drawing/2014/main" id="{BC8AEEAC-BB26-F15D-6857-E5E7369C3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7018" y="4610682"/>
              <a:ext cx="569387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A8A8A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956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3A99251-D958-EB85-DDEE-BD71D0FCFA5A}"/>
              </a:ext>
            </a:extLst>
          </p:cNvPr>
          <p:cNvGrpSpPr/>
          <p:nvPr/>
        </p:nvGrpSpPr>
        <p:grpSpPr>
          <a:xfrm>
            <a:off x="8261682" y="3211032"/>
            <a:ext cx="2158969" cy="1600860"/>
            <a:chOff x="12139703" y="3855637"/>
            <a:chExt cx="2016229" cy="995645"/>
          </a:xfrm>
        </p:grpSpPr>
        <p:sp>
          <p:nvSpPr>
            <p:cNvPr id="34" name="Text Box 9">
              <a:extLst>
                <a:ext uri="{FF2B5EF4-FFF2-40B4-BE49-F238E27FC236}">
                  <a16:creationId xmlns:a16="http://schemas.microsoft.com/office/drawing/2014/main" id="{8E939D92-0589-CE68-46D7-BAA3649E4C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58311" y="4028177"/>
              <a:ext cx="1597621" cy="82310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Minore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(1)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Moderato (2)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Maggiore (3)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Estremo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(4)</a:t>
              </a:r>
            </a:p>
          </p:txBody>
        </p:sp>
        <p:sp>
          <p:nvSpPr>
            <p:cNvPr id="35" name="Line 27">
              <a:extLst>
                <a:ext uri="{FF2B5EF4-FFF2-40B4-BE49-F238E27FC236}">
                  <a16:creationId xmlns:a16="http://schemas.microsoft.com/office/drawing/2014/main" id="{CC6A396B-445D-DF26-211C-8AF9516CDB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39703" y="3855637"/>
              <a:ext cx="0" cy="9700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Line 28">
              <a:extLst>
                <a:ext uri="{FF2B5EF4-FFF2-40B4-BE49-F238E27FC236}">
                  <a16:creationId xmlns:a16="http://schemas.microsoft.com/office/drawing/2014/main" id="{8113567F-9CEF-1CA5-F0DB-9AF91331DD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39703" y="4825656"/>
              <a:ext cx="3896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Line 29">
              <a:extLst>
                <a:ext uri="{FF2B5EF4-FFF2-40B4-BE49-F238E27FC236}">
                  <a16:creationId xmlns:a16="http://schemas.microsoft.com/office/drawing/2014/main" id="{01AD84B6-2131-975C-A32F-71BC3E0208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39703" y="4597416"/>
              <a:ext cx="3896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Line 30">
              <a:extLst>
                <a:ext uri="{FF2B5EF4-FFF2-40B4-BE49-F238E27FC236}">
                  <a16:creationId xmlns:a16="http://schemas.microsoft.com/office/drawing/2014/main" id="{10956183-CB6F-B770-9CE1-3A8C25FAD5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39703" y="4369176"/>
              <a:ext cx="3896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Line 31">
              <a:extLst>
                <a:ext uri="{FF2B5EF4-FFF2-40B4-BE49-F238E27FC236}">
                  <a16:creationId xmlns:a16="http://schemas.microsoft.com/office/drawing/2014/main" id="{F5E49819-1843-95CE-3007-8DEC9681DE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39703" y="4140936"/>
              <a:ext cx="3896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79A93A5D-48DA-2131-A8FB-3974E41915F7}"/>
              </a:ext>
            </a:extLst>
          </p:cNvPr>
          <p:cNvSpPr txBox="1">
            <a:spLocks/>
          </p:cNvSpPr>
          <p:nvPr/>
        </p:nvSpPr>
        <p:spPr>
          <a:xfrm>
            <a:off x="419530" y="759672"/>
            <a:ext cx="11425237" cy="82296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APR-DRG</a:t>
            </a: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24">
            <a:extLst>
              <a:ext uri="{FF2B5EF4-FFF2-40B4-BE49-F238E27FC236}">
                <a16:creationId xmlns:a16="http://schemas.microsoft.com/office/drawing/2014/main" id="{BF6ADDBA-2C4E-FDB9-847E-C94E0BCBB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156" y="6643196"/>
            <a:ext cx="233237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chemeClr val="bg1"/>
                </a:solidFill>
                <a:cs typeface="Arial" panose="020B0604020202020204" pitchFamily="34" charset="0"/>
              </a:rPr>
              <a:t>Fonte: 3M Health Information Systems</a:t>
            </a:r>
          </a:p>
        </p:txBody>
      </p:sp>
    </p:spTree>
    <p:extLst>
      <p:ext uri="{BB962C8B-B14F-4D97-AF65-F5344CB8AC3E}">
        <p14:creationId xmlns:p14="http://schemas.microsoft.com/office/powerpoint/2010/main" val="1641076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48CDA-C59B-495F-9F87-219AE46A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ADB9-D60B-0F6B-AC1C-89A9EB8757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CC9E6EB9-168E-4914-8CC7-2E853AFB4F1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D57EBE-85E0-45A7-6A8D-FE26A00A435A}"/>
              </a:ext>
            </a:extLst>
          </p:cNvPr>
          <p:cNvSpPr/>
          <p:nvPr/>
        </p:nvSpPr>
        <p:spPr>
          <a:xfrm>
            <a:off x="0" y="-8890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D01356-EC70-F983-9CBB-63B5306B58D0}"/>
              </a:ext>
            </a:extLst>
          </p:cNvPr>
          <p:cNvGrpSpPr/>
          <p:nvPr/>
        </p:nvGrpSpPr>
        <p:grpSpPr>
          <a:xfrm>
            <a:off x="427234" y="2671091"/>
            <a:ext cx="20619982" cy="1837409"/>
            <a:chOff x="427234" y="1858291"/>
            <a:chExt cx="20619982" cy="1837409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1AC04EF1-B1BD-B882-C7E8-69F663CC4A16}"/>
                </a:ext>
              </a:extLst>
            </p:cNvPr>
            <p:cNvSpPr/>
            <p:nvPr/>
          </p:nvSpPr>
          <p:spPr>
            <a:xfrm>
              <a:off x="427234" y="1858291"/>
              <a:ext cx="2023866" cy="1837409"/>
            </a:xfrm>
            <a:prstGeom prst="homePlate">
              <a:avLst>
                <a:gd name="adj" fmla="val 28868"/>
              </a:avLst>
            </a:prstGeom>
            <a:solidFill>
              <a:srgbClr val="00B0F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5" name="Title 20">
              <a:extLst>
                <a:ext uri="{FF2B5EF4-FFF2-40B4-BE49-F238E27FC236}">
                  <a16:creationId xmlns:a16="http://schemas.microsoft.com/office/drawing/2014/main" id="{52408E67-EB40-3B6B-5ED8-5457C2E8351D}"/>
                </a:ext>
              </a:extLst>
            </p:cNvPr>
            <p:cNvSpPr txBox="1">
              <a:spLocks/>
            </p:cNvSpPr>
            <p:nvPr/>
          </p:nvSpPr>
          <p:spPr>
            <a:xfrm>
              <a:off x="2562081" y="2056477"/>
              <a:ext cx="18485135" cy="1441036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Calcolo dei tassi PPR &amp;</a:t>
              </a:r>
            </a:p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Classificazione finale dei ricoveri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395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0E8C1A7-D3FF-CB00-5F74-64F85DBD8E71}"/>
              </a:ext>
            </a:extLst>
          </p:cNvPr>
          <p:cNvSpPr txBox="1">
            <a:spLocks/>
          </p:cNvSpPr>
          <p:nvPr/>
        </p:nvSpPr>
        <p:spPr>
          <a:xfrm>
            <a:off x="414670" y="42680"/>
            <a:ext cx="11425237" cy="82296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Individuazione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catene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ricoveri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ripetuti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0669CF70-13BD-F514-7042-7E645D756385}"/>
              </a:ext>
            </a:extLst>
          </p:cNvPr>
          <p:cNvSpPr/>
          <p:nvPr/>
        </p:nvSpPr>
        <p:spPr>
          <a:xfrm>
            <a:off x="0" y="0"/>
            <a:ext cx="829340" cy="646867"/>
          </a:xfrm>
          <a:prstGeom prst="homePlate">
            <a:avLst>
              <a:gd name="adj" fmla="val 28868"/>
            </a:avLst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3M Circular TT Bold"/>
                <a:ea typeface="+mn-ea"/>
                <a:cs typeface="+mn-cs"/>
              </a:rPr>
              <a:t>03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CE64E97-1F23-2403-751A-F892F4E08702}"/>
              </a:ext>
            </a:extLst>
          </p:cNvPr>
          <p:cNvSpPr txBox="1">
            <a:spLocks noChangeArrowheads="1"/>
          </p:cNvSpPr>
          <p:nvPr/>
        </p:nvSpPr>
        <p:spPr>
          <a:xfrm>
            <a:off x="1031661" y="687654"/>
            <a:ext cx="8229600" cy="497551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182563" indent="-1825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4675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9">
            <a:extLst>
              <a:ext uri="{FF2B5EF4-FFF2-40B4-BE49-F238E27FC236}">
                <a16:creationId xmlns:a16="http://schemas.microsoft.com/office/drawing/2014/main" id="{15461475-B029-6BB3-8A91-66E92B47FC67}"/>
              </a:ext>
            </a:extLst>
          </p:cNvPr>
          <p:cNvGrpSpPr/>
          <p:nvPr/>
        </p:nvGrpSpPr>
        <p:grpSpPr>
          <a:xfrm>
            <a:off x="484065" y="1743829"/>
            <a:ext cx="11542143" cy="4092756"/>
            <a:chOff x="-2888736" y="1052736"/>
            <a:chExt cx="12389245" cy="5381657"/>
          </a:xfrm>
        </p:grpSpPr>
        <p:grpSp>
          <p:nvGrpSpPr>
            <p:cNvPr id="8" name="Group 60">
              <a:extLst>
                <a:ext uri="{FF2B5EF4-FFF2-40B4-BE49-F238E27FC236}">
                  <a16:creationId xmlns:a16="http://schemas.microsoft.com/office/drawing/2014/main" id="{0E054ACF-C481-5264-938C-85D16FFC1131}"/>
                </a:ext>
              </a:extLst>
            </p:cNvPr>
            <p:cNvGrpSpPr/>
            <p:nvPr/>
          </p:nvGrpSpPr>
          <p:grpSpPr>
            <a:xfrm>
              <a:off x="5436090" y="1052736"/>
              <a:ext cx="2851746" cy="1908118"/>
              <a:chOff x="5652120" y="1556792"/>
              <a:chExt cx="2719109" cy="1755468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3A0DB60-0C74-86CE-25A8-C1167134FECB}"/>
                  </a:ext>
                </a:extLst>
              </p:cNvPr>
              <p:cNvSpPr/>
              <p:nvPr/>
            </p:nvSpPr>
            <p:spPr>
              <a:xfrm>
                <a:off x="5652120" y="1556792"/>
                <a:ext cx="2719109" cy="1719673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" name="Group 58">
                <a:extLst>
                  <a:ext uri="{FF2B5EF4-FFF2-40B4-BE49-F238E27FC236}">
                    <a16:creationId xmlns:a16="http://schemas.microsoft.com/office/drawing/2014/main" id="{9089AFD8-9144-6C9D-9296-5EA434A2EAAB}"/>
                  </a:ext>
                </a:extLst>
              </p:cNvPr>
              <p:cNvGrpSpPr/>
              <p:nvPr/>
            </p:nvGrpSpPr>
            <p:grpSpPr>
              <a:xfrm>
                <a:off x="5724128" y="1628800"/>
                <a:ext cx="2498211" cy="1683460"/>
                <a:chOff x="5760132" y="1628800"/>
                <a:chExt cx="2498211" cy="1683460"/>
              </a:xfrm>
            </p:grpSpPr>
            <p:sp>
              <p:nvSpPr>
                <p:cNvPr id="15" name="Freeform 11">
                  <a:extLst>
                    <a:ext uri="{FF2B5EF4-FFF2-40B4-BE49-F238E27FC236}">
                      <a16:creationId xmlns:a16="http://schemas.microsoft.com/office/drawing/2014/main" id="{1BE1330F-0612-C90D-FF63-4442BBD1A4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09764" y="1628800"/>
                  <a:ext cx="360040" cy="401514"/>
                </a:xfrm>
                <a:custGeom>
                  <a:avLst/>
                  <a:gdLst/>
                  <a:ahLst/>
                  <a:cxnLst>
                    <a:cxn ang="0">
                      <a:pos x="46" y="564"/>
                    </a:cxn>
                    <a:cxn ang="0">
                      <a:pos x="6" y="524"/>
                    </a:cxn>
                    <a:cxn ang="0">
                      <a:pos x="0" y="388"/>
                    </a:cxn>
                    <a:cxn ang="0">
                      <a:pos x="10" y="344"/>
                    </a:cxn>
                    <a:cxn ang="0">
                      <a:pos x="22" y="326"/>
                    </a:cxn>
                    <a:cxn ang="0">
                      <a:pos x="40" y="308"/>
                    </a:cxn>
                    <a:cxn ang="0">
                      <a:pos x="74" y="298"/>
                    </a:cxn>
                    <a:cxn ang="0">
                      <a:pos x="120" y="298"/>
                    </a:cxn>
                    <a:cxn ang="0">
                      <a:pos x="144" y="314"/>
                    </a:cxn>
                    <a:cxn ang="0">
                      <a:pos x="144" y="336"/>
                    </a:cxn>
                    <a:cxn ang="0">
                      <a:pos x="120" y="352"/>
                    </a:cxn>
                    <a:cxn ang="0">
                      <a:pos x="74" y="352"/>
                    </a:cxn>
                    <a:cxn ang="0">
                      <a:pos x="62" y="362"/>
                    </a:cxn>
                    <a:cxn ang="0">
                      <a:pos x="54" y="388"/>
                    </a:cxn>
                    <a:cxn ang="0">
                      <a:pos x="54" y="502"/>
                    </a:cxn>
                    <a:cxn ang="0">
                      <a:pos x="74" y="516"/>
                    </a:cxn>
                    <a:cxn ang="0">
                      <a:pos x="392" y="510"/>
                    </a:cxn>
                    <a:cxn ang="0">
                      <a:pos x="398" y="374"/>
                    </a:cxn>
                    <a:cxn ang="0">
                      <a:pos x="386" y="354"/>
                    </a:cxn>
                    <a:cxn ang="0">
                      <a:pos x="332" y="352"/>
                    </a:cxn>
                    <a:cxn ang="0">
                      <a:pos x="280" y="336"/>
                    </a:cxn>
                    <a:cxn ang="0">
                      <a:pos x="262" y="312"/>
                    </a:cxn>
                    <a:cxn ang="0">
                      <a:pos x="256" y="220"/>
                    </a:cxn>
                    <a:cxn ang="0">
                      <a:pos x="270" y="212"/>
                    </a:cxn>
                    <a:cxn ang="0">
                      <a:pos x="276" y="208"/>
                    </a:cxn>
                    <a:cxn ang="0">
                      <a:pos x="290" y="196"/>
                    </a:cxn>
                    <a:cxn ang="0">
                      <a:pos x="310" y="140"/>
                    </a:cxn>
                    <a:cxn ang="0">
                      <a:pos x="304" y="106"/>
                    </a:cxn>
                    <a:cxn ang="0">
                      <a:pos x="258" y="60"/>
                    </a:cxn>
                    <a:cxn ang="0">
                      <a:pos x="224" y="54"/>
                    </a:cxn>
                    <a:cxn ang="0">
                      <a:pos x="164" y="80"/>
                    </a:cxn>
                    <a:cxn ang="0">
                      <a:pos x="140" y="140"/>
                    </a:cxn>
                    <a:cxn ang="0">
                      <a:pos x="148" y="176"/>
                    </a:cxn>
                    <a:cxn ang="0">
                      <a:pos x="172" y="206"/>
                    </a:cxn>
                    <a:cxn ang="0">
                      <a:pos x="176" y="244"/>
                    </a:cxn>
                    <a:cxn ang="0">
                      <a:pos x="158" y="252"/>
                    </a:cxn>
                    <a:cxn ang="0">
                      <a:pos x="138" y="248"/>
                    </a:cxn>
                    <a:cxn ang="0">
                      <a:pos x="100" y="200"/>
                    </a:cxn>
                    <a:cxn ang="0">
                      <a:pos x="86" y="140"/>
                    </a:cxn>
                    <a:cxn ang="0">
                      <a:pos x="88" y="112"/>
                    </a:cxn>
                    <a:cxn ang="0">
                      <a:pos x="110" y="62"/>
                    </a:cxn>
                    <a:cxn ang="0">
                      <a:pos x="148" y="24"/>
                    </a:cxn>
                    <a:cxn ang="0">
                      <a:pos x="196" y="4"/>
                    </a:cxn>
                    <a:cxn ang="0">
                      <a:pos x="224" y="0"/>
                    </a:cxn>
                    <a:cxn ang="0">
                      <a:pos x="278" y="12"/>
                    </a:cxn>
                    <a:cxn ang="0">
                      <a:pos x="322" y="42"/>
                    </a:cxn>
                    <a:cxn ang="0">
                      <a:pos x="352" y="86"/>
                    </a:cxn>
                    <a:cxn ang="0">
                      <a:pos x="364" y="140"/>
                    </a:cxn>
                    <a:cxn ang="0">
                      <a:pos x="360" y="168"/>
                    </a:cxn>
                    <a:cxn ang="0">
                      <a:pos x="330" y="230"/>
                    </a:cxn>
                    <a:cxn ang="0">
                      <a:pos x="310" y="250"/>
                    </a:cxn>
                    <a:cxn ang="0">
                      <a:pos x="312" y="290"/>
                    </a:cxn>
                    <a:cxn ang="0">
                      <a:pos x="320" y="298"/>
                    </a:cxn>
                    <a:cxn ang="0">
                      <a:pos x="376" y="298"/>
                    </a:cxn>
                    <a:cxn ang="0">
                      <a:pos x="430" y="320"/>
                    </a:cxn>
                    <a:cxn ang="0">
                      <a:pos x="452" y="374"/>
                    </a:cxn>
                    <a:cxn ang="0">
                      <a:pos x="450" y="508"/>
                    </a:cxn>
                    <a:cxn ang="0">
                      <a:pos x="418" y="556"/>
                    </a:cxn>
                    <a:cxn ang="0">
                      <a:pos x="376" y="570"/>
                    </a:cxn>
                  </a:cxnLst>
                  <a:rect l="0" t="0" r="r" b="b"/>
                  <a:pathLst>
                    <a:path w="452" h="570">
                      <a:moveTo>
                        <a:pt x="74" y="570"/>
                      </a:moveTo>
                      <a:lnTo>
                        <a:pt x="74" y="570"/>
                      </a:lnTo>
                      <a:lnTo>
                        <a:pt x="60" y="568"/>
                      </a:lnTo>
                      <a:lnTo>
                        <a:pt x="46" y="564"/>
                      </a:lnTo>
                      <a:lnTo>
                        <a:pt x="32" y="556"/>
                      </a:lnTo>
                      <a:lnTo>
                        <a:pt x="22" y="548"/>
                      </a:lnTo>
                      <a:lnTo>
                        <a:pt x="12" y="536"/>
                      </a:lnTo>
                      <a:lnTo>
                        <a:pt x="6" y="524"/>
                      </a:lnTo>
                      <a:lnTo>
                        <a:pt x="0" y="508"/>
                      </a:lnTo>
                      <a:lnTo>
                        <a:pt x="0" y="494"/>
                      </a:lnTo>
                      <a:lnTo>
                        <a:pt x="0" y="494"/>
                      </a:lnTo>
                      <a:lnTo>
                        <a:pt x="0" y="388"/>
                      </a:lnTo>
                      <a:lnTo>
                        <a:pt x="0" y="388"/>
                      </a:lnTo>
                      <a:lnTo>
                        <a:pt x="0" y="376"/>
                      </a:lnTo>
                      <a:lnTo>
                        <a:pt x="2" y="366"/>
                      </a:lnTo>
                      <a:lnTo>
                        <a:pt x="10" y="344"/>
                      </a:lnTo>
                      <a:lnTo>
                        <a:pt x="10" y="344"/>
                      </a:lnTo>
                      <a:lnTo>
                        <a:pt x="10" y="344"/>
                      </a:lnTo>
                      <a:lnTo>
                        <a:pt x="16" y="334"/>
                      </a:lnTo>
                      <a:lnTo>
                        <a:pt x="22" y="326"/>
                      </a:lnTo>
                      <a:lnTo>
                        <a:pt x="30" y="316"/>
                      </a:lnTo>
                      <a:lnTo>
                        <a:pt x="40" y="308"/>
                      </a:lnTo>
                      <a:lnTo>
                        <a:pt x="40" y="308"/>
                      </a:lnTo>
                      <a:lnTo>
                        <a:pt x="40" y="308"/>
                      </a:lnTo>
                      <a:lnTo>
                        <a:pt x="46" y="304"/>
                      </a:lnTo>
                      <a:lnTo>
                        <a:pt x="54" y="302"/>
                      </a:lnTo>
                      <a:lnTo>
                        <a:pt x="64" y="298"/>
                      </a:lnTo>
                      <a:lnTo>
                        <a:pt x="74" y="298"/>
                      </a:lnTo>
                      <a:lnTo>
                        <a:pt x="74" y="298"/>
                      </a:lnTo>
                      <a:lnTo>
                        <a:pt x="74" y="298"/>
                      </a:lnTo>
                      <a:lnTo>
                        <a:pt x="120" y="298"/>
                      </a:lnTo>
                      <a:lnTo>
                        <a:pt x="120" y="298"/>
                      </a:lnTo>
                      <a:lnTo>
                        <a:pt x="120" y="298"/>
                      </a:lnTo>
                      <a:lnTo>
                        <a:pt x="130" y="300"/>
                      </a:lnTo>
                      <a:lnTo>
                        <a:pt x="138" y="306"/>
                      </a:lnTo>
                      <a:lnTo>
                        <a:pt x="144" y="314"/>
                      </a:lnTo>
                      <a:lnTo>
                        <a:pt x="146" y="324"/>
                      </a:lnTo>
                      <a:lnTo>
                        <a:pt x="146" y="324"/>
                      </a:lnTo>
                      <a:lnTo>
                        <a:pt x="146" y="324"/>
                      </a:lnTo>
                      <a:lnTo>
                        <a:pt x="144" y="336"/>
                      </a:lnTo>
                      <a:lnTo>
                        <a:pt x="138" y="344"/>
                      </a:lnTo>
                      <a:lnTo>
                        <a:pt x="130" y="350"/>
                      </a:lnTo>
                      <a:lnTo>
                        <a:pt x="120" y="352"/>
                      </a:lnTo>
                      <a:lnTo>
                        <a:pt x="120" y="352"/>
                      </a:lnTo>
                      <a:lnTo>
                        <a:pt x="120" y="352"/>
                      </a:lnTo>
                      <a:lnTo>
                        <a:pt x="74" y="352"/>
                      </a:lnTo>
                      <a:lnTo>
                        <a:pt x="74" y="352"/>
                      </a:lnTo>
                      <a:lnTo>
                        <a:pt x="74" y="352"/>
                      </a:lnTo>
                      <a:lnTo>
                        <a:pt x="70" y="354"/>
                      </a:lnTo>
                      <a:lnTo>
                        <a:pt x="70" y="354"/>
                      </a:lnTo>
                      <a:lnTo>
                        <a:pt x="70" y="354"/>
                      </a:lnTo>
                      <a:lnTo>
                        <a:pt x="62" y="362"/>
                      </a:lnTo>
                      <a:lnTo>
                        <a:pt x="62" y="362"/>
                      </a:lnTo>
                      <a:lnTo>
                        <a:pt x="62" y="362"/>
                      </a:lnTo>
                      <a:lnTo>
                        <a:pt x="56" y="376"/>
                      </a:lnTo>
                      <a:lnTo>
                        <a:pt x="54" y="388"/>
                      </a:lnTo>
                      <a:lnTo>
                        <a:pt x="54" y="388"/>
                      </a:lnTo>
                      <a:lnTo>
                        <a:pt x="54" y="494"/>
                      </a:lnTo>
                      <a:lnTo>
                        <a:pt x="54" y="494"/>
                      </a:lnTo>
                      <a:lnTo>
                        <a:pt x="54" y="502"/>
                      </a:lnTo>
                      <a:lnTo>
                        <a:pt x="60" y="510"/>
                      </a:lnTo>
                      <a:lnTo>
                        <a:pt x="66" y="514"/>
                      </a:lnTo>
                      <a:lnTo>
                        <a:pt x="74" y="516"/>
                      </a:lnTo>
                      <a:lnTo>
                        <a:pt x="74" y="516"/>
                      </a:lnTo>
                      <a:lnTo>
                        <a:pt x="376" y="516"/>
                      </a:lnTo>
                      <a:lnTo>
                        <a:pt x="376" y="516"/>
                      </a:lnTo>
                      <a:lnTo>
                        <a:pt x="386" y="514"/>
                      </a:lnTo>
                      <a:lnTo>
                        <a:pt x="392" y="510"/>
                      </a:lnTo>
                      <a:lnTo>
                        <a:pt x="396" y="502"/>
                      </a:lnTo>
                      <a:lnTo>
                        <a:pt x="398" y="494"/>
                      </a:lnTo>
                      <a:lnTo>
                        <a:pt x="398" y="494"/>
                      </a:lnTo>
                      <a:lnTo>
                        <a:pt x="398" y="374"/>
                      </a:lnTo>
                      <a:lnTo>
                        <a:pt x="398" y="374"/>
                      </a:lnTo>
                      <a:lnTo>
                        <a:pt x="396" y="366"/>
                      </a:lnTo>
                      <a:lnTo>
                        <a:pt x="392" y="358"/>
                      </a:lnTo>
                      <a:lnTo>
                        <a:pt x="386" y="354"/>
                      </a:lnTo>
                      <a:lnTo>
                        <a:pt x="376" y="352"/>
                      </a:lnTo>
                      <a:lnTo>
                        <a:pt x="376" y="352"/>
                      </a:lnTo>
                      <a:lnTo>
                        <a:pt x="332" y="352"/>
                      </a:lnTo>
                      <a:lnTo>
                        <a:pt x="332" y="352"/>
                      </a:lnTo>
                      <a:lnTo>
                        <a:pt x="318" y="352"/>
                      </a:lnTo>
                      <a:lnTo>
                        <a:pt x="304" y="348"/>
                      </a:lnTo>
                      <a:lnTo>
                        <a:pt x="292" y="344"/>
                      </a:lnTo>
                      <a:lnTo>
                        <a:pt x="280" y="336"/>
                      </a:lnTo>
                      <a:lnTo>
                        <a:pt x="280" y="336"/>
                      </a:lnTo>
                      <a:lnTo>
                        <a:pt x="280" y="336"/>
                      </a:lnTo>
                      <a:lnTo>
                        <a:pt x="270" y="324"/>
                      </a:lnTo>
                      <a:lnTo>
                        <a:pt x="262" y="312"/>
                      </a:lnTo>
                      <a:lnTo>
                        <a:pt x="258" y="298"/>
                      </a:lnTo>
                      <a:lnTo>
                        <a:pt x="256" y="282"/>
                      </a:lnTo>
                      <a:lnTo>
                        <a:pt x="256" y="282"/>
                      </a:lnTo>
                      <a:lnTo>
                        <a:pt x="256" y="220"/>
                      </a:lnTo>
                      <a:lnTo>
                        <a:pt x="270" y="212"/>
                      </a:lnTo>
                      <a:lnTo>
                        <a:pt x="270" y="212"/>
                      </a:lnTo>
                      <a:lnTo>
                        <a:pt x="270" y="212"/>
                      </a:lnTo>
                      <a:lnTo>
                        <a:pt x="270" y="212"/>
                      </a:lnTo>
                      <a:lnTo>
                        <a:pt x="270" y="212"/>
                      </a:lnTo>
                      <a:lnTo>
                        <a:pt x="276" y="208"/>
                      </a:lnTo>
                      <a:lnTo>
                        <a:pt x="276" y="208"/>
                      </a:lnTo>
                      <a:lnTo>
                        <a:pt x="276" y="208"/>
                      </a:lnTo>
                      <a:lnTo>
                        <a:pt x="282" y="204"/>
                      </a:lnTo>
                      <a:lnTo>
                        <a:pt x="290" y="196"/>
                      </a:lnTo>
                      <a:lnTo>
                        <a:pt x="290" y="196"/>
                      </a:lnTo>
                      <a:lnTo>
                        <a:pt x="290" y="196"/>
                      </a:lnTo>
                      <a:lnTo>
                        <a:pt x="296" y="186"/>
                      </a:lnTo>
                      <a:lnTo>
                        <a:pt x="304" y="172"/>
                      </a:lnTo>
                      <a:lnTo>
                        <a:pt x="308" y="158"/>
                      </a:lnTo>
                      <a:lnTo>
                        <a:pt x="310" y="140"/>
                      </a:lnTo>
                      <a:lnTo>
                        <a:pt x="310" y="140"/>
                      </a:lnTo>
                      <a:lnTo>
                        <a:pt x="310" y="140"/>
                      </a:lnTo>
                      <a:lnTo>
                        <a:pt x="308" y="122"/>
                      </a:lnTo>
                      <a:lnTo>
                        <a:pt x="304" y="106"/>
                      </a:lnTo>
                      <a:lnTo>
                        <a:pt x="296" y="92"/>
                      </a:lnTo>
                      <a:lnTo>
                        <a:pt x="284" y="80"/>
                      </a:lnTo>
                      <a:lnTo>
                        <a:pt x="272" y="68"/>
                      </a:lnTo>
                      <a:lnTo>
                        <a:pt x="258" y="60"/>
                      </a:lnTo>
                      <a:lnTo>
                        <a:pt x="242" y="56"/>
                      </a:lnTo>
                      <a:lnTo>
                        <a:pt x="224" y="54"/>
                      </a:lnTo>
                      <a:lnTo>
                        <a:pt x="224" y="54"/>
                      </a:lnTo>
                      <a:lnTo>
                        <a:pt x="224" y="54"/>
                      </a:lnTo>
                      <a:lnTo>
                        <a:pt x="208" y="56"/>
                      </a:lnTo>
                      <a:lnTo>
                        <a:pt x="192" y="60"/>
                      </a:lnTo>
                      <a:lnTo>
                        <a:pt x="178" y="68"/>
                      </a:lnTo>
                      <a:lnTo>
                        <a:pt x="164" y="80"/>
                      </a:lnTo>
                      <a:lnTo>
                        <a:pt x="154" y="92"/>
                      </a:lnTo>
                      <a:lnTo>
                        <a:pt x="146" y="106"/>
                      </a:lnTo>
                      <a:lnTo>
                        <a:pt x="142" y="122"/>
                      </a:lnTo>
                      <a:lnTo>
                        <a:pt x="140" y="140"/>
                      </a:lnTo>
                      <a:lnTo>
                        <a:pt x="140" y="140"/>
                      </a:lnTo>
                      <a:lnTo>
                        <a:pt x="140" y="140"/>
                      </a:lnTo>
                      <a:lnTo>
                        <a:pt x="142" y="158"/>
                      </a:lnTo>
                      <a:lnTo>
                        <a:pt x="148" y="176"/>
                      </a:lnTo>
                      <a:lnTo>
                        <a:pt x="158" y="192"/>
                      </a:lnTo>
                      <a:lnTo>
                        <a:pt x="172" y="206"/>
                      </a:lnTo>
                      <a:lnTo>
                        <a:pt x="172" y="206"/>
                      </a:lnTo>
                      <a:lnTo>
                        <a:pt x="172" y="206"/>
                      </a:lnTo>
                      <a:lnTo>
                        <a:pt x="178" y="214"/>
                      </a:lnTo>
                      <a:lnTo>
                        <a:pt x="182" y="224"/>
                      </a:lnTo>
                      <a:lnTo>
                        <a:pt x="180" y="234"/>
                      </a:lnTo>
                      <a:lnTo>
                        <a:pt x="176" y="244"/>
                      </a:lnTo>
                      <a:lnTo>
                        <a:pt x="176" y="244"/>
                      </a:lnTo>
                      <a:lnTo>
                        <a:pt x="176" y="244"/>
                      </a:lnTo>
                      <a:lnTo>
                        <a:pt x="168" y="250"/>
                      </a:lnTo>
                      <a:lnTo>
                        <a:pt x="158" y="252"/>
                      </a:lnTo>
                      <a:lnTo>
                        <a:pt x="148" y="252"/>
                      </a:lnTo>
                      <a:lnTo>
                        <a:pt x="138" y="248"/>
                      </a:lnTo>
                      <a:lnTo>
                        <a:pt x="138" y="248"/>
                      </a:lnTo>
                      <a:lnTo>
                        <a:pt x="138" y="248"/>
                      </a:lnTo>
                      <a:lnTo>
                        <a:pt x="126" y="238"/>
                      </a:lnTo>
                      <a:lnTo>
                        <a:pt x="116" y="226"/>
                      </a:lnTo>
                      <a:lnTo>
                        <a:pt x="108" y="214"/>
                      </a:lnTo>
                      <a:lnTo>
                        <a:pt x="100" y="200"/>
                      </a:lnTo>
                      <a:lnTo>
                        <a:pt x="94" y="186"/>
                      </a:lnTo>
                      <a:lnTo>
                        <a:pt x="90" y="170"/>
                      </a:lnTo>
                      <a:lnTo>
                        <a:pt x="86" y="156"/>
                      </a:lnTo>
                      <a:lnTo>
                        <a:pt x="86" y="140"/>
                      </a:lnTo>
                      <a:lnTo>
                        <a:pt x="86" y="140"/>
                      </a:lnTo>
                      <a:lnTo>
                        <a:pt x="86" y="140"/>
                      </a:lnTo>
                      <a:lnTo>
                        <a:pt x="86" y="124"/>
                      </a:lnTo>
                      <a:lnTo>
                        <a:pt x="88" y="112"/>
                      </a:lnTo>
                      <a:lnTo>
                        <a:pt x="92" y="98"/>
                      </a:lnTo>
                      <a:lnTo>
                        <a:pt x="96" y="86"/>
                      </a:lnTo>
                      <a:lnTo>
                        <a:pt x="102" y="72"/>
                      </a:lnTo>
                      <a:lnTo>
                        <a:pt x="110" y="62"/>
                      </a:lnTo>
                      <a:lnTo>
                        <a:pt x="118" y="50"/>
                      </a:lnTo>
                      <a:lnTo>
                        <a:pt x="126" y="42"/>
                      </a:lnTo>
                      <a:lnTo>
                        <a:pt x="136" y="32"/>
                      </a:lnTo>
                      <a:lnTo>
                        <a:pt x="148" y="24"/>
                      </a:lnTo>
                      <a:lnTo>
                        <a:pt x="158" y="18"/>
                      </a:lnTo>
                      <a:lnTo>
                        <a:pt x="170" y="12"/>
                      </a:lnTo>
                      <a:lnTo>
                        <a:pt x="184" y="6"/>
                      </a:lnTo>
                      <a:lnTo>
                        <a:pt x="196" y="4"/>
                      </a:lnTo>
                      <a:lnTo>
                        <a:pt x="210" y="2"/>
                      </a:lnTo>
                      <a:lnTo>
                        <a:pt x="224" y="0"/>
                      </a:lnTo>
                      <a:lnTo>
                        <a:pt x="224" y="0"/>
                      </a:lnTo>
                      <a:lnTo>
                        <a:pt x="224" y="0"/>
                      </a:lnTo>
                      <a:lnTo>
                        <a:pt x="238" y="2"/>
                      </a:lnTo>
                      <a:lnTo>
                        <a:pt x="252" y="4"/>
                      </a:lnTo>
                      <a:lnTo>
                        <a:pt x="266" y="6"/>
                      </a:lnTo>
                      <a:lnTo>
                        <a:pt x="278" y="12"/>
                      </a:lnTo>
                      <a:lnTo>
                        <a:pt x="290" y="18"/>
                      </a:lnTo>
                      <a:lnTo>
                        <a:pt x="302" y="24"/>
                      </a:lnTo>
                      <a:lnTo>
                        <a:pt x="314" y="32"/>
                      </a:lnTo>
                      <a:lnTo>
                        <a:pt x="322" y="42"/>
                      </a:lnTo>
                      <a:lnTo>
                        <a:pt x="332" y="50"/>
                      </a:lnTo>
                      <a:lnTo>
                        <a:pt x="340" y="62"/>
                      </a:lnTo>
                      <a:lnTo>
                        <a:pt x="346" y="72"/>
                      </a:lnTo>
                      <a:lnTo>
                        <a:pt x="352" y="86"/>
                      </a:lnTo>
                      <a:lnTo>
                        <a:pt x="358" y="98"/>
                      </a:lnTo>
                      <a:lnTo>
                        <a:pt x="360" y="112"/>
                      </a:lnTo>
                      <a:lnTo>
                        <a:pt x="362" y="124"/>
                      </a:lnTo>
                      <a:lnTo>
                        <a:pt x="364" y="140"/>
                      </a:lnTo>
                      <a:lnTo>
                        <a:pt x="364" y="140"/>
                      </a:lnTo>
                      <a:lnTo>
                        <a:pt x="364" y="140"/>
                      </a:lnTo>
                      <a:lnTo>
                        <a:pt x="362" y="154"/>
                      </a:lnTo>
                      <a:lnTo>
                        <a:pt x="360" y="168"/>
                      </a:lnTo>
                      <a:lnTo>
                        <a:pt x="358" y="182"/>
                      </a:lnTo>
                      <a:lnTo>
                        <a:pt x="354" y="194"/>
                      </a:lnTo>
                      <a:lnTo>
                        <a:pt x="342" y="214"/>
                      </a:lnTo>
                      <a:lnTo>
                        <a:pt x="330" y="230"/>
                      </a:lnTo>
                      <a:lnTo>
                        <a:pt x="330" y="230"/>
                      </a:lnTo>
                      <a:lnTo>
                        <a:pt x="330" y="230"/>
                      </a:lnTo>
                      <a:lnTo>
                        <a:pt x="320" y="242"/>
                      </a:lnTo>
                      <a:lnTo>
                        <a:pt x="310" y="250"/>
                      </a:lnTo>
                      <a:lnTo>
                        <a:pt x="310" y="250"/>
                      </a:lnTo>
                      <a:lnTo>
                        <a:pt x="310" y="282"/>
                      </a:lnTo>
                      <a:lnTo>
                        <a:pt x="310" y="282"/>
                      </a:lnTo>
                      <a:lnTo>
                        <a:pt x="312" y="290"/>
                      </a:lnTo>
                      <a:lnTo>
                        <a:pt x="314" y="294"/>
                      </a:lnTo>
                      <a:lnTo>
                        <a:pt x="314" y="294"/>
                      </a:lnTo>
                      <a:lnTo>
                        <a:pt x="314" y="294"/>
                      </a:lnTo>
                      <a:lnTo>
                        <a:pt x="320" y="298"/>
                      </a:lnTo>
                      <a:lnTo>
                        <a:pt x="332" y="298"/>
                      </a:lnTo>
                      <a:lnTo>
                        <a:pt x="332" y="298"/>
                      </a:lnTo>
                      <a:lnTo>
                        <a:pt x="376" y="298"/>
                      </a:lnTo>
                      <a:lnTo>
                        <a:pt x="376" y="298"/>
                      </a:lnTo>
                      <a:lnTo>
                        <a:pt x="392" y="300"/>
                      </a:lnTo>
                      <a:lnTo>
                        <a:pt x="406" y="304"/>
                      </a:lnTo>
                      <a:lnTo>
                        <a:pt x="418" y="312"/>
                      </a:lnTo>
                      <a:lnTo>
                        <a:pt x="430" y="320"/>
                      </a:lnTo>
                      <a:lnTo>
                        <a:pt x="440" y="332"/>
                      </a:lnTo>
                      <a:lnTo>
                        <a:pt x="446" y="344"/>
                      </a:lnTo>
                      <a:lnTo>
                        <a:pt x="450" y="360"/>
                      </a:lnTo>
                      <a:lnTo>
                        <a:pt x="452" y="374"/>
                      </a:lnTo>
                      <a:lnTo>
                        <a:pt x="452" y="374"/>
                      </a:lnTo>
                      <a:lnTo>
                        <a:pt x="452" y="494"/>
                      </a:lnTo>
                      <a:lnTo>
                        <a:pt x="452" y="494"/>
                      </a:lnTo>
                      <a:lnTo>
                        <a:pt x="450" y="508"/>
                      </a:lnTo>
                      <a:lnTo>
                        <a:pt x="446" y="524"/>
                      </a:lnTo>
                      <a:lnTo>
                        <a:pt x="440" y="536"/>
                      </a:lnTo>
                      <a:lnTo>
                        <a:pt x="430" y="548"/>
                      </a:lnTo>
                      <a:lnTo>
                        <a:pt x="418" y="556"/>
                      </a:lnTo>
                      <a:lnTo>
                        <a:pt x="406" y="564"/>
                      </a:lnTo>
                      <a:lnTo>
                        <a:pt x="392" y="568"/>
                      </a:lnTo>
                      <a:lnTo>
                        <a:pt x="376" y="570"/>
                      </a:lnTo>
                      <a:lnTo>
                        <a:pt x="376" y="570"/>
                      </a:lnTo>
                      <a:lnTo>
                        <a:pt x="74" y="570"/>
                      </a:lnTo>
                      <a:lnTo>
                        <a:pt x="74" y="570"/>
                      </a:lnTo>
                      <a:close/>
                    </a:path>
                  </a:pathLst>
                </a:custGeom>
                <a:solidFill>
                  <a:srgbClr val="0065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EA6920E-7D3D-547C-2596-994337C332CE}"/>
                    </a:ext>
                  </a:extLst>
                </p:cNvPr>
                <p:cNvSpPr txBox="1"/>
                <p:nvPr/>
              </p:nvSpPr>
              <p:spPr>
                <a:xfrm>
                  <a:off x="6732236" y="1743199"/>
                  <a:ext cx="1391576" cy="3723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 err="1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Pazienti</a:t>
                  </a: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=N+</a:t>
                  </a: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91FF889-0824-37B3-DA49-E58075B6AD28}"/>
                    </a:ext>
                  </a:extLst>
                </p:cNvPr>
                <p:cNvSpPr txBox="1"/>
                <p:nvPr/>
              </p:nvSpPr>
              <p:spPr>
                <a:xfrm>
                  <a:off x="6732236" y="2103240"/>
                  <a:ext cx="1476889" cy="6329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 err="1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Ricovero</a:t>
                  </a: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1400" b="0" i="0" u="none" strike="noStrike" kern="1200" cap="none" spc="0" normalizeH="0" baseline="0" noProof="0" dirty="0" err="1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Indice</a:t>
                  </a:r>
                  <a:b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N </a:t>
                  </a:r>
                  <a:r>
                    <a:rPr kumimoji="0" lang="en-US" sz="1400" b="0" i="0" u="none" strike="noStrike" kern="1200" cap="none" spc="0" normalizeH="0" baseline="0" noProof="0" dirty="0" err="1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Catene</a:t>
                  </a: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= </a:t>
                  </a: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7</a:t>
                  </a:r>
                </a:p>
              </p:txBody>
            </p:sp>
            <p:grpSp>
              <p:nvGrpSpPr>
                <p:cNvPr id="18" name="Group 51">
                  <a:extLst>
                    <a:ext uri="{FF2B5EF4-FFF2-40B4-BE49-F238E27FC236}">
                      <a16:creationId xmlns:a16="http://schemas.microsoft.com/office/drawing/2014/main" id="{8AA60758-A9CD-9A7F-3E0C-D21290845B2F}"/>
                    </a:ext>
                  </a:extLst>
                </p:cNvPr>
                <p:cNvGrpSpPr/>
                <p:nvPr/>
              </p:nvGrpSpPr>
              <p:grpSpPr>
                <a:xfrm>
                  <a:off x="5760132" y="2127340"/>
                  <a:ext cx="1059305" cy="423722"/>
                  <a:chOff x="1772" y="55204"/>
                  <a:chExt cx="1059305" cy="423722"/>
                </a:xfrm>
              </p:grpSpPr>
              <p:sp>
                <p:nvSpPr>
                  <p:cNvPr id="23" name="Chevron 25">
                    <a:extLst>
                      <a:ext uri="{FF2B5EF4-FFF2-40B4-BE49-F238E27FC236}">
                        <a16:creationId xmlns:a16="http://schemas.microsoft.com/office/drawing/2014/main" id="{C1759CBF-0F80-85C6-9181-80C3254FFABA}"/>
                      </a:ext>
                    </a:extLst>
                  </p:cNvPr>
                  <p:cNvSpPr/>
                  <p:nvPr/>
                </p:nvSpPr>
                <p:spPr>
                  <a:xfrm>
                    <a:off x="1772" y="55204"/>
                    <a:ext cx="1059305" cy="423722"/>
                  </a:xfrm>
                  <a:prstGeom prst="chevron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4" name="Chevron 4">
                    <a:extLst>
                      <a:ext uri="{FF2B5EF4-FFF2-40B4-BE49-F238E27FC236}">
                        <a16:creationId xmlns:a16="http://schemas.microsoft.com/office/drawing/2014/main" id="{BAE7D92E-A773-47A2-B050-4F03E89F886B}"/>
                      </a:ext>
                    </a:extLst>
                  </p:cNvPr>
                  <p:cNvSpPr/>
                  <p:nvPr/>
                </p:nvSpPr>
                <p:spPr>
                  <a:xfrm>
                    <a:off x="213633" y="55204"/>
                    <a:ext cx="635583" cy="423722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04013" tIns="34671" rIns="34671" bIns="34671" numCol="1" spcCol="1270" anchor="ctr" anchorCtr="0">
                    <a:noAutofit/>
                  </a:bodyPr>
                  <a:lstStyle/>
                  <a:p>
                    <a:pPr marL="0" marR="0" lvl="0" indent="0" algn="ctr" defTabSz="11557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IA</a:t>
                    </a:r>
                  </a:p>
                </p:txBody>
              </p:sp>
            </p:grpSp>
            <p:grpSp>
              <p:nvGrpSpPr>
                <p:cNvPr id="19" name="Group 54">
                  <a:extLst>
                    <a:ext uri="{FF2B5EF4-FFF2-40B4-BE49-F238E27FC236}">
                      <a16:creationId xmlns:a16="http://schemas.microsoft.com/office/drawing/2014/main" id="{1B23C807-3F9A-D98E-DB09-02E4E680C127}"/>
                    </a:ext>
                  </a:extLst>
                </p:cNvPr>
                <p:cNvGrpSpPr/>
                <p:nvPr/>
              </p:nvGrpSpPr>
              <p:grpSpPr>
                <a:xfrm>
                  <a:off x="5760132" y="2645238"/>
                  <a:ext cx="1059305" cy="423722"/>
                  <a:chOff x="955146" y="55204"/>
                  <a:chExt cx="1059305" cy="423722"/>
                </a:xfrm>
              </p:grpSpPr>
              <p:sp>
                <p:nvSpPr>
                  <p:cNvPr id="21" name="Chevron 23">
                    <a:extLst>
                      <a:ext uri="{FF2B5EF4-FFF2-40B4-BE49-F238E27FC236}">
                        <a16:creationId xmlns:a16="http://schemas.microsoft.com/office/drawing/2014/main" id="{B168C280-0247-7BCD-9D68-DB2995AF4747}"/>
                      </a:ext>
                    </a:extLst>
                  </p:cNvPr>
                  <p:cNvSpPr/>
                  <p:nvPr/>
                </p:nvSpPr>
                <p:spPr>
                  <a:xfrm>
                    <a:off x="955146" y="55204"/>
                    <a:ext cx="1059305" cy="423722"/>
                  </a:xfrm>
                  <a:prstGeom prst="chevron">
                    <a:avLst/>
                  </a:prstGeom>
                  <a:solidFill>
                    <a:srgbClr val="0070C0"/>
                  </a:solidFill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2" name="Chevron 4">
                    <a:extLst>
                      <a:ext uri="{FF2B5EF4-FFF2-40B4-BE49-F238E27FC236}">
                        <a16:creationId xmlns:a16="http://schemas.microsoft.com/office/drawing/2014/main" id="{7BAD8FB0-18A3-9895-D818-59C56732D8CB}"/>
                      </a:ext>
                    </a:extLst>
                  </p:cNvPr>
                  <p:cNvSpPr/>
                  <p:nvPr/>
                </p:nvSpPr>
                <p:spPr>
                  <a:xfrm>
                    <a:off x="1167007" y="55204"/>
                    <a:ext cx="635583" cy="423722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04013" tIns="34671" rIns="34671" bIns="34671" numCol="1" spcCol="1270" anchor="ctr" anchorCtr="0">
                    <a:noAutofit/>
                  </a:bodyPr>
                  <a:lstStyle/>
                  <a:p>
                    <a:pPr marL="0" marR="0" lvl="0" indent="0" algn="ctr" defTabSz="11557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ct val="35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RA</a:t>
                    </a:r>
                  </a:p>
                </p:txBody>
              </p:sp>
            </p:grp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34104B3-CBF8-2FB3-C9EC-E595B169A1FF}"/>
                    </a:ext>
                  </a:extLst>
                </p:cNvPr>
                <p:cNvSpPr txBox="1"/>
                <p:nvPr/>
              </p:nvSpPr>
              <p:spPr>
                <a:xfrm>
                  <a:off x="6732236" y="2679306"/>
                  <a:ext cx="1526107" cy="6329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 err="1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Ripetuti</a:t>
                  </a: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1400" b="0" i="0" u="none" strike="noStrike" kern="1200" cap="none" spc="0" normalizeH="0" baseline="0" noProof="0" dirty="0" err="1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evitabili</a:t>
                  </a: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= PPR  = </a:t>
                  </a: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10</a:t>
                  </a:r>
                </a:p>
              </p:txBody>
            </p:sp>
          </p:grpSp>
        </p:grp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2C644D5B-2424-9684-D7CD-870AAE5B7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581" y="2996952"/>
              <a:ext cx="377603" cy="436428"/>
            </a:xfrm>
            <a:custGeom>
              <a:avLst/>
              <a:gdLst/>
              <a:ahLst/>
              <a:cxnLst>
                <a:cxn ang="0">
                  <a:pos x="46" y="564"/>
                </a:cxn>
                <a:cxn ang="0">
                  <a:pos x="6" y="524"/>
                </a:cxn>
                <a:cxn ang="0">
                  <a:pos x="0" y="388"/>
                </a:cxn>
                <a:cxn ang="0">
                  <a:pos x="10" y="344"/>
                </a:cxn>
                <a:cxn ang="0">
                  <a:pos x="22" y="326"/>
                </a:cxn>
                <a:cxn ang="0">
                  <a:pos x="40" y="308"/>
                </a:cxn>
                <a:cxn ang="0">
                  <a:pos x="74" y="298"/>
                </a:cxn>
                <a:cxn ang="0">
                  <a:pos x="120" y="298"/>
                </a:cxn>
                <a:cxn ang="0">
                  <a:pos x="144" y="314"/>
                </a:cxn>
                <a:cxn ang="0">
                  <a:pos x="144" y="336"/>
                </a:cxn>
                <a:cxn ang="0">
                  <a:pos x="120" y="352"/>
                </a:cxn>
                <a:cxn ang="0">
                  <a:pos x="74" y="352"/>
                </a:cxn>
                <a:cxn ang="0">
                  <a:pos x="62" y="362"/>
                </a:cxn>
                <a:cxn ang="0">
                  <a:pos x="54" y="388"/>
                </a:cxn>
                <a:cxn ang="0">
                  <a:pos x="54" y="502"/>
                </a:cxn>
                <a:cxn ang="0">
                  <a:pos x="74" y="516"/>
                </a:cxn>
                <a:cxn ang="0">
                  <a:pos x="392" y="510"/>
                </a:cxn>
                <a:cxn ang="0">
                  <a:pos x="398" y="374"/>
                </a:cxn>
                <a:cxn ang="0">
                  <a:pos x="386" y="354"/>
                </a:cxn>
                <a:cxn ang="0">
                  <a:pos x="332" y="352"/>
                </a:cxn>
                <a:cxn ang="0">
                  <a:pos x="280" y="336"/>
                </a:cxn>
                <a:cxn ang="0">
                  <a:pos x="262" y="312"/>
                </a:cxn>
                <a:cxn ang="0">
                  <a:pos x="256" y="220"/>
                </a:cxn>
                <a:cxn ang="0">
                  <a:pos x="270" y="212"/>
                </a:cxn>
                <a:cxn ang="0">
                  <a:pos x="276" y="208"/>
                </a:cxn>
                <a:cxn ang="0">
                  <a:pos x="290" y="196"/>
                </a:cxn>
                <a:cxn ang="0">
                  <a:pos x="310" y="140"/>
                </a:cxn>
                <a:cxn ang="0">
                  <a:pos x="304" y="106"/>
                </a:cxn>
                <a:cxn ang="0">
                  <a:pos x="258" y="60"/>
                </a:cxn>
                <a:cxn ang="0">
                  <a:pos x="224" y="54"/>
                </a:cxn>
                <a:cxn ang="0">
                  <a:pos x="164" y="80"/>
                </a:cxn>
                <a:cxn ang="0">
                  <a:pos x="140" y="140"/>
                </a:cxn>
                <a:cxn ang="0">
                  <a:pos x="148" y="176"/>
                </a:cxn>
                <a:cxn ang="0">
                  <a:pos x="172" y="206"/>
                </a:cxn>
                <a:cxn ang="0">
                  <a:pos x="176" y="244"/>
                </a:cxn>
                <a:cxn ang="0">
                  <a:pos x="158" y="252"/>
                </a:cxn>
                <a:cxn ang="0">
                  <a:pos x="138" y="248"/>
                </a:cxn>
                <a:cxn ang="0">
                  <a:pos x="100" y="200"/>
                </a:cxn>
                <a:cxn ang="0">
                  <a:pos x="86" y="140"/>
                </a:cxn>
                <a:cxn ang="0">
                  <a:pos x="88" y="112"/>
                </a:cxn>
                <a:cxn ang="0">
                  <a:pos x="110" y="62"/>
                </a:cxn>
                <a:cxn ang="0">
                  <a:pos x="148" y="24"/>
                </a:cxn>
                <a:cxn ang="0">
                  <a:pos x="196" y="4"/>
                </a:cxn>
                <a:cxn ang="0">
                  <a:pos x="224" y="0"/>
                </a:cxn>
                <a:cxn ang="0">
                  <a:pos x="278" y="12"/>
                </a:cxn>
                <a:cxn ang="0">
                  <a:pos x="322" y="42"/>
                </a:cxn>
                <a:cxn ang="0">
                  <a:pos x="352" y="86"/>
                </a:cxn>
                <a:cxn ang="0">
                  <a:pos x="364" y="140"/>
                </a:cxn>
                <a:cxn ang="0">
                  <a:pos x="360" y="168"/>
                </a:cxn>
                <a:cxn ang="0">
                  <a:pos x="330" y="230"/>
                </a:cxn>
                <a:cxn ang="0">
                  <a:pos x="310" y="250"/>
                </a:cxn>
                <a:cxn ang="0">
                  <a:pos x="312" y="290"/>
                </a:cxn>
                <a:cxn ang="0">
                  <a:pos x="320" y="298"/>
                </a:cxn>
                <a:cxn ang="0">
                  <a:pos x="376" y="298"/>
                </a:cxn>
                <a:cxn ang="0">
                  <a:pos x="430" y="320"/>
                </a:cxn>
                <a:cxn ang="0">
                  <a:pos x="452" y="374"/>
                </a:cxn>
                <a:cxn ang="0">
                  <a:pos x="450" y="508"/>
                </a:cxn>
                <a:cxn ang="0">
                  <a:pos x="418" y="556"/>
                </a:cxn>
                <a:cxn ang="0">
                  <a:pos x="376" y="570"/>
                </a:cxn>
              </a:cxnLst>
              <a:rect l="0" t="0" r="r" b="b"/>
              <a:pathLst>
                <a:path w="452" h="570">
                  <a:moveTo>
                    <a:pt x="74" y="570"/>
                  </a:moveTo>
                  <a:lnTo>
                    <a:pt x="74" y="570"/>
                  </a:lnTo>
                  <a:lnTo>
                    <a:pt x="60" y="568"/>
                  </a:lnTo>
                  <a:lnTo>
                    <a:pt x="46" y="564"/>
                  </a:lnTo>
                  <a:lnTo>
                    <a:pt x="32" y="556"/>
                  </a:lnTo>
                  <a:lnTo>
                    <a:pt x="22" y="548"/>
                  </a:lnTo>
                  <a:lnTo>
                    <a:pt x="12" y="536"/>
                  </a:lnTo>
                  <a:lnTo>
                    <a:pt x="6" y="524"/>
                  </a:lnTo>
                  <a:lnTo>
                    <a:pt x="0" y="508"/>
                  </a:lnTo>
                  <a:lnTo>
                    <a:pt x="0" y="494"/>
                  </a:lnTo>
                  <a:lnTo>
                    <a:pt x="0" y="494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0" y="376"/>
                  </a:lnTo>
                  <a:lnTo>
                    <a:pt x="2" y="366"/>
                  </a:lnTo>
                  <a:lnTo>
                    <a:pt x="10" y="344"/>
                  </a:lnTo>
                  <a:lnTo>
                    <a:pt x="10" y="344"/>
                  </a:lnTo>
                  <a:lnTo>
                    <a:pt x="10" y="344"/>
                  </a:lnTo>
                  <a:lnTo>
                    <a:pt x="16" y="334"/>
                  </a:lnTo>
                  <a:lnTo>
                    <a:pt x="22" y="326"/>
                  </a:lnTo>
                  <a:lnTo>
                    <a:pt x="30" y="316"/>
                  </a:lnTo>
                  <a:lnTo>
                    <a:pt x="40" y="308"/>
                  </a:lnTo>
                  <a:lnTo>
                    <a:pt x="40" y="308"/>
                  </a:lnTo>
                  <a:lnTo>
                    <a:pt x="40" y="308"/>
                  </a:lnTo>
                  <a:lnTo>
                    <a:pt x="46" y="304"/>
                  </a:lnTo>
                  <a:lnTo>
                    <a:pt x="54" y="302"/>
                  </a:lnTo>
                  <a:lnTo>
                    <a:pt x="64" y="298"/>
                  </a:lnTo>
                  <a:lnTo>
                    <a:pt x="74" y="298"/>
                  </a:lnTo>
                  <a:lnTo>
                    <a:pt x="74" y="298"/>
                  </a:lnTo>
                  <a:lnTo>
                    <a:pt x="74" y="298"/>
                  </a:lnTo>
                  <a:lnTo>
                    <a:pt x="120" y="298"/>
                  </a:lnTo>
                  <a:lnTo>
                    <a:pt x="120" y="298"/>
                  </a:lnTo>
                  <a:lnTo>
                    <a:pt x="120" y="298"/>
                  </a:lnTo>
                  <a:lnTo>
                    <a:pt x="130" y="300"/>
                  </a:lnTo>
                  <a:lnTo>
                    <a:pt x="138" y="306"/>
                  </a:lnTo>
                  <a:lnTo>
                    <a:pt x="144" y="314"/>
                  </a:lnTo>
                  <a:lnTo>
                    <a:pt x="146" y="324"/>
                  </a:lnTo>
                  <a:lnTo>
                    <a:pt x="146" y="324"/>
                  </a:lnTo>
                  <a:lnTo>
                    <a:pt x="146" y="324"/>
                  </a:lnTo>
                  <a:lnTo>
                    <a:pt x="144" y="336"/>
                  </a:lnTo>
                  <a:lnTo>
                    <a:pt x="138" y="344"/>
                  </a:lnTo>
                  <a:lnTo>
                    <a:pt x="130" y="350"/>
                  </a:lnTo>
                  <a:lnTo>
                    <a:pt x="120" y="352"/>
                  </a:lnTo>
                  <a:lnTo>
                    <a:pt x="120" y="352"/>
                  </a:lnTo>
                  <a:lnTo>
                    <a:pt x="120" y="352"/>
                  </a:lnTo>
                  <a:lnTo>
                    <a:pt x="74" y="352"/>
                  </a:lnTo>
                  <a:lnTo>
                    <a:pt x="74" y="352"/>
                  </a:lnTo>
                  <a:lnTo>
                    <a:pt x="74" y="352"/>
                  </a:lnTo>
                  <a:lnTo>
                    <a:pt x="70" y="354"/>
                  </a:lnTo>
                  <a:lnTo>
                    <a:pt x="70" y="354"/>
                  </a:lnTo>
                  <a:lnTo>
                    <a:pt x="70" y="354"/>
                  </a:lnTo>
                  <a:lnTo>
                    <a:pt x="62" y="362"/>
                  </a:lnTo>
                  <a:lnTo>
                    <a:pt x="62" y="362"/>
                  </a:lnTo>
                  <a:lnTo>
                    <a:pt x="62" y="362"/>
                  </a:lnTo>
                  <a:lnTo>
                    <a:pt x="56" y="376"/>
                  </a:lnTo>
                  <a:lnTo>
                    <a:pt x="54" y="388"/>
                  </a:lnTo>
                  <a:lnTo>
                    <a:pt x="54" y="388"/>
                  </a:lnTo>
                  <a:lnTo>
                    <a:pt x="54" y="494"/>
                  </a:lnTo>
                  <a:lnTo>
                    <a:pt x="54" y="494"/>
                  </a:lnTo>
                  <a:lnTo>
                    <a:pt x="54" y="502"/>
                  </a:lnTo>
                  <a:lnTo>
                    <a:pt x="60" y="510"/>
                  </a:lnTo>
                  <a:lnTo>
                    <a:pt x="66" y="514"/>
                  </a:lnTo>
                  <a:lnTo>
                    <a:pt x="74" y="516"/>
                  </a:lnTo>
                  <a:lnTo>
                    <a:pt x="74" y="516"/>
                  </a:lnTo>
                  <a:lnTo>
                    <a:pt x="376" y="516"/>
                  </a:lnTo>
                  <a:lnTo>
                    <a:pt x="376" y="516"/>
                  </a:lnTo>
                  <a:lnTo>
                    <a:pt x="386" y="514"/>
                  </a:lnTo>
                  <a:lnTo>
                    <a:pt x="392" y="510"/>
                  </a:lnTo>
                  <a:lnTo>
                    <a:pt x="396" y="502"/>
                  </a:lnTo>
                  <a:lnTo>
                    <a:pt x="398" y="494"/>
                  </a:lnTo>
                  <a:lnTo>
                    <a:pt x="398" y="494"/>
                  </a:lnTo>
                  <a:lnTo>
                    <a:pt x="398" y="374"/>
                  </a:lnTo>
                  <a:lnTo>
                    <a:pt x="398" y="374"/>
                  </a:lnTo>
                  <a:lnTo>
                    <a:pt x="396" y="366"/>
                  </a:lnTo>
                  <a:lnTo>
                    <a:pt x="392" y="358"/>
                  </a:lnTo>
                  <a:lnTo>
                    <a:pt x="386" y="354"/>
                  </a:lnTo>
                  <a:lnTo>
                    <a:pt x="376" y="352"/>
                  </a:lnTo>
                  <a:lnTo>
                    <a:pt x="376" y="352"/>
                  </a:lnTo>
                  <a:lnTo>
                    <a:pt x="332" y="352"/>
                  </a:lnTo>
                  <a:lnTo>
                    <a:pt x="332" y="352"/>
                  </a:lnTo>
                  <a:lnTo>
                    <a:pt x="318" y="352"/>
                  </a:lnTo>
                  <a:lnTo>
                    <a:pt x="304" y="348"/>
                  </a:lnTo>
                  <a:lnTo>
                    <a:pt x="292" y="344"/>
                  </a:lnTo>
                  <a:lnTo>
                    <a:pt x="280" y="336"/>
                  </a:lnTo>
                  <a:lnTo>
                    <a:pt x="280" y="336"/>
                  </a:lnTo>
                  <a:lnTo>
                    <a:pt x="280" y="336"/>
                  </a:lnTo>
                  <a:lnTo>
                    <a:pt x="270" y="324"/>
                  </a:lnTo>
                  <a:lnTo>
                    <a:pt x="262" y="312"/>
                  </a:lnTo>
                  <a:lnTo>
                    <a:pt x="258" y="298"/>
                  </a:lnTo>
                  <a:lnTo>
                    <a:pt x="256" y="282"/>
                  </a:lnTo>
                  <a:lnTo>
                    <a:pt x="256" y="282"/>
                  </a:lnTo>
                  <a:lnTo>
                    <a:pt x="256" y="220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6" y="208"/>
                  </a:lnTo>
                  <a:lnTo>
                    <a:pt x="276" y="208"/>
                  </a:lnTo>
                  <a:lnTo>
                    <a:pt x="276" y="208"/>
                  </a:lnTo>
                  <a:lnTo>
                    <a:pt x="282" y="204"/>
                  </a:lnTo>
                  <a:lnTo>
                    <a:pt x="290" y="196"/>
                  </a:lnTo>
                  <a:lnTo>
                    <a:pt x="290" y="196"/>
                  </a:lnTo>
                  <a:lnTo>
                    <a:pt x="290" y="196"/>
                  </a:lnTo>
                  <a:lnTo>
                    <a:pt x="296" y="186"/>
                  </a:lnTo>
                  <a:lnTo>
                    <a:pt x="304" y="172"/>
                  </a:lnTo>
                  <a:lnTo>
                    <a:pt x="308" y="158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08" y="122"/>
                  </a:lnTo>
                  <a:lnTo>
                    <a:pt x="304" y="106"/>
                  </a:lnTo>
                  <a:lnTo>
                    <a:pt x="296" y="92"/>
                  </a:lnTo>
                  <a:lnTo>
                    <a:pt x="284" y="80"/>
                  </a:lnTo>
                  <a:lnTo>
                    <a:pt x="272" y="68"/>
                  </a:lnTo>
                  <a:lnTo>
                    <a:pt x="258" y="60"/>
                  </a:lnTo>
                  <a:lnTo>
                    <a:pt x="242" y="56"/>
                  </a:lnTo>
                  <a:lnTo>
                    <a:pt x="224" y="54"/>
                  </a:lnTo>
                  <a:lnTo>
                    <a:pt x="224" y="54"/>
                  </a:lnTo>
                  <a:lnTo>
                    <a:pt x="224" y="54"/>
                  </a:lnTo>
                  <a:lnTo>
                    <a:pt x="208" y="56"/>
                  </a:lnTo>
                  <a:lnTo>
                    <a:pt x="192" y="60"/>
                  </a:lnTo>
                  <a:lnTo>
                    <a:pt x="178" y="68"/>
                  </a:lnTo>
                  <a:lnTo>
                    <a:pt x="164" y="80"/>
                  </a:lnTo>
                  <a:lnTo>
                    <a:pt x="154" y="92"/>
                  </a:lnTo>
                  <a:lnTo>
                    <a:pt x="146" y="106"/>
                  </a:lnTo>
                  <a:lnTo>
                    <a:pt x="142" y="122"/>
                  </a:lnTo>
                  <a:lnTo>
                    <a:pt x="140" y="140"/>
                  </a:lnTo>
                  <a:lnTo>
                    <a:pt x="140" y="140"/>
                  </a:lnTo>
                  <a:lnTo>
                    <a:pt x="140" y="140"/>
                  </a:lnTo>
                  <a:lnTo>
                    <a:pt x="142" y="158"/>
                  </a:lnTo>
                  <a:lnTo>
                    <a:pt x="148" y="176"/>
                  </a:lnTo>
                  <a:lnTo>
                    <a:pt x="158" y="192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8" y="214"/>
                  </a:lnTo>
                  <a:lnTo>
                    <a:pt x="182" y="224"/>
                  </a:lnTo>
                  <a:lnTo>
                    <a:pt x="180" y="234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68" y="250"/>
                  </a:lnTo>
                  <a:lnTo>
                    <a:pt x="158" y="252"/>
                  </a:lnTo>
                  <a:lnTo>
                    <a:pt x="148" y="252"/>
                  </a:lnTo>
                  <a:lnTo>
                    <a:pt x="138" y="248"/>
                  </a:lnTo>
                  <a:lnTo>
                    <a:pt x="138" y="248"/>
                  </a:lnTo>
                  <a:lnTo>
                    <a:pt x="138" y="248"/>
                  </a:lnTo>
                  <a:lnTo>
                    <a:pt x="126" y="238"/>
                  </a:lnTo>
                  <a:lnTo>
                    <a:pt x="116" y="226"/>
                  </a:lnTo>
                  <a:lnTo>
                    <a:pt x="108" y="214"/>
                  </a:lnTo>
                  <a:lnTo>
                    <a:pt x="100" y="200"/>
                  </a:lnTo>
                  <a:lnTo>
                    <a:pt x="94" y="186"/>
                  </a:lnTo>
                  <a:lnTo>
                    <a:pt x="90" y="170"/>
                  </a:lnTo>
                  <a:lnTo>
                    <a:pt x="86" y="156"/>
                  </a:lnTo>
                  <a:lnTo>
                    <a:pt x="86" y="140"/>
                  </a:lnTo>
                  <a:lnTo>
                    <a:pt x="86" y="140"/>
                  </a:lnTo>
                  <a:lnTo>
                    <a:pt x="86" y="140"/>
                  </a:lnTo>
                  <a:lnTo>
                    <a:pt x="86" y="124"/>
                  </a:lnTo>
                  <a:lnTo>
                    <a:pt x="88" y="112"/>
                  </a:lnTo>
                  <a:lnTo>
                    <a:pt x="92" y="98"/>
                  </a:lnTo>
                  <a:lnTo>
                    <a:pt x="96" y="86"/>
                  </a:lnTo>
                  <a:lnTo>
                    <a:pt x="102" y="72"/>
                  </a:lnTo>
                  <a:lnTo>
                    <a:pt x="110" y="62"/>
                  </a:lnTo>
                  <a:lnTo>
                    <a:pt x="118" y="50"/>
                  </a:lnTo>
                  <a:lnTo>
                    <a:pt x="126" y="42"/>
                  </a:lnTo>
                  <a:lnTo>
                    <a:pt x="136" y="32"/>
                  </a:lnTo>
                  <a:lnTo>
                    <a:pt x="148" y="24"/>
                  </a:lnTo>
                  <a:lnTo>
                    <a:pt x="158" y="18"/>
                  </a:lnTo>
                  <a:lnTo>
                    <a:pt x="170" y="12"/>
                  </a:lnTo>
                  <a:lnTo>
                    <a:pt x="184" y="6"/>
                  </a:lnTo>
                  <a:lnTo>
                    <a:pt x="196" y="4"/>
                  </a:lnTo>
                  <a:lnTo>
                    <a:pt x="210" y="2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38" y="2"/>
                  </a:lnTo>
                  <a:lnTo>
                    <a:pt x="252" y="4"/>
                  </a:lnTo>
                  <a:lnTo>
                    <a:pt x="266" y="6"/>
                  </a:lnTo>
                  <a:lnTo>
                    <a:pt x="278" y="12"/>
                  </a:lnTo>
                  <a:lnTo>
                    <a:pt x="290" y="18"/>
                  </a:lnTo>
                  <a:lnTo>
                    <a:pt x="302" y="24"/>
                  </a:lnTo>
                  <a:lnTo>
                    <a:pt x="314" y="32"/>
                  </a:lnTo>
                  <a:lnTo>
                    <a:pt x="322" y="42"/>
                  </a:lnTo>
                  <a:lnTo>
                    <a:pt x="332" y="50"/>
                  </a:lnTo>
                  <a:lnTo>
                    <a:pt x="340" y="62"/>
                  </a:lnTo>
                  <a:lnTo>
                    <a:pt x="346" y="72"/>
                  </a:lnTo>
                  <a:lnTo>
                    <a:pt x="352" y="86"/>
                  </a:lnTo>
                  <a:lnTo>
                    <a:pt x="358" y="98"/>
                  </a:lnTo>
                  <a:lnTo>
                    <a:pt x="360" y="112"/>
                  </a:lnTo>
                  <a:lnTo>
                    <a:pt x="362" y="124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2" y="154"/>
                  </a:lnTo>
                  <a:lnTo>
                    <a:pt x="360" y="168"/>
                  </a:lnTo>
                  <a:lnTo>
                    <a:pt x="358" y="182"/>
                  </a:lnTo>
                  <a:lnTo>
                    <a:pt x="354" y="194"/>
                  </a:lnTo>
                  <a:lnTo>
                    <a:pt x="342" y="214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20" y="242"/>
                  </a:lnTo>
                  <a:lnTo>
                    <a:pt x="310" y="250"/>
                  </a:lnTo>
                  <a:lnTo>
                    <a:pt x="310" y="250"/>
                  </a:lnTo>
                  <a:lnTo>
                    <a:pt x="310" y="282"/>
                  </a:lnTo>
                  <a:lnTo>
                    <a:pt x="310" y="282"/>
                  </a:lnTo>
                  <a:lnTo>
                    <a:pt x="312" y="290"/>
                  </a:lnTo>
                  <a:lnTo>
                    <a:pt x="314" y="294"/>
                  </a:lnTo>
                  <a:lnTo>
                    <a:pt x="314" y="294"/>
                  </a:lnTo>
                  <a:lnTo>
                    <a:pt x="314" y="294"/>
                  </a:lnTo>
                  <a:lnTo>
                    <a:pt x="320" y="298"/>
                  </a:lnTo>
                  <a:lnTo>
                    <a:pt x="332" y="298"/>
                  </a:lnTo>
                  <a:lnTo>
                    <a:pt x="332" y="298"/>
                  </a:lnTo>
                  <a:lnTo>
                    <a:pt x="376" y="298"/>
                  </a:lnTo>
                  <a:lnTo>
                    <a:pt x="376" y="298"/>
                  </a:lnTo>
                  <a:lnTo>
                    <a:pt x="392" y="300"/>
                  </a:lnTo>
                  <a:lnTo>
                    <a:pt x="406" y="304"/>
                  </a:lnTo>
                  <a:lnTo>
                    <a:pt x="418" y="312"/>
                  </a:lnTo>
                  <a:lnTo>
                    <a:pt x="430" y="320"/>
                  </a:lnTo>
                  <a:lnTo>
                    <a:pt x="440" y="332"/>
                  </a:lnTo>
                  <a:lnTo>
                    <a:pt x="446" y="344"/>
                  </a:lnTo>
                  <a:lnTo>
                    <a:pt x="450" y="360"/>
                  </a:lnTo>
                  <a:lnTo>
                    <a:pt x="452" y="374"/>
                  </a:lnTo>
                  <a:lnTo>
                    <a:pt x="452" y="374"/>
                  </a:lnTo>
                  <a:lnTo>
                    <a:pt x="452" y="494"/>
                  </a:lnTo>
                  <a:lnTo>
                    <a:pt x="452" y="494"/>
                  </a:lnTo>
                  <a:lnTo>
                    <a:pt x="450" y="508"/>
                  </a:lnTo>
                  <a:lnTo>
                    <a:pt x="446" y="524"/>
                  </a:lnTo>
                  <a:lnTo>
                    <a:pt x="440" y="536"/>
                  </a:lnTo>
                  <a:lnTo>
                    <a:pt x="430" y="548"/>
                  </a:lnTo>
                  <a:lnTo>
                    <a:pt x="418" y="556"/>
                  </a:lnTo>
                  <a:lnTo>
                    <a:pt x="406" y="564"/>
                  </a:lnTo>
                  <a:lnTo>
                    <a:pt x="392" y="568"/>
                  </a:lnTo>
                  <a:lnTo>
                    <a:pt x="376" y="570"/>
                  </a:lnTo>
                  <a:lnTo>
                    <a:pt x="376" y="570"/>
                  </a:lnTo>
                  <a:lnTo>
                    <a:pt x="74" y="570"/>
                  </a:lnTo>
                  <a:lnTo>
                    <a:pt x="74" y="570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DCF9A4-81FD-E449-CFA0-C6245466F24E}"/>
                </a:ext>
              </a:extLst>
            </p:cNvPr>
            <p:cNvSpPr/>
            <p:nvPr/>
          </p:nvSpPr>
          <p:spPr>
            <a:xfrm>
              <a:off x="5436096" y="2924943"/>
              <a:ext cx="2851741" cy="1296144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6294E2-3BD3-4AF2-67B2-B166E2B0BAA6}"/>
                </a:ext>
              </a:extLst>
            </p:cNvPr>
            <p:cNvSpPr txBox="1"/>
            <p:nvPr/>
          </p:nvSpPr>
          <p:spPr>
            <a:xfrm>
              <a:off x="6614936" y="3181269"/>
              <a:ext cx="2285676" cy="971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Pazienti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elegibili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ma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senza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PPR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= OA = N+2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71344EE-E9B6-B3E1-7AF9-DE64B89F1382}"/>
                </a:ext>
              </a:extLst>
            </p:cNvPr>
            <p:cNvSpPr/>
            <p:nvPr/>
          </p:nvSpPr>
          <p:spPr>
            <a:xfrm>
              <a:off x="-2888736" y="5498289"/>
              <a:ext cx="12389245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IA (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Ricoveri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Indice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) e OA (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Ricoveri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singoli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) =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Ricoveri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rischio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ricovero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ripetuto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152">
            <a:extLst>
              <a:ext uri="{FF2B5EF4-FFF2-40B4-BE49-F238E27FC236}">
                <a16:creationId xmlns:a16="http://schemas.microsoft.com/office/drawing/2014/main" id="{5AAAB6F7-B209-5829-CC03-8083CEF77EC6}"/>
              </a:ext>
            </a:extLst>
          </p:cNvPr>
          <p:cNvGrpSpPr/>
          <p:nvPr/>
        </p:nvGrpSpPr>
        <p:grpSpPr>
          <a:xfrm>
            <a:off x="737154" y="1479179"/>
            <a:ext cx="6474527" cy="3284337"/>
            <a:chOff x="1547580" y="3212970"/>
            <a:chExt cx="5328740" cy="3228076"/>
          </a:xfrm>
        </p:grpSpPr>
        <p:graphicFrame>
          <p:nvGraphicFramePr>
            <p:cNvPr id="26" name="Content Placeholder 5">
              <a:extLst>
                <a:ext uri="{FF2B5EF4-FFF2-40B4-BE49-F238E27FC236}">
                  <a16:creationId xmlns:a16="http://schemas.microsoft.com/office/drawing/2014/main" id="{D0CE1D49-DA57-A67C-BB14-BD6AC50BDC6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051650" y="4822232"/>
            <a:ext cx="4176579" cy="4267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27" name="Content Placeholder 5">
              <a:extLst>
                <a:ext uri="{FF2B5EF4-FFF2-40B4-BE49-F238E27FC236}">
                  <a16:creationId xmlns:a16="http://schemas.microsoft.com/office/drawing/2014/main" id="{E53821E0-FF66-BCC0-C10F-01767107F33C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051650" y="3745792"/>
            <a:ext cx="2880400" cy="50946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ABA862-166E-C589-6AF8-B1852BCDC4C4}"/>
                </a:ext>
              </a:extLst>
            </p:cNvPr>
            <p:cNvSpPr txBox="1"/>
            <p:nvPr/>
          </p:nvSpPr>
          <p:spPr>
            <a:xfrm>
              <a:off x="1763610" y="3383420"/>
              <a:ext cx="281279" cy="393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graphicFrame>
          <p:nvGraphicFramePr>
            <p:cNvPr id="29" name="Content Placeholder 5">
              <a:extLst>
                <a:ext uri="{FF2B5EF4-FFF2-40B4-BE49-F238E27FC236}">
                  <a16:creationId xmlns:a16="http://schemas.microsoft.com/office/drawing/2014/main" id="{E1F7FB3B-A512-9DC5-0DC5-DF605E3A9232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066834" y="4268302"/>
            <a:ext cx="2906835" cy="5382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graphicFrame>
          <p:nvGraphicFramePr>
            <p:cNvPr id="30" name="Content Placeholder 5">
              <a:extLst>
                <a:ext uri="{FF2B5EF4-FFF2-40B4-BE49-F238E27FC236}">
                  <a16:creationId xmlns:a16="http://schemas.microsoft.com/office/drawing/2014/main" id="{55E2996A-7F3B-9FCE-4998-0740A1EDBAA2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051650" y="5277688"/>
            <a:ext cx="3816530" cy="50946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graphicFrame>
          <p:nvGraphicFramePr>
            <p:cNvPr id="31" name="Content Placeholder 5">
              <a:extLst>
                <a:ext uri="{FF2B5EF4-FFF2-40B4-BE49-F238E27FC236}">
                  <a16:creationId xmlns:a16="http://schemas.microsoft.com/office/drawing/2014/main" id="{9361D72B-823C-4AE5-D40B-412544B2EA0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051650" y="5815906"/>
            <a:ext cx="4824670" cy="50946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9D9A05D-C8F4-3A70-B363-68E5FF91B88C}"/>
                </a:ext>
              </a:extLst>
            </p:cNvPr>
            <p:cNvSpPr txBox="1"/>
            <p:nvPr/>
          </p:nvSpPr>
          <p:spPr>
            <a:xfrm>
              <a:off x="3761344" y="4653170"/>
              <a:ext cx="234576" cy="393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33" name="Content Placeholder 5">
              <a:extLst>
                <a:ext uri="{FF2B5EF4-FFF2-40B4-BE49-F238E27FC236}">
                  <a16:creationId xmlns:a16="http://schemas.microsoft.com/office/drawing/2014/main" id="{B2A50E47-621E-9B88-4DC4-42C8A478A982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051650" y="3212971"/>
            <a:ext cx="1008140" cy="5040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8" r:lo="rId29" r:qs="rId30" r:cs="rId31"/>
            </a:graphicData>
          </a:graphic>
        </p:graphicFrame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CB0EF2A3-4F7D-3FD6-0E30-C8D6B816B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580" y="3212970"/>
              <a:ext cx="283483" cy="331904"/>
            </a:xfrm>
            <a:custGeom>
              <a:avLst/>
              <a:gdLst/>
              <a:ahLst/>
              <a:cxnLst>
                <a:cxn ang="0">
                  <a:pos x="46" y="564"/>
                </a:cxn>
                <a:cxn ang="0">
                  <a:pos x="6" y="524"/>
                </a:cxn>
                <a:cxn ang="0">
                  <a:pos x="0" y="388"/>
                </a:cxn>
                <a:cxn ang="0">
                  <a:pos x="10" y="344"/>
                </a:cxn>
                <a:cxn ang="0">
                  <a:pos x="22" y="326"/>
                </a:cxn>
                <a:cxn ang="0">
                  <a:pos x="40" y="308"/>
                </a:cxn>
                <a:cxn ang="0">
                  <a:pos x="74" y="298"/>
                </a:cxn>
                <a:cxn ang="0">
                  <a:pos x="120" y="298"/>
                </a:cxn>
                <a:cxn ang="0">
                  <a:pos x="144" y="314"/>
                </a:cxn>
                <a:cxn ang="0">
                  <a:pos x="144" y="336"/>
                </a:cxn>
                <a:cxn ang="0">
                  <a:pos x="120" y="352"/>
                </a:cxn>
                <a:cxn ang="0">
                  <a:pos x="74" y="352"/>
                </a:cxn>
                <a:cxn ang="0">
                  <a:pos x="62" y="362"/>
                </a:cxn>
                <a:cxn ang="0">
                  <a:pos x="54" y="388"/>
                </a:cxn>
                <a:cxn ang="0">
                  <a:pos x="54" y="502"/>
                </a:cxn>
                <a:cxn ang="0">
                  <a:pos x="74" y="516"/>
                </a:cxn>
                <a:cxn ang="0">
                  <a:pos x="392" y="510"/>
                </a:cxn>
                <a:cxn ang="0">
                  <a:pos x="398" y="374"/>
                </a:cxn>
                <a:cxn ang="0">
                  <a:pos x="386" y="354"/>
                </a:cxn>
                <a:cxn ang="0">
                  <a:pos x="332" y="352"/>
                </a:cxn>
                <a:cxn ang="0">
                  <a:pos x="280" y="336"/>
                </a:cxn>
                <a:cxn ang="0">
                  <a:pos x="262" y="312"/>
                </a:cxn>
                <a:cxn ang="0">
                  <a:pos x="256" y="220"/>
                </a:cxn>
                <a:cxn ang="0">
                  <a:pos x="270" y="212"/>
                </a:cxn>
                <a:cxn ang="0">
                  <a:pos x="276" y="208"/>
                </a:cxn>
                <a:cxn ang="0">
                  <a:pos x="290" y="196"/>
                </a:cxn>
                <a:cxn ang="0">
                  <a:pos x="310" y="140"/>
                </a:cxn>
                <a:cxn ang="0">
                  <a:pos x="304" y="106"/>
                </a:cxn>
                <a:cxn ang="0">
                  <a:pos x="258" y="60"/>
                </a:cxn>
                <a:cxn ang="0">
                  <a:pos x="224" y="54"/>
                </a:cxn>
                <a:cxn ang="0">
                  <a:pos x="164" y="80"/>
                </a:cxn>
                <a:cxn ang="0">
                  <a:pos x="140" y="140"/>
                </a:cxn>
                <a:cxn ang="0">
                  <a:pos x="148" y="176"/>
                </a:cxn>
                <a:cxn ang="0">
                  <a:pos x="172" y="206"/>
                </a:cxn>
                <a:cxn ang="0">
                  <a:pos x="176" y="244"/>
                </a:cxn>
                <a:cxn ang="0">
                  <a:pos x="158" y="252"/>
                </a:cxn>
                <a:cxn ang="0">
                  <a:pos x="138" y="248"/>
                </a:cxn>
                <a:cxn ang="0">
                  <a:pos x="100" y="200"/>
                </a:cxn>
                <a:cxn ang="0">
                  <a:pos x="86" y="140"/>
                </a:cxn>
                <a:cxn ang="0">
                  <a:pos x="88" y="112"/>
                </a:cxn>
                <a:cxn ang="0">
                  <a:pos x="110" y="62"/>
                </a:cxn>
                <a:cxn ang="0">
                  <a:pos x="148" y="24"/>
                </a:cxn>
                <a:cxn ang="0">
                  <a:pos x="196" y="4"/>
                </a:cxn>
                <a:cxn ang="0">
                  <a:pos x="224" y="0"/>
                </a:cxn>
                <a:cxn ang="0">
                  <a:pos x="278" y="12"/>
                </a:cxn>
                <a:cxn ang="0">
                  <a:pos x="322" y="42"/>
                </a:cxn>
                <a:cxn ang="0">
                  <a:pos x="352" y="86"/>
                </a:cxn>
                <a:cxn ang="0">
                  <a:pos x="364" y="140"/>
                </a:cxn>
                <a:cxn ang="0">
                  <a:pos x="360" y="168"/>
                </a:cxn>
                <a:cxn ang="0">
                  <a:pos x="330" y="230"/>
                </a:cxn>
                <a:cxn ang="0">
                  <a:pos x="310" y="250"/>
                </a:cxn>
                <a:cxn ang="0">
                  <a:pos x="312" y="290"/>
                </a:cxn>
                <a:cxn ang="0">
                  <a:pos x="320" y="298"/>
                </a:cxn>
                <a:cxn ang="0">
                  <a:pos x="376" y="298"/>
                </a:cxn>
                <a:cxn ang="0">
                  <a:pos x="430" y="320"/>
                </a:cxn>
                <a:cxn ang="0">
                  <a:pos x="452" y="374"/>
                </a:cxn>
                <a:cxn ang="0">
                  <a:pos x="450" y="508"/>
                </a:cxn>
                <a:cxn ang="0">
                  <a:pos x="418" y="556"/>
                </a:cxn>
                <a:cxn ang="0">
                  <a:pos x="376" y="570"/>
                </a:cxn>
              </a:cxnLst>
              <a:rect l="0" t="0" r="r" b="b"/>
              <a:pathLst>
                <a:path w="452" h="570">
                  <a:moveTo>
                    <a:pt x="74" y="570"/>
                  </a:moveTo>
                  <a:lnTo>
                    <a:pt x="74" y="570"/>
                  </a:lnTo>
                  <a:lnTo>
                    <a:pt x="60" y="568"/>
                  </a:lnTo>
                  <a:lnTo>
                    <a:pt x="46" y="564"/>
                  </a:lnTo>
                  <a:lnTo>
                    <a:pt x="32" y="556"/>
                  </a:lnTo>
                  <a:lnTo>
                    <a:pt x="22" y="548"/>
                  </a:lnTo>
                  <a:lnTo>
                    <a:pt x="12" y="536"/>
                  </a:lnTo>
                  <a:lnTo>
                    <a:pt x="6" y="524"/>
                  </a:lnTo>
                  <a:lnTo>
                    <a:pt x="0" y="508"/>
                  </a:lnTo>
                  <a:lnTo>
                    <a:pt x="0" y="494"/>
                  </a:lnTo>
                  <a:lnTo>
                    <a:pt x="0" y="494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0" y="376"/>
                  </a:lnTo>
                  <a:lnTo>
                    <a:pt x="2" y="366"/>
                  </a:lnTo>
                  <a:lnTo>
                    <a:pt x="10" y="344"/>
                  </a:lnTo>
                  <a:lnTo>
                    <a:pt x="10" y="344"/>
                  </a:lnTo>
                  <a:lnTo>
                    <a:pt x="10" y="344"/>
                  </a:lnTo>
                  <a:lnTo>
                    <a:pt x="16" y="334"/>
                  </a:lnTo>
                  <a:lnTo>
                    <a:pt x="22" y="326"/>
                  </a:lnTo>
                  <a:lnTo>
                    <a:pt x="30" y="316"/>
                  </a:lnTo>
                  <a:lnTo>
                    <a:pt x="40" y="308"/>
                  </a:lnTo>
                  <a:lnTo>
                    <a:pt x="40" y="308"/>
                  </a:lnTo>
                  <a:lnTo>
                    <a:pt x="40" y="308"/>
                  </a:lnTo>
                  <a:lnTo>
                    <a:pt x="46" y="304"/>
                  </a:lnTo>
                  <a:lnTo>
                    <a:pt x="54" y="302"/>
                  </a:lnTo>
                  <a:lnTo>
                    <a:pt x="64" y="298"/>
                  </a:lnTo>
                  <a:lnTo>
                    <a:pt x="74" y="298"/>
                  </a:lnTo>
                  <a:lnTo>
                    <a:pt x="74" y="298"/>
                  </a:lnTo>
                  <a:lnTo>
                    <a:pt x="74" y="298"/>
                  </a:lnTo>
                  <a:lnTo>
                    <a:pt x="120" y="298"/>
                  </a:lnTo>
                  <a:lnTo>
                    <a:pt x="120" y="298"/>
                  </a:lnTo>
                  <a:lnTo>
                    <a:pt x="120" y="298"/>
                  </a:lnTo>
                  <a:lnTo>
                    <a:pt x="130" y="300"/>
                  </a:lnTo>
                  <a:lnTo>
                    <a:pt x="138" y="306"/>
                  </a:lnTo>
                  <a:lnTo>
                    <a:pt x="144" y="314"/>
                  </a:lnTo>
                  <a:lnTo>
                    <a:pt x="146" y="324"/>
                  </a:lnTo>
                  <a:lnTo>
                    <a:pt x="146" y="324"/>
                  </a:lnTo>
                  <a:lnTo>
                    <a:pt x="146" y="324"/>
                  </a:lnTo>
                  <a:lnTo>
                    <a:pt x="144" y="336"/>
                  </a:lnTo>
                  <a:lnTo>
                    <a:pt x="138" y="344"/>
                  </a:lnTo>
                  <a:lnTo>
                    <a:pt x="130" y="350"/>
                  </a:lnTo>
                  <a:lnTo>
                    <a:pt x="120" y="352"/>
                  </a:lnTo>
                  <a:lnTo>
                    <a:pt x="120" y="352"/>
                  </a:lnTo>
                  <a:lnTo>
                    <a:pt x="120" y="352"/>
                  </a:lnTo>
                  <a:lnTo>
                    <a:pt x="74" y="352"/>
                  </a:lnTo>
                  <a:lnTo>
                    <a:pt x="74" y="352"/>
                  </a:lnTo>
                  <a:lnTo>
                    <a:pt x="74" y="352"/>
                  </a:lnTo>
                  <a:lnTo>
                    <a:pt x="70" y="354"/>
                  </a:lnTo>
                  <a:lnTo>
                    <a:pt x="70" y="354"/>
                  </a:lnTo>
                  <a:lnTo>
                    <a:pt x="70" y="354"/>
                  </a:lnTo>
                  <a:lnTo>
                    <a:pt x="62" y="362"/>
                  </a:lnTo>
                  <a:lnTo>
                    <a:pt x="62" y="362"/>
                  </a:lnTo>
                  <a:lnTo>
                    <a:pt x="62" y="362"/>
                  </a:lnTo>
                  <a:lnTo>
                    <a:pt x="56" y="376"/>
                  </a:lnTo>
                  <a:lnTo>
                    <a:pt x="54" y="388"/>
                  </a:lnTo>
                  <a:lnTo>
                    <a:pt x="54" y="388"/>
                  </a:lnTo>
                  <a:lnTo>
                    <a:pt x="54" y="494"/>
                  </a:lnTo>
                  <a:lnTo>
                    <a:pt x="54" y="494"/>
                  </a:lnTo>
                  <a:lnTo>
                    <a:pt x="54" y="502"/>
                  </a:lnTo>
                  <a:lnTo>
                    <a:pt x="60" y="510"/>
                  </a:lnTo>
                  <a:lnTo>
                    <a:pt x="66" y="514"/>
                  </a:lnTo>
                  <a:lnTo>
                    <a:pt x="74" y="516"/>
                  </a:lnTo>
                  <a:lnTo>
                    <a:pt x="74" y="516"/>
                  </a:lnTo>
                  <a:lnTo>
                    <a:pt x="376" y="516"/>
                  </a:lnTo>
                  <a:lnTo>
                    <a:pt x="376" y="516"/>
                  </a:lnTo>
                  <a:lnTo>
                    <a:pt x="386" y="514"/>
                  </a:lnTo>
                  <a:lnTo>
                    <a:pt x="392" y="510"/>
                  </a:lnTo>
                  <a:lnTo>
                    <a:pt x="396" y="502"/>
                  </a:lnTo>
                  <a:lnTo>
                    <a:pt x="398" y="494"/>
                  </a:lnTo>
                  <a:lnTo>
                    <a:pt x="398" y="494"/>
                  </a:lnTo>
                  <a:lnTo>
                    <a:pt x="398" y="374"/>
                  </a:lnTo>
                  <a:lnTo>
                    <a:pt x="398" y="374"/>
                  </a:lnTo>
                  <a:lnTo>
                    <a:pt x="396" y="366"/>
                  </a:lnTo>
                  <a:lnTo>
                    <a:pt x="392" y="358"/>
                  </a:lnTo>
                  <a:lnTo>
                    <a:pt x="386" y="354"/>
                  </a:lnTo>
                  <a:lnTo>
                    <a:pt x="376" y="352"/>
                  </a:lnTo>
                  <a:lnTo>
                    <a:pt x="376" y="352"/>
                  </a:lnTo>
                  <a:lnTo>
                    <a:pt x="332" y="352"/>
                  </a:lnTo>
                  <a:lnTo>
                    <a:pt x="332" y="352"/>
                  </a:lnTo>
                  <a:lnTo>
                    <a:pt x="318" y="352"/>
                  </a:lnTo>
                  <a:lnTo>
                    <a:pt x="304" y="348"/>
                  </a:lnTo>
                  <a:lnTo>
                    <a:pt x="292" y="344"/>
                  </a:lnTo>
                  <a:lnTo>
                    <a:pt x="280" y="336"/>
                  </a:lnTo>
                  <a:lnTo>
                    <a:pt x="280" y="336"/>
                  </a:lnTo>
                  <a:lnTo>
                    <a:pt x="280" y="336"/>
                  </a:lnTo>
                  <a:lnTo>
                    <a:pt x="270" y="324"/>
                  </a:lnTo>
                  <a:lnTo>
                    <a:pt x="262" y="312"/>
                  </a:lnTo>
                  <a:lnTo>
                    <a:pt x="258" y="298"/>
                  </a:lnTo>
                  <a:lnTo>
                    <a:pt x="256" y="282"/>
                  </a:lnTo>
                  <a:lnTo>
                    <a:pt x="256" y="282"/>
                  </a:lnTo>
                  <a:lnTo>
                    <a:pt x="256" y="220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6" y="208"/>
                  </a:lnTo>
                  <a:lnTo>
                    <a:pt x="276" y="208"/>
                  </a:lnTo>
                  <a:lnTo>
                    <a:pt x="276" y="208"/>
                  </a:lnTo>
                  <a:lnTo>
                    <a:pt x="282" y="204"/>
                  </a:lnTo>
                  <a:lnTo>
                    <a:pt x="290" y="196"/>
                  </a:lnTo>
                  <a:lnTo>
                    <a:pt x="290" y="196"/>
                  </a:lnTo>
                  <a:lnTo>
                    <a:pt x="290" y="196"/>
                  </a:lnTo>
                  <a:lnTo>
                    <a:pt x="296" y="186"/>
                  </a:lnTo>
                  <a:lnTo>
                    <a:pt x="304" y="172"/>
                  </a:lnTo>
                  <a:lnTo>
                    <a:pt x="308" y="158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08" y="122"/>
                  </a:lnTo>
                  <a:lnTo>
                    <a:pt x="304" y="106"/>
                  </a:lnTo>
                  <a:lnTo>
                    <a:pt x="296" y="92"/>
                  </a:lnTo>
                  <a:lnTo>
                    <a:pt x="284" y="80"/>
                  </a:lnTo>
                  <a:lnTo>
                    <a:pt x="272" y="68"/>
                  </a:lnTo>
                  <a:lnTo>
                    <a:pt x="258" y="60"/>
                  </a:lnTo>
                  <a:lnTo>
                    <a:pt x="242" y="56"/>
                  </a:lnTo>
                  <a:lnTo>
                    <a:pt x="224" y="54"/>
                  </a:lnTo>
                  <a:lnTo>
                    <a:pt x="224" y="54"/>
                  </a:lnTo>
                  <a:lnTo>
                    <a:pt x="224" y="54"/>
                  </a:lnTo>
                  <a:lnTo>
                    <a:pt x="208" y="56"/>
                  </a:lnTo>
                  <a:lnTo>
                    <a:pt x="192" y="60"/>
                  </a:lnTo>
                  <a:lnTo>
                    <a:pt x="178" y="68"/>
                  </a:lnTo>
                  <a:lnTo>
                    <a:pt x="164" y="80"/>
                  </a:lnTo>
                  <a:lnTo>
                    <a:pt x="154" y="92"/>
                  </a:lnTo>
                  <a:lnTo>
                    <a:pt x="146" y="106"/>
                  </a:lnTo>
                  <a:lnTo>
                    <a:pt x="142" y="122"/>
                  </a:lnTo>
                  <a:lnTo>
                    <a:pt x="140" y="140"/>
                  </a:lnTo>
                  <a:lnTo>
                    <a:pt x="140" y="140"/>
                  </a:lnTo>
                  <a:lnTo>
                    <a:pt x="140" y="140"/>
                  </a:lnTo>
                  <a:lnTo>
                    <a:pt x="142" y="158"/>
                  </a:lnTo>
                  <a:lnTo>
                    <a:pt x="148" y="176"/>
                  </a:lnTo>
                  <a:lnTo>
                    <a:pt x="158" y="192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8" y="214"/>
                  </a:lnTo>
                  <a:lnTo>
                    <a:pt x="182" y="224"/>
                  </a:lnTo>
                  <a:lnTo>
                    <a:pt x="180" y="234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68" y="250"/>
                  </a:lnTo>
                  <a:lnTo>
                    <a:pt x="158" y="252"/>
                  </a:lnTo>
                  <a:lnTo>
                    <a:pt x="148" y="252"/>
                  </a:lnTo>
                  <a:lnTo>
                    <a:pt x="138" y="248"/>
                  </a:lnTo>
                  <a:lnTo>
                    <a:pt x="138" y="248"/>
                  </a:lnTo>
                  <a:lnTo>
                    <a:pt x="138" y="248"/>
                  </a:lnTo>
                  <a:lnTo>
                    <a:pt x="126" y="238"/>
                  </a:lnTo>
                  <a:lnTo>
                    <a:pt x="116" y="226"/>
                  </a:lnTo>
                  <a:lnTo>
                    <a:pt x="108" y="214"/>
                  </a:lnTo>
                  <a:lnTo>
                    <a:pt x="100" y="200"/>
                  </a:lnTo>
                  <a:lnTo>
                    <a:pt x="94" y="186"/>
                  </a:lnTo>
                  <a:lnTo>
                    <a:pt x="90" y="170"/>
                  </a:lnTo>
                  <a:lnTo>
                    <a:pt x="86" y="156"/>
                  </a:lnTo>
                  <a:lnTo>
                    <a:pt x="86" y="140"/>
                  </a:lnTo>
                  <a:lnTo>
                    <a:pt x="86" y="140"/>
                  </a:lnTo>
                  <a:lnTo>
                    <a:pt x="86" y="140"/>
                  </a:lnTo>
                  <a:lnTo>
                    <a:pt x="86" y="124"/>
                  </a:lnTo>
                  <a:lnTo>
                    <a:pt x="88" y="112"/>
                  </a:lnTo>
                  <a:lnTo>
                    <a:pt x="92" y="98"/>
                  </a:lnTo>
                  <a:lnTo>
                    <a:pt x="96" y="86"/>
                  </a:lnTo>
                  <a:lnTo>
                    <a:pt x="102" y="72"/>
                  </a:lnTo>
                  <a:lnTo>
                    <a:pt x="110" y="62"/>
                  </a:lnTo>
                  <a:lnTo>
                    <a:pt x="118" y="50"/>
                  </a:lnTo>
                  <a:lnTo>
                    <a:pt x="126" y="42"/>
                  </a:lnTo>
                  <a:lnTo>
                    <a:pt x="136" y="32"/>
                  </a:lnTo>
                  <a:lnTo>
                    <a:pt x="148" y="24"/>
                  </a:lnTo>
                  <a:lnTo>
                    <a:pt x="158" y="18"/>
                  </a:lnTo>
                  <a:lnTo>
                    <a:pt x="170" y="12"/>
                  </a:lnTo>
                  <a:lnTo>
                    <a:pt x="184" y="6"/>
                  </a:lnTo>
                  <a:lnTo>
                    <a:pt x="196" y="4"/>
                  </a:lnTo>
                  <a:lnTo>
                    <a:pt x="210" y="2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38" y="2"/>
                  </a:lnTo>
                  <a:lnTo>
                    <a:pt x="252" y="4"/>
                  </a:lnTo>
                  <a:lnTo>
                    <a:pt x="266" y="6"/>
                  </a:lnTo>
                  <a:lnTo>
                    <a:pt x="278" y="12"/>
                  </a:lnTo>
                  <a:lnTo>
                    <a:pt x="290" y="18"/>
                  </a:lnTo>
                  <a:lnTo>
                    <a:pt x="302" y="24"/>
                  </a:lnTo>
                  <a:lnTo>
                    <a:pt x="314" y="32"/>
                  </a:lnTo>
                  <a:lnTo>
                    <a:pt x="322" y="42"/>
                  </a:lnTo>
                  <a:lnTo>
                    <a:pt x="332" y="50"/>
                  </a:lnTo>
                  <a:lnTo>
                    <a:pt x="340" y="62"/>
                  </a:lnTo>
                  <a:lnTo>
                    <a:pt x="346" y="72"/>
                  </a:lnTo>
                  <a:lnTo>
                    <a:pt x="352" y="86"/>
                  </a:lnTo>
                  <a:lnTo>
                    <a:pt x="358" y="98"/>
                  </a:lnTo>
                  <a:lnTo>
                    <a:pt x="360" y="112"/>
                  </a:lnTo>
                  <a:lnTo>
                    <a:pt x="362" y="124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2" y="154"/>
                  </a:lnTo>
                  <a:lnTo>
                    <a:pt x="360" y="168"/>
                  </a:lnTo>
                  <a:lnTo>
                    <a:pt x="358" y="182"/>
                  </a:lnTo>
                  <a:lnTo>
                    <a:pt x="354" y="194"/>
                  </a:lnTo>
                  <a:lnTo>
                    <a:pt x="342" y="214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20" y="242"/>
                  </a:lnTo>
                  <a:lnTo>
                    <a:pt x="310" y="250"/>
                  </a:lnTo>
                  <a:lnTo>
                    <a:pt x="310" y="250"/>
                  </a:lnTo>
                  <a:lnTo>
                    <a:pt x="310" y="282"/>
                  </a:lnTo>
                  <a:lnTo>
                    <a:pt x="310" y="282"/>
                  </a:lnTo>
                  <a:lnTo>
                    <a:pt x="312" y="290"/>
                  </a:lnTo>
                  <a:lnTo>
                    <a:pt x="314" y="294"/>
                  </a:lnTo>
                  <a:lnTo>
                    <a:pt x="314" y="294"/>
                  </a:lnTo>
                  <a:lnTo>
                    <a:pt x="314" y="294"/>
                  </a:lnTo>
                  <a:lnTo>
                    <a:pt x="320" y="298"/>
                  </a:lnTo>
                  <a:lnTo>
                    <a:pt x="332" y="298"/>
                  </a:lnTo>
                  <a:lnTo>
                    <a:pt x="332" y="298"/>
                  </a:lnTo>
                  <a:lnTo>
                    <a:pt x="376" y="298"/>
                  </a:lnTo>
                  <a:lnTo>
                    <a:pt x="376" y="298"/>
                  </a:lnTo>
                  <a:lnTo>
                    <a:pt x="392" y="300"/>
                  </a:lnTo>
                  <a:lnTo>
                    <a:pt x="406" y="304"/>
                  </a:lnTo>
                  <a:lnTo>
                    <a:pt x="418" y="312"/>
                  </a:lnTo>
                  <a:lnTo>
                    <a:pt x="430" y="320"/>
                  </a:lnTo>
                  <a:lnTo>
                    <a:pt x="440" y="332"/>
                  </a:lnTo>
                  <a:lnTo>
                    <a:pt x="446" y="344"/>
                  </a:lnTo>
                  <a:lnTo>
                    <a:pt x="450" y="360"/>
                  </a:lnTo>
                  <a:lnTo>
                    <a:pt x="452" y="374"/>
                  </a:lnTo>
                  <a:lnTo>
                    <a:pt x="452" y="374"/>
                  </a:lnTo>
                  <a:lnTo>
                    <a:pt x="452" y="494"/>
                  </a:lnTo>
                  <a:lnTo>
                    <a:pt x="452" y="494"/>
                  </a:lnTo>
                  <a:lnTo>
                    <a:pt x="450" y="508"/>
                  </a:lnTo>
                  <a:lnTo>
                    <a:pt x="446" y="524"/>
                  </a:lnTo>
                  <a:lnTo>
                    <a:pt x="440" y="536"/>
                  </a:lnTo>
                  <a:lnTo>
                    <a:pt x="430" y="548"/>
                  </a:lnTo>
                  <a:lnTo>
                    <a:pt x="418" y="556"/>
                  </a:lnTo>
                  <a:lnTo>
                    <a:pt x="406" y="564"/>
                  </a:lnTo>
                  <a:lnTo>
                    <a:pt x="392" y="568"/>
                  </a:lnTo>
                  <a:lnTo>
                    <a:pt x="376" y="570"/>
                  </a:lnTo>
                  <a:lnTo>
                    <a:pt x="376" y="570"/>
                  </a:lnTo>
                  <a:lnTo>
                    <a:pt x="74" y="570"/>
                  </a:lnTo>
                  <a:lnTo>
                    <a:pt x="74" y="570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CBDA3F3-BBAD-81EC-4F2A-0C542CEC729E}"/>
                </a:ext>
              </a:extLst>
            </p:cNvPr>
            <p:cNvSpPr txBox="1"/>
            <p:nvPr/>
          </p:nvSpPr>
          <p:spPr>
            <a:xfrm>
              <a:off x="1780422" y="3959500"/>
              <a:ext cx="277322" cy="393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2BA3F7C7-001C-20E1-A5A6-9862E5568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580" y="3789050"/>
              <a:ext cx="283483" cy="331904"/>
            </a:xfrm>
            <a:custGeom>
              <a:avLst/>
              <a:gdLst/>
              <a:ahLst/>
              <a:cxnLst>
                <a:cxn ang="0">
                  <a:pos x="46" y="564"/>
                </a:cxn>
                <a:cxn ang="0">
                  <a:pos x="6" y="524"/>
                </a:cxn>
                <a:cxn ang="0">
                  <a:pos x="0" y="388"/>
                </a:cxn>
                <a:cxn ang="0">
                  <a:pos x="10" y="344"/>
                </a:cxn>
                <a:cxn ang="0">
                  <a:pos x="22" y="326"/>
                </a:cxn>
                <a:cxn ang="0">
                  <a:pos x="40" y="308"/>
                </a:cxn>
                <a:cxn ang="0">
                  <a:pos x="74" y="298"/>
                </a:cxn>
                <a:cxn ang="0">
                  <a:pos x="120" y="298"/>
                </a:cxn>
                <a:cxn ang="0">
                  <a:pos x="144" y="314"/>
                </a:cxn>
                <a:cxn ang="0">
                  <a:pos x="144" y="336"/>
                </a:cxn>
                <a:cxn ang="0">
                  <a:pos x="120" y="352"/>
                </a:cxn>
                <a:cxn ang="0">
                  <a:pos x="74" y="352"/>
                </a:cxn>
                <a:cxn ang="0">
                  <a:pos x="62" y="362"/>
                </a:cxn>
                <a:cxn ang="0">
                  <a:pos x="54" y="388"/>
                </a:cxn>
                <a:cxn ang="0">
                  <a:pos x="54" y="502"/>
                </a:cxn>
                <a:cxn ang="0">
                  <a:pos x="74" y="516"/>
                </a:cxn>
                <a:cxn ang="0">
                  <a:pos x="392" y="510"/>
                </a:cxn>
                <a:cxn ang="0">
                  <a:pos x="398" y="374"/>
                </a:cxn>
                <a:cxn ang="0">
                  <a:pos x="386" y="354"/>
                </a:cxn>
                <a:cxn ang="0">
                  <a:pos x="332" y="352"/>
                </a:cxn>
                <a:cxn ang="0">
                  <a:pos x="280" y="336"/>
                </a:cxn>
                <a:cxn ang="0">
                  <a:pos x="262" y="312"/>
                </a:cxn>
                <a:cxn ang="0">
                  <a:pos x="256" y="220"/>
                </a:cxn>
                <a:cxn ang="0">
                  <a:pos x="270" y="212"/>
                </a:cxn>
                <a:cxn ang="0">
                  <a:pos x="276" y="208"/>
                </a:cxn>
                <a:cxn ang="0">
                  <a:pos x="290" y="196"/>
                </a:cxn>
                <a:cxn ang="0">
                  <a:pos x="310" y="140"/>
                </a:cxn>
                <a:cxn ang="0">
                  <a:pos x="304" y="106"/>
                </a:cxn>
                <a:cxn ang="0">
                  <a:pos x="258" y="60"/>
                </a:cxn>
                <a:cxn ang="0">
                  <a:pos x="224" y="54"/>
                </a:cxn>
                <a:cxn ang="0">
                  <a:pos x="164" y="80"/>
                </a:cxn>
                <a:cxn ang="0">
                  <a:pos x="140" y="140"/>
                </a:cxn>
                <a:cxn ang="0">
                  <a:pos x="148" y="176"/>
                </a:cxn>
                <a:cxn ang="0">
                  <a:pos x="172" y="206"/>
                </a:cxn>
                <a:cxn ang="0">
                  <a:pos x="176" y="244"/>
                </a:cxn>
                <a:cxn ang="0">
                  <a:pos x="158" y="252"/>
                </a:cxn>
                <a:cxn ang="0">
                  <a:pos x="138" y="248"/>
                </a:cxn>
                <a:cxn ang="0">
                  <a:pos x="100" y="200"/>
                </a:cxn>
                <a:cxn ang="0">
                  <a:pos x="86" y="140"/>
                </a:cxn>
                <a:cxn ang="0">
                  <a:pos x="88" y="112"/>
                </a:cxn>
                <a:cxn ang="0">
                  <a:pos x="110" y="62"/>
                </a:cxn>
                <a:cxn ang="0">
                  <a:pos x="148" y="24"/>
                </a:cxn>
                <a:cxn ang="0">
                  <a:pos x="196" y="4"/>
                </a:cxn>
                <a:cxn ang="0">
                  <a:pos x="224" y="0"/>
                </a:cxn>
                <a:cxn ang="0">
                  <a:pos x="278" y="12"/>
                </a:cxn>
                <a:cxn ang="0">
                  <a:pos x="322" y="42"/>
                </a:cxn>
                <a:cxn ang="0">
                  <a:pos x="352" y="86"/>
                </a:cxn>
                <a:cxn ang="0">
                  <a:pos x="364" y="140"/>
                </a:cxn>
                <a:cxn ang="0">
                  <a:pos x="360" y="168"/>
                </a:cxn>
                <a:cxn ang="0">
                  <a:pos x="330" y="230"/>
                </a:cxn>
                <a:cxn ang="0">
                  <a:pos x="310" y="250"/>
                </a:cxn>
                <a:cxn ang="0">
                  <a:pos x="312" y="290"/>
                </a:cxn>
                <a:cxn ang="0">
                  <a:pos x="320" y="298"/>
                </a:cxn>
                <a:cxn ang="0">
                  <a:pos x="376" y="298"/>
                </a:cxn>
                <a:cxn ang="0">
                  <a:pos x="430" y="320"/>
                </a:cxn>
                <a:cxn ang="0">
                  <a:pos x="452" y="374"/>
                </a:cxn>
                <a:cxn ang="0">
                  <a:pos x="450" y="508"/>
                </a:cxn>
                <a:cxn ang="0">
                  <a:pos x="418" y="556"/>
                </a:cxn>
                <a:cxn ang="0">
                  <a:pos x="376" y="570"/>
                </a:cxn>
              </a:cxnLst>
              <a:rect l="0" t="0" r="r" b="b"/>
              <a:pathLst>
                <a:path w="452" h="570">
                  <a:moveTo>
                    <a:pt x="74" y="570"/>
                  </a:moveTo>
                  <a:lnTo>
                    <a:pt x="74" y="570"/>
                  </a:lnTo>
                  <a:lnTo>
                    <a:pt x="60" y="568"/>
                  </a:lnTo>
                  <a:lnTo>
                    <a:pt x="46" y="564"/>
                  </a:lnTo>
                  <a:lnTo>
                    <a:pt x="32" y="556"/>
                  </a:lnTo>
                  <a:lnTo>
                    <a:pt x="22" y="548"/>
                  </a:lnTo>
                  <a:lnTo>
                    <a:pt x="12" y="536"/>
                  </a:lnTo>
                  <a:lnTo>
                    <a:pt x="6" y="524"/>
                  </a:lnTo>
                  <a:lnTo>
                    <a:pt x="0" y="508"/>
                  </a:lnTo>
                  <a:lnTo>
                    <a:pt x="0" y="494"/>
                  </a:lnTo>
                  <a:lnTo>
                    <a:pt x="0" y="494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0" y="376"/>
                  </a:lnTo>
                  <a:lnTo>
                    <a:pt x="2" y="366"/>
                  </a:lnTo>
                  <a:lnTo>
                    <a:pt x="10" y="344"/>
                  </a:lnTo>
                  <a:lnTo>
                    <a:pt x="10" y="344"/>
                  </a:lnTo>
                  <a:lnTo>
                    <a:pt x="10" y="344"/>
                  </a:lnTo>
                  <a:lnTo>
                    <a:pt x="16" y="334"/>
                  </a:lnTo>
                  <a:lnTo>
                    <a:pt x="22" y="326"/>
                  </a:lnTo>
                  <a:lnTo>
                    <a:pt x="30" y="316"/>
                  </a:lnTo>
                  <a:lnTo>
                    <a:pt x="40" y="308"/>
                  </a:lnTo>
                  <a:lnTo>
                    <a:pt x="40" y="308"/>
                  </a:lnTo>
                  <a:lnTo>
                    <a:pt x="40" y="308"/>
                  </a:lnTo>
                  <a:lnTo>
                    <a:pt x="46" y="304"/>
                  </a:lnTo>
                  <a:lnTo>
                    <a:pt x="54" y="302"/>
                  </a:lnTo>
                  <a:lnTo>
                    <a:pt x="64" y="298"/>
                  </a:lnTo>
                  <a:lnTo>
                    <a:pt x="74" y="298"/>
                  </a:lnTo>
                  <a:lnTo>
                    <a:pt x="74" y="298"/>
                  </a:lnTo>
                  <a:lnTo>
                    <a:pt x="74" y="298"/>
                  </a:lnTo>
                  <a:lnTo>
                    <a:pt x="120" y="298"/>
                  </a:lnTo>
                  <a:lnTo>
                    <a:pt x="120" y="298"/>
                  </a:lnTo>
                  <a:lnTo>
                    <a:pt x="120" y="298"/>
                  </a:lnTo>
                  <a:lnTo>
                    <a:pt x="130" y="300"/>
                  </a:lnTo>
                  <a:lnTo>
                    <a:pt x="138" y="306"/>
                  </a:lnTo>
                  <a:lnTo>
                    <a:pt x="144" y="314"/>
                  </a:lnTo>
                  <a:lnTo>
                    <a:pt x="146" y="324"/>
                  </a:lnTo>
                  <a:lnTo>
                    <a:pt x="146" y="324"/>
                  </a:lnTo>
                  <a:lnTo>
                    <a:pt x="146" y="324"/>
                  </a:lnTo>
                  <a:lnTo>
                    <a:pt x="144" y="336"/>
                  </a:lnTo>
                  <a:lnTo>
                    <a:pt x="138" y="344"/>
                  </a:lnTo>
                  <a:lnTo>
                    <a:pt x="130" y="350"/>
                  </a:lnTo>
                  <a:lnTo>
                    <a:pt x="120" y="352"/>
                  </a:lnTo>
                  <a:lnTo>
                    <a:pt x="120" y="352"/>
                  </a:lnTo>
                  <a:lnTo>
                    <a:pt x="120" y="352"/>
                  </a:lnTo>
                  <a:lnTo>
                    <a:pt x="74" y="352"/>
                  </a:lnTo>
                  <a:lnTo>
                    <a:pt x="74" y="352"/>
                  </a:lnTo>
                  <a:lnTo>
                    <a:pt x="74" y="352"/>
                  </a:lnTo>
                  <a:lnTo>
                    <a:pt x="70" y="354"/>
                  </a:lnTo>
                  <a:lnTo>
                    <a:pt x="70" y="354"/>
                  </a:lnTo>
                  <a:lnTo>
                    <a:pt x="70" y="354"/>
                  </a:lnTo>
                  <a:lnTo>
                    <a:pt x="62" y="362"/>
                  </a:lnTo>
                  <a:lnTo>
                    <a:pt x="62" y="362"/>
                  </a:lnTo>
                  <a:lnTo>
                    <a:pt x="62" y="362"/>
                  </a:lnTo>
                  <a:lnTo>
                    <a:pt x="56" y="376"/>
                  </a:lnTo>
                  <a:lnTo>
                    <a:pt x="54" y="388"/>
                  </a:lnTo>
                  <a:lnTo>
                    <a:pt x="54" y="388"/>
                  </a:lnTo>
                  <a:lnTo>
                    <a:pt x="54" y="494"/>
                  </a:lnTo>
                  <a:lnTo>
                    <a:pt x="54" y="494"/>
                  </a:lnTo>
                  <a:lnTo>
                    <a:pt x="54" y="502"/>
                  </a:lnTo>
                  <a:lnTo>
                    <a:pt x="60" y="510"/>
                  </a:lnTo>
                  <a:lnTo>
                    <a:pt x="66" y="514"/>
                  </a:lnTo>
                  <a:lnTo>
                    <a:pt x="74" y="516"/>
                  </a:lnTo>
                  <a:lnTo>
                    <a:pt x="74" y="516"/>
                  </a:lnTo>
                  <a:lnTo>
                    <a:pt x="376" y="516"/>
                  </a:lnTo>
                  <a:lnTo>
                    <a:pt x="376" y="516"/>
                  </a:lnTo>
                  <a:lnTo>
                    <a:pt x="386" y="514"/>
                  </a:lnTo>
                  <a:lnTo>
                    <a:pt x="392" y="510"/>
                  </a:lnTo>
                  <a:lnTo>
                    <a:pt x="396" y="502"/>
                  </a:lnTo>
                  <a:lnTo>
                    <a:pt x="398" y="494"/>
                  </a:lnTo>
                  <a:lnTo>
                    <a:pt x="398" y="494"/>
                  </a:lnTo>
                  <a:lnTo>
                    <a:pt x="398" y="374"/>
                  </a:lnTo>
                  <a:lnTo>
                    <a:pt x="398" y="374"/>
                  </a:lnTo>
                  <a:lnTo>
                    <a:pt x="396" y="366"/>
                  </a:lnTo>
                  <a:lnTo>
                    <a:pt x="392" y="358"/>
                  </a:lnTo>
                  <a:lnTo>
                    <a:pt x="386" y="354"/>
                  </a:lnTo>
                  <a:lnTo>
                    <a:pt x="376" y="352"/>
                  </a:lnTo>
                  <a:lnTo>
                    <a:pt x="376" y="352"/>
                  </a:lnTo>
                  <a:lnTo>
                    <a:pt x="332" y="352"/>
                  </a:lnTo>
                  <a:lnTo>
                    <a:pt x="332" y="352"/>
                  </a:lnTo>
                  <a:lnTo>
                    <a:pt x="318" y="352"/>
                  </a:lnTo>
                  <a:lnTo>
                    <a:pt x="304" y="348"/>
                  </a:lnTo>
                  <a:lnTo>
                    <a:pt x="292" y="344"/>
                  </a:lnTo>
                  <a:lnTo>
                    <a:pt x="280" y="336"/>
                  </a:lnTo>
                  <a:lnTo>
                    <a:pt x="280" y="336"/>
                  </a:lnTo>
                  <a:lnTo>
                    <a:pt x="280" y="336"/>
                  </a:lnTo>
                  <a:lnTo>
                    <a:pt x="270" y="324"/>
                  </a:lnTo>
                  <a:lnTo>
                    <a:pt x="262" y="312"/>
                  </a:lnTo>
                  <a:lnTo>
                    <a:pt x="258" y="298"/>
                  </a:lnTo>
                  <a:lnTo>
                    <a:pt x="256" y="282"/>
                  </a:lnTo>
                  <a:lnTo>
                    <a:pt x="256" y="282"/>
                  </a:lnTo>
                  <a:lnTo>
                    <a:pt x="256" y="220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6" y="208"/>
                  </a:lnTo>
                  <a:lnTo>
                    <a:pt x="276" y="208"/>
                  </a:lnTo>
                  <a:lnTo>
                    <a:pt x="276" y="208"/>
                  </a:lnTo>
                  <a:lnTo>
                    <a:pt x="282" y="204"/>
                  </a:lnTo>
                  <a:lnTo>
                    <a:pt x="290" y="196"/>
                  </a:lnTo>
                  <a:lnTo>
                    <a:pt x="290" y="196"/>
                  </a:lnTo>
                  <a:lnTo>
                    <a:pt x="290" y="196"/>
                  </a:lnTo>
                  <a:lnTo>
                    <a:pt x="296" y="186"/>
                  </a:lnTo>
                  <a:lnTo>
                    <a:pt x="304" y="172"/>
                  </a:lnTo>
                  <a:lnTo>
                    <a:pt x="308" y="158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08" y="122"/>
                  </a:lnTo>
                  <a:lnTo>
                    <a:pt x="304" y="106"/>
                  </a:lnTo>
                  <a:lnTo>
                    <a:pt x="296" y="92"/>
                  </a:lnTo>
                  <a:lnTo>
                    <a:pt x="284" y="80"/>
                  </a:lnTo>
                  <a:lnTo>
                    <a:pt x="272" y="68"/>
                  </a:lnTo>
                  <a:lnTo>
                    <a:pt x="258" y="60"/>
                  </a:lnTo>
                  <a:lnTo>
                    <a:pt x="242" y="56"/>
                  </a:lnTo>
                  <a:lnTo>
                    <a:pt x="224" y="54"/>
                  </a:lnTo>
                  <a:lnTo>
                    <a:pt x="224" y="54"/>
                  </a:lnTo>
                  <a:lnTo>
                    <a:pt x="224" y="54"/>
                  </a:lnTo>
                  <a:lnTo>
                    <a:pt x="208" y="56"/>
                  </a:lnTo>
                  <a:lnTo>
                    <a:pt x="192" y="60"/>
                  </a:lnTo>
                  <a:lnTo>
                    <a:pt x="178" y="68"/>
                  </a:lnTo>
                  <a:lnTo>
                    <a:pt x="164" y="80"/>
                  </a:lnTo>
                  <a:lnTo>
                    <a:pt x="154" y="92"/>
                  </a:lnTo>
                  <a:lnTo>
                    <a:pt x="146" y="106"/>
                  </a:lnTo>
                  <a:lnTo>
                    <a:pt x="142" y="122"/>
                  </a:lnTo>
                  <a:lnTo>
                    <a:pt x="140" y="140"/>
                  </a:lnTo>
                  <a:lnTo>
                    <a:pt x="140" y="140"/>
                  </a:lnTo>
                  <a:lnTo>
                    <a:pt x="140" y="140"/>
                  </a:lnTo>
                  <a:lnTo>
                    <a:pt x="142" y="158"/>
                  </a:lnTo>
                  <a:lnTo>
                    <a:pt x="148" y="176"/>
                  </a:lnTo>
                  <a:lnTo>
                    <a:pt x="158" y="192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8" y="214"/>
                  </a:lnTo>
                  <a:lnTo>
                    <a:pt x="182" y="224"/>
                  </a:lnTo>
                  <a:lnTo>
                    <a:pt x="180" y="234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68" y="250"/>
                  </a:lnTo>
                  <a:lnTo>
                    <a:pt x="158" y="252"/>
                  </a:lnTo>
                  <a:lnTo>
                    <a:pt x="148" y="252"/>
                  </a:lnTo>
                  <a:lnTo>
                    <a:pt x="138" y="248"/>
                  </a:lnTo>
                  <a:lnTo>
                    <a:pt x="138" y="248"/>
                  </a:lnTo>
                  <a:lnTo>
                    <a:pt x="138" y="248"/>
                  </a:lnTo>
                  <a:lnTo>
                    <a:pt x="126" y="238"/>
                  </a:lnTo>
                  <a:lnTo>
                    <a:pt x="116" y="226"/>
                  </a:lnTo>
                  <a:lnTo>
                    <a:pt x="108" y="214"/>
                  </a:lnTo>
                  <a:lnTo>
                    <a:pt x="100" y="200"/>
                  </a:lnTo>
                  <a:lnTo>
                    <a:pt x="94" y="186"/>
                  </a:lnTo>
                  <a:lnTo>
                    <a:pt x="90" y="170"/>
                  </a:lnTo>
                  <a:lnTo>
                    <a:pt x="86" y="156"/>
                  </a:lnTo>
                  <a:lnTo>
                    <a:pt x="86" y="140"/>
                  </a:lnTo>
                  <a:lnTo>
                    <a:pt x="86" y="140"/>
                  </a:lnTo>
                  <a:lnTo>
                    <a:pt x="86" y="140"/>
                  </a:lnTo>
                  <a:lnTo>
                    <a:pt x="86" y="124"/>
                  </a:lnTo>
                  <a:lnTo>
                    <a:pt x="88" y="112"/>
                  </a:lnTo>
                  <a:lnTo>
                    <a:pt x="92" y="98"/>
                  </a:lnTo>
                  <a:lnTo>
                    <a:pt x="96" y="86"/>
                  </a:lnTo>
                  <a:lnTo>
                    <a:pt x="102" y="72"/>
                  </a:lnTo>
                  <a:lnTo>
                    <a:pt x="110" y="62"/>
                  </a:lnTo>
                  <a:lnTo>
                    <a:pt x="118" y="50"/>
                  </a:lnTo>
                  <a:lnTo>
                    <a:pt x="126" y="42"/>
                  </a:lnTo>
                  <a:lnTo>
                    <a:pt x="136" y="32"/>
                  </a:lnTo>
                  <a:lnTo>
                    <a:pt x="148" y="24"/>
                  </a:lnTo>
                  <a:lnTo>
                    <a:pt x="158" y="18"/>
                  </a:lnTo>
                  <a:lnTo>
                    <a:pt x="170" y="12"/>
                  </a:lnTo>
                  <a:lnTo>
                    <a:pt x="184" y="6"/>
                  </a:lnTo>
                  <a:lnTo>
                    <a:pt x="196" y="4"/>
                  </a:lnTo>
                  <a:lnTo>
                    <a:pt x="210" y="2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38" y="2"/>
                  </a:lnTo>
                  <a:lnTo>
                    <a:pt x="252" y="4"/>
                  </a:lnTo>
                  <a:lnTo>
                    <a:pt x="266" y="6"/>
                  </a:lnTo>
                  <a:lnTo>
                    <a:pt x="278" y="12"/>
                  </a:lnTo>
                  <a:lnTo>
                    <a:pt x="290" y="18"/>
                  </a:lnTo>
                  <a:lnTo>
                    <a:pt x="302" y="24"/>
                  </a:lnTo>
                  <a:lnTo>
                    <a:pt x="314" y="32"/>
                  </a:lnTo>
                  <a:lnTo>
                    <a:pt x="322" y="42"/>
                  </a:lnTo>
                  <a:lnTo>
                    <a:pt x="332" y="50"/>
                  </a:lnTo>
                  <a:lnTo>
                    <a:pt x="340" y="62"/>
                  </a:lnTo>
                  <a:lnTo>
                    <a:pt x="346" y="72"/>
                  </a:lnTo>
                  <a:lnTo>
                    <a:pt x="352" y="86"/>
                  </a:lnTo>
                  <a:lnTo>
                    <a:pt x="358" y="98"/>
                  </a:lnTo>
                  <a:lnTo>
                    <a:pt x="360" y="112"/>
                  </a:lnTo>
                  <a:lnTo>
                    <a:pt x="362" y="124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2" y="154"/>
                  </a:lnTo>
                  <a:lnTo>
                    <a:pt x="360" y="168"/>
                  </a:lnTo>
                  <a:lnTo>
                    <a:pt x="358" y="182"/>
                  </a:lnTo>
                  <a:lnTo>
                    <a:pt x="354" y="194"/>
                  </a:lnTo>
                  <a:lnTo>
                    <a:pt x="342" y="214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20" y="242"/>
                  </a:lnTo>
                  <a:lnTo>
                    <a:pt x="310" y="250"/>
                  </a:lnTo>
                  <a:lnTo>
                    <a:pt x="310" y="250"/>
                  </a:lnTo>
                  <a:lnTo>
                    <a:pt x="310" y="282"/>
                  </a:lnTo>
                  <a:lnTo>
                    <a:pt x="310" y="282"/>
                  </a:lnTo>
                  <a:lnTo>
                    <a:pt x="312" y="290"/>
                  </a:lnTo>
                  <a:lnTo>
                    <a:pt x="314" y="294"/>
                  </a:lnTo>
                  <a:lnTo>
                    <a:pt x="314" y="294"/>
                  </a:lnTo>
                  <a:lnTo>
                    <a:pt x="314" y="294"/>
                  </a:lnTo>
                  <a:lnTo>
                    <a:pt x="320" y="298"/>
                  </a:lnTo>
                  <a:lnTo>
                    <a:pt x="332" y="298"/>
                  </a:lnTo>
                  <a:lnTo>
                    <a:pt x="332" y="298"/>
                  </a:lnTo>
                  <a:lnTo>
                    <a:pt x="376" y="298"/>
                  </a:lnTo>
                  <a:lnTo>
                    <a:pt x="376" y="298"/>
                  </a:lnTo>
                  <a:lnTo>
                    <a:pt x="392" y="300"/>
                  </a:lnTo>
                  <a:lnTo>
                    <a:pt x="406" y="304"/>
                  </a:lnTo>
                  <a:lnTo>
                    <a:pt x="418" y="312"/>
                  </a:lnTo>
                  <a:lnTo>
                    <a:pt x="430" y="320"/>
                  </a:lnTo>
                  <a:lnTo>
                    <a:pt x="440" y="332"/>
                  </a:lnTo>
                  <a:lnTo>
                    <a:pt x="446" y="344"/>
                  </a:lnTo>
                  <a:lnTo>
                    <a:pt x="450" y="360"/>
                  </a:lnTo>
                  <a:lnTo>
                    <a:pt x="452" y="374"/>
                  </a:lnTo>
                  <a:lnTo>
                    <a:pt x="452" y="374"/>
                  </a:lnTo>
                  <a:lnTo>
                    <a:pt x="452" y="494"/>
                  </a:lnTo>
                  <a:lnTo>
                    <a:pt x="452" y="494"/>
                  </a:lnTo>
                  <a:lnTo>
                    <a:pt x="450" y="508"/>
                  </a:lnTo>
                  <a:lnTo>
                    <a:pt x="446" y="524"/>
                  </a:lnTo>
                  <a:lnTo>
                    <a:pt x="440" y="536"/>
                  </a:lnTo>
                  <a:lnTo>
                    <a:pt x="430" y="548"/>
                  </a:lnTo>
                  <a:lnTo>
                    <a:pt x="418" y="556"/>
                  </a:lnTo>
                  <a:lnTo>
                    <a:pt x="406" y="564"/>
                  </a:lnTo>
                  <a:lnTo>
                    <a:pt x="392" y="568"/>
                  </a:lnTo>
                  <a:lnTo>
                    <a:pt x="376" y="570"/>
                  </a:lnTo>
                  <a:lnTo>
                    <a:pt x="376" y="570"/>
                  </a:lnTo>
                  <a:lnTo>
                    <a:pt x="74" y="570"/>
                  </a:lnTo>
                  <a:lnTo>
                    <a:pt x="74" y="57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67DB940-E421-6A7C-3958-B26BC9406970}"/>
                </a:ext>
              </a:extLst>
            </p:cNvPr>
            <p:cNvSpPr txBox="1"/>
            <p:nvPr/>
          </p:nvSpPr>
          <p:spPr>
            <a:xfrm>
              <a:off x="1763610" y="4535580"/>
              <a:ext cx="277322" cy="393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D8F13D63-3328-3A0F-BB3E-97AC8EBF8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580" y="4365130"/>
              <a:ext cx="283483" cy="331904"/>
            </a:xfrm>
            <a:custGeom>
              <a:avLst/>
              <a:gdLst/>
              <a:ahLst/>
              <a:cxnLst>
                <a:cxn ang="0">
                  <a:pos x="46" y="564"/>
                </a:cxn>
                <a:cxn ang="0">
                  <a:pos x="6" y="524"/>
                </a:cxn>
                <a:cxn ang="0">
                  <a:pos x="0" y="388"/>
                </a:cxn>
                <a:cxn ang="0">
                  <a:pos x="10" y="344"/>
                </a:cxn>
                <a:cxn ang="0">
                  <a:pos x="22" y="326"/>
                </a:cxn>
                <a:cxn ang="0">
                  <a:pos x="40" y="308"/>
                </a:cxn>
                <a:cxn ang="0">
                  <a:pos x="74" y="298"/>
                </a:cxn>
                <a:cxn ang="0">
                  <a:pos x="120" y="298"/>
                </a:cxn>
                <a:cxn ang="0">
                  <a:pos x="144" y="314"/>
                </a:cxn>
                <a:cxn ang="0">
                  <a:pos x="144" y="336"/>
                </a:cxn>
                <a:cxn ang="0">
                  <a:pos x="120" y="352"/>
                </a:cxn>
                <a:cxn ang="0">
                  <a:pos x="74" y="352"/>
                </a:cxn>
                <a:cxn ang="0">
                  <a:pos x="62" y="362"/>
                </a:cxn>
                <a:cxn ang="0">
                  <a:pos x="54" y="388"/>
                </a:cxn>
                <a:cxn ang="0">
                  <a:pos x="54" y="502"/>
                </a:cxn>
                <a:cxn ang="0">
                  <a:pos x="74" y="516"/>
                </a:cxn>
                <a:cxn ang="0">
                  <a:pos x="392" y="510"/>
                </a:cxn>
                <a:cxn ang="0">
                  <a:pos x="398" y="374"/>
                </a:cxn>
                <a:cxn ang="0">
                  <a:pos x="386" y="354"/>
                </a:cxn>
                <a:cxn ang="0">
                  <a:pos x="332" y="352"/>
                </a:cxn>
                <a:cxn ang="0">
                  <a:pos x="280" y="336"/>
                </a:cxn>
                <a:cxn ang="0">
                  <a:pos x="262" y="312"/>
                </a:cxn>
                <a:cxn ang="0">
                  <a:pos x="256" y="220"/>
                </a:cxn>
                <a:cxn ang="0">
                  <a:pos x="270" y="212"/>
                </a:cxn>
                <a:cxn ang="0">
                  <a:pos x="276" y="208"/>
                </a:cxn>
                <a:cxn ang="0">
                  <a:pos x="290" y="196"/>
                </a:cxn>
                <a:cxn ang="0">
                  <a:pos x="310" y="140"/>
                </a:cxn>
                <a:cxn ang="0">
                  <a:pos x="304" y="106"/>
                </a:cxn>
                <a:cxn ang="0">
                  <a:pos x="258" y="60"/>
                </a:cxn>
                <a:cxn ang="0">
                  <a:pos x="224" y="54"/>
                </a:cxn>
                <a:cxn ang="0">
                  <a:pos x="164" y="80"/>
                </a:cxn>
                <a:cxn ang="0">
                  <a:pos x="140" y="140"/>
                </a:cxn>
                <a:cxn ang="0">
                  <a:pos x="148" y="176"/>
                </a:cxn>
                <a:cxn ang="0">
                  <a:pos x="172" y="206"/>
                </a:cxn>
                <a:cxn ang="0">
                  <a:pos x="176" y="244"/>
                </a:cxn>
                <a:cxn ang="0">
                  <a:pos x="158" y="252"/>
                </a:cxn>
                <a:cxn ang="0">
                  <a:pos x="138" y="248"/>
                </a:cxn>
                <a:cxn ang="0">
                  <a:pos x="100" y="200"/>
                </a:cxn>
                <a:cxn ang="0">
                  <a:pos x="86" y="140"/>
                </a:cxn>
                <a:cxn ang="0">
                  <a:pos x="88" y="112"/>
                </a:cxn>
                <a:cxn ang="0">
                  <a:pos x="110" y="62"/>
                </a:cxn>
                <a:cxn ang="0">
                  <a:pos x="148" y="24"/>
                </a:cxn>
                <a:cxn ang="0">
                  <a:pos x="196" y="4"/>
                </a:cxn>
                <a:cxn ang="0">
                  <a:pos x="224" y="0"/>
                </a:cxn>
                <a:cxn ang="0">
                  <a:pos x="278" y="12"/>
                </a:cxn>
                <a:cxn ang="0">
                  <a:pos x="322" y="42"/>
                </a:cxn>
                <a:cxn ang="0">
                  <a:pos x="352" y="86"/>
                </a:cxn>
                <a:cxn ang="0">
                  <a:pos x="364" y="140"/>
                </a:cxn>
                <a:cxn ang="0">
                  <a:pos x="360" y="168"/>
                </a:cxn>
                <a:cxn ang="0">
                  <a:pos x="330" y="230"/>
                </a:cxn>
                <a:cxn ang="0">
                  <a:pos x="310" y="250"/>
                </a:cxn>
                <a:cxn ang="0">
                  <a:pos x="312" y="290"/>
                </a:cxn>
                <a:cxn ang="0">
                  <a:pos x="320" y="298"/>
                </a:cxn>
                <a:cxn ang="0">
                  <a:pos x="376" y="298"/>
                </a:cxn>
                <a:cxn ang="0">
                  <a:pos x="430" y="320"/>
                </a:cxn>
                <a:cxn ang="0">
                  <a:pos x="452" y="374"/>
                </a:cxn>
                <a:cxn ang="0">
                  <a:pos x="450" y="508"/>
                </a:cxn>
                <a:cxn ang="0">
                  <a:pos x="418" y="556"/>
                </a:cxn>
                <a:cxn ang="0">
                  <a:pos x="376" y="570"/>
                </a:cxn>
              </a:cxnLst>
              <a:rect l="0" t="0" r="r" b="b"/>
              <a:pathLst>
                <a:path w="452" h="570">
                  <a:moveTo>
                    <a:pt x="74" y="570"/>
                  </a:moveTo>
                  <a:lnTo>
                    <a:pt x="74" y="570"/>
                  </a:lnTo>
                  <a:lnTo>
                    <a:pt x="60" y="568"/>
                  </a:lnTo>
                  <a:lnTo>
                    <a:pt x="46" y="564"/>
                  </a:lnTo>
                  <a:lnTo>
                    <a:pt x="32" y="556"/>
                  </a:lnTo>
                  <a:lnTo>
                    <a:pt x="22" y="548"/>
                  </a:lnTo>
                  <a:lnTo>
                    <a:pt x="12" y="536"/>
                  </a:lnTo>
                  <a:lnTo>
                    <a:pt x="6" y="524"/>
                  </a:lnTo>
                  <a:lnTo>
                    <a:pt x="0" y="508"/>
                  </a:lnTo>
                  <a:lnTo>
                    <a:pt x="0" y="494"/>
                  </a:lnTo>
                  <a:lnTo>
                    <a:pt x="0" y="494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0" y="376"/>
                  </a:lnTo>
                  <a:lnTo>
                    <a:pt x="2" y="366"/>
                  </a:lnTo>
                  <a:lnTo>
                    <a:pt x="10" y="344"/>
                  </a:lnTo>
                  <a:lnTo>
                    <a:pt x="10" y="344"/>
                  </a:lnTo>
                  <a:lnTo>
                    <a:pt x="10" y="344"/>
                  </a:lnTo>
                  <a:lnTo>
                    <a:pt x="16" y="334"/>
                  </a:lnTo>
                  <a:lnTo>
                    <a:pt x="22" y="326"/>
                  </a:lnTo>
                  <a:lnTo>
                    <a:pt x="30" y="316"/>
                  </a:lnTo>
                  <a:lnTo>
                    <a:pt x="40" y="308"/>
                  </a:lnTo>
                  <a:lnTo>
                    <a:pt x="40" y="308"/>
                  </a:lnTo>
                  <a:lnTo>
                    <a:pt x="40" y="308"/>
                  </a:lnTo>
                  <a:lnTo>
                    <a:pt x="46" y="304"/>
                  </a:lnTo>
                  <a:lnTo>
                    <a:pt x="54" y="302"/>
                  </a:lnTo>
                  <a:lnTo>
                    <a:pt x="64" y="298"/>
                  </a:lnTo>
                  <a:lnTo>
                    <a:pt x="74" y="298"/>
                  </a:lnTo>
                  <a:lnTo>
                    <a:pt x="74" y="298"/>
                  </a:lnTo>
                  <a:lnTo>
                    <a:pt x="74" y="298"/>
                  </a:lnTo>
                  <a:lnTo>
                    <a:pt x="120" y="298"/>
                  </a:lnTo>
                  <a:lnTo>
                    <a:pt x="120" y="298"/>
                  </a:lnTo>
                  <a:lnTo>
                    <a:pt x="120" y="298"/>
                  </a:lnTo>
                  <a:lnTo>
                    <a:pt x="130" y="300"/>
                  </a:lnTo>
                  <a:lnTo>
                    <a:pt x="138" y="306"/>
                  </a:lnTo>
                  <a:lnTo>
                    <a:pt x="144" y="314"/>
                  </a:lnTo>
                  <a:lnTo>
                    <a:pt x="146" y="324"/>
                  </a:lnTo>
                  <a:lnTo>
                    <a:pt x="146" y="324"/>
                  </a:lnTo>
                  <a:lnTo>
                    <a:pt x="146" y="324"/>
                  </a:lnTo>
                  <a:lnTo>
                    <a:pt x="144" y="336"/>
                  </a:lnTo>
                  <a:lnTo>
                    <a:pt x="138" y="344"/>
                  </a:lnTo>
                  <a:lnTo>
                    <a:pt x="130" y="350"/>
                  </a:lnTo>
                  <a:lnTo>
                    <a:pt x="120" y="352"/>
                  </a:lnTo>
                  <a:lnTo>
                    <a:pt x="120" y="352"/>
                  </a:lnTo>
                  <a:lnTo>
                    <a:pt x="120" y="352"/>
                  </a:lnTo>
                  <a:lnTo>
                    <a:pt x="74" y="352"/>
                  </a:lnTo>
                  <a:lnTo>
                    <a:pt x="74" y="352"/>
                  </a:lnTo>
                  <a:lnTo>
                    <a:pt x="74" y="352"/>
                  </a:lnTo>
                  <a:lnTo>
                    <a:pt x="70" y="354"/>
                  </a:lnTo>
                  <a:lnTo>
                    <a:pt x="70" y="354"/>
                  </a:lnTo>
                  <a:lnTo>
                    <a:pt x="70" y="354"/>
                  </a:lnTo>
                  <a:lnTo>
                    <a:pt x="62" y="362"/>
                  </a:lnTo>
                  <a:lnTo>
                    <a:pt x="62" y="362"/>
                  </a:lnTo>
                  <a:lnTo>
                    <a:pt x="62" y="362"/>
                  </a:lnTo>
                  <a:lnTo>
                    <a:pt x="56" y="376"/>
                  </a:lnTo>
                  <a:lnTo>
                    <a:pt x="54" y="388"/>
                  </a:lnTo>
                  <a:lnTo>
                    <a:pt x="54" y="388"/>
                  </a:lnTo>
                  <a:lnTo>
                    <a:pt x="54" y="494"/>
                  </a:lnTo>
                  <a:lnTo>
                    <a:pt x="54" y="494"/>
                  </a:lnTo>
                  <a:lnTo>
                    <a:pt x="54" y="502"/>
                  </a:lnTo>
                  <a:lnTo>
                    <a:pt x="60" y="510"/>
                  </a:lnTo>
                  <a:lnTo>
                    <a:pt x="66" y="514"/>
                  </a:lnTo>
                  <a:lnTo>
                    <a:pt x="74" y="516"/>
                  </a:lnTo>
                  <a:lnTo>
                    <a:pt x="74" y="516"/>
                  </a:lnTo>
                  <a:lnTo>
                    <a:pt x="376" y="516"/>
                  </a:lnTo>
                  <a:lnTo>
                    <a:pt x="376" y="516"/>
                  </a:lnTo>
                  <a:lnTo>
                    <a:pt x="386" y="514"/>
                  </a:lnTo>
                  <a:lnTo>
                    <a:pt x="392" y="510"/>
                  </a:lnTo>
                  <a:lnTo>
                    <a:pt x="396" y="502"/>
                  </a:lnTo>
                  <a:lnTo>
                    <a:pt x="398" y="494"/>
                  </a:lnTo>
                  <a:lnTo>
                    <a:pt x="398" y="494"/>
                  </a:lnTo>
                  <a:lnTo>
                    <a:pt x="398" y="374"/>
                  </a:lnTo>
                  <a:lnTo>
                    <a:pt x="398" y="374"/>
                  </a:lnTo>
                  <a:lnTo>
                    <a:pt x="396" y="366"/>
                  </a:lnTo>
                  <a:lnTo>
                    <a:pt x="392" y="358"/>
                  </a:lnTo>
                  <a:lnTo>
                    <a:pt x="386" y="354"/>
                  </a:lnTo>
                  <a:lnTo>
                    <a:pt x="376" y="352"/>
                  </a:lnTo>
                  <a:lnTo>
                    <a:pt x="376" y="352"/>
                  </a:lnTo>
                  <a:lnTo>
                    <a:pt x="332" y="352"/>
                  </a:lnTo>
                  <a:lnTo>
                    <a:pt x="332" y="352"/>
                  </a:lnTo>
                  <a:lnTo>
                    <a:pt x="318" y="352"/>
                  </a:lnTo>
                  <a:lnTo>
                    <a:pt x="304" y="348"/>
                  </a:lnTo>
                  <a:lnTo>
                    <a:pt x="292" y="344"/>
                  </a:lnTo>
                  <a:lnTo>
                    <a:pt x="280" y="336"/>
                  </a:lnTo>
                  <a:lnTo>
                    <a:pt x="280" y="336"/>
                  </a:lnTo>
                  <a:lnTo>
                    <a:pt x="280" y="336"/>
                  </a:lnTo>
                  <a:lnTo>
                    <a:pt x="270" y="324"/>
                  </a:lnTo>
                  <a:lnTo>
                    <a:pt x="262" y="312"/>
                  </a:lnTo>
                  <a:lnTo>
                    <a:pt x="258" y="298"/>
                  </a:lnTo>
                  <a:lnTo>
                    <a:pt x="256" y="282"/>
                  </a:lnTo>
                  <a:lnTo>
                    <a:pt x="256" y="282"/>
                  </a:lnTo>
                  <a:lnTo>
                    <a:pt x="256" y="220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6" y="208"/>
                  </a:lnTo>
                  <a:lnTo>
                    <a:pt x="276" y="208"/>
                  </a:lnTo>
                  <a:lnTo>
                    <a:pt x="276" y="208"/>
                  </a:lnTo>
                  <a:lnTo>
                    <a:pt x="282" y="204"/>
                  </a:lnTo>
                  <a:lnTo>
                    <a:pt x="290" y="196"/>
                  </a:lnTo>
                  <a:lnTo>
                    <a:pt x="290" y="196"/>
                  </a:lnTo>
                  <a:lnTo>
                    <a:pt x="290" y="196"/>
                  </a:lnTo>
                  <a:lnTo>
                    <a:pt x="296" y="186"/>
                  </a:lnTo>
                  <a:lnTo>
                    <a:pt x="304" y="172"/>
                  </a:lnTo>
                  <a:lnTo>
                    <a:pt x="308" y="158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08" y="122"/>
                  </a:lnTo>
                  <a:lnTo>
                    <a:pt x="304" y="106"/>
                  </a:lnTo>
                  <a:lnTo>
                    <a:pt x="296" y="92"/>
                  </a:lnTo>
                  <a:lnTo>
                    <a:pt x="284" y="80"/>
                  </a:lnTo>
                  <a:lnTo>
                    <a:pt x="272" y="68"/>
                  </a:lnTo>
                  <a:lnTo>
                    <a:pt x="258" y="60"/>
                  </a:lnTo>
                  <a:lnTo>
                    <a:pt x="242" y="56"/>
                  </a:lnTo>
                  <a:lnTo>
                    <a:pt x="224" y="54"/>
                  </a:lnTo>
                  <a:lnTo>
                    <a:pt x="224" y="54"/>
                  </a:lnTo>
                  <a:lnTo>
                    <a:pt x="224" y="54"/>
                  </a:lnTo>
                  <a:lnTo>
                    <a:pt x="208" y="56"/>
                  </a:lnTo>
                  <a:lnTo>
                    <a:pt x="192" y="60"/>
                  </a:lnTo>
                  <a:lnTo>
                    <a:pt x="178" y="68"/>
                  </a:lnTo>
                  <a:lnTo>
                    <a:pt x="164" y="80"/>
                  </a:lnTo>
                  <a:lnTo>
                    <a:pt x="154" y="92"/>
                  </a:lnTo>
                  <a:lnTo>
                    <a:pt x="146" y="106"/>
                  </a:lnTo>
                  <a:lnTo>
                    <a:pt x="142" y="122"/>
                  </a:lnTo>
                  <a:lnTo>
                    <a:pt x="140" y="140"/>
                  </a:lnTo>
                  <a:lnTo>
                    <a:pt x="140" y="140"/>
                  </a:lnTo>
                  <a:lnTo>
                    <a:pt x="140" y="140"/>
                  </a:lnTo>
                  <a:lnTo>
                    <a:pt x="142" y="158"/>
                  </a:lnTo>
                  <a:lnTo>
                    <a:pt x="148" y="176"/>
                  </a:lnTo>
                  <a:lnTo>
                    <a:pt x="158" y="192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8" y="214"/>
                  </a:lnTo>
                  <a:lnTo>
                    <a:pt x="182" y="224"/>
                  </a:lnTo>
                  <a:lnTo>
                    <a:pt x="180" y="234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68" y="250"/>
                  </a:lnTo>
                  <a:lnTo>
                    <a:pt x="158" y="252"/>
                  </a:lnTo>
                  <a:lnTo>
                    <a:pt x="148" y="252"/>
                  </a:lnTo>
                  <a:lnTo>
                    <a:pt x="138" y="248"/>
                  </a:lnTo>
                  <a:lnTo>
                    <a:pt x="138" y="248"/>
                  </a:lnTo>
                  <a:lnTo>
                    <a:pt x="138" y="248"/>
                  </a:lnTo>
                  <a:lnTo>
                    <a:pt x="126" y="238"/>
                  </a:lnTo>
                  <a:lnTo>
                    <a:pt x="116" y="226"/>
                  </a:lnTo>
                  <a:lnTo>
                    <a:pt x="108" y="214"/>
                  </a:lnTo>
                  <a:lnTo>
                    <a:pt x="100" y="200"/>
                  </a:lnTo>
                  <a:lnTo>
                    <a:pt x="94" y="186"/>
                  </a:lnTo>
                  <a:lnTo>
                    <a:pt x="90" y="170"/>
                  </a:lnTo>
                  <a:lnTo>
                    <a:pt x="86" y="156"/>
                  </a:lnTo>
                  <a:lnTo>
                    <a:pt x="86" y="140"/>
                  </a:lnTo>
                  <a:lnTo>
                    <a:pt x="86" y="140"/>
                  </a:lnTo>
                  <a:lnTo>
                    <a:pt x="86" y="140"/>
                  </a:lnTo>
                  <a:lnTo>
                    <a:pt x="86" y="124"/>
                  </a:lnTo>
                  <a:lnTo>
                    <a:pt x="88" y="112"/>
                  </a:lnTo>
                  <a:lnTo>
                    <a:pt x="92" y="98"/>
                  </a:lnTo>
                  <a:lnTo>
                    <a:pt x="96" y="86"/>
                  </a:lnTo>
                  <a:lnTo>
                    <a:pt x="102" y="72"/>
                  </a:lnTo>
                  <a:lnTo>
                    <a:pt x="110" y="62"/>
                  </a:lnTo>
                  <a:lnTo>
                    <a:pt x="118" y="50"/>
                  </a:lnTo>
                  <a:lnTo>
                    <a:pt x="126" y="42"/>
                  </a:lnTo>
                  <a:lnTo>
                    <a:pt x="136" y="32"/>
                  </a:lnTo>
                  <a:lnTo>
                    <a:pt x="148" y="24"/>
                  </a:lnTo>
                  <a:lnTo>
                    <a:pt x="158" y="18"/>
                  </a:lnTo>
                  <a:lnTo>
                    <a:pt x="170" y="12"/>
                  </a:lnTo>
                  <a:lnTo>
                    <a:pt x="184" y="6"/>
                  </a:lnTo>
                  <a:lnTo>
                    <a:pt x="196" y="4"/>
                  </a:lnTo>
                  <a:lnTo>
                    <a:pt x="210" y="2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38" y="2"/>
                  </a:lnTo>
                  <a:lnTo>
                    <a:pt x="252" y="4"/>
                  </a:lnTo>
                  <a:lnTo>
                    <a:pt x="266" y="6"/>
                  </a:lnTo>
                  <a:lnTo>
                    <a:pt x="278" y="12"/>
                  </a:lnTo>
                  <a:lnTo>
                    <a:pt x="290" y="18"/>
                  </a:lnTo>
                  <a:lnTo>
                    <a:pt x="302" y="24"/>
                  </a:lnTo>
                  <a:lnTo>
                    <a:pt x="314" y="32"/>
                  </a:lnTo>
                  <a:lnTo>
                    <a:pt x="322" y="42"/>
                  </a:lnTo>
                  <a:lnTo>
                    <a:pt x="332" y="50"/>
                  </a:lnTo>
                  <a:lnTo>
                    <a:pt x="340" y="62"/>
                  </a:lnTo>
                  <a:lnTo>
                    <a:pt x="346" y="72"/>
                  </a:lnTo>
                  <a:lnTo>
                    <a:pt x="352" y="86"/>
                  </a:lnTo>
                  <a:lnTo>
                    <a:pt x="358" y="98"/>
                  </a:lnTo>
                  <a:lnTo>
                    <a:pt x="360" y="112"/>
                  </a:lnTo>
                  <a:lnTo>
                    <a:pt x="362" y="124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2" y="154"/>
                  </a:lnTo>
                  <a:lnTo>
                    <a:pt x="360" y="168"/>
                  </a:lnTo>
                  <a:lnTo>
                    <a:pt x="358" y="182"/>
                  </a:lnTo>
                  <a:lnTo>
                    <a:pt x="354" y="194"/>
                  </a:lnTo>
                  <a:lnTo>
                    <a:pt x="342" y="214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20" y="242"/>
                  </a:lnTo>
                  <a:lnTo>
                    <a:pt x="310" y="250"/>
                  </a:lnTo>
                  <a:lnTo>
                    <a:pt x="310" y="250"/>
                  </a:lnTo>
                  <a:lnTo>
                    <a:pt x="310" y="282"/>
                  </a:lnTo>
                  <a:lnTo>
                    <a:pt x="310" y="282"/>
                  </a:lnTo>
                  <a:lnTo>
                    <a:pt x="312" y="290"/>
                  </a:lnTo>
                  <a:lnTo>
                    <a:pt x="314" y="294"/>
                  </a:lnTo>
                  <a:lnTo>
                    <a:pt x="314" y="294"/>
                  </a:lnTo>
                  <a:lnTo>
                    <a:pt x="314" y="294"/>
                  </a:lnTo>
                  <a:lnTo>
                    <a:pt x="320" y="298"/>
                  </a:lnTo>
                  <a:lnTo>
                    <a:pt x="332" y="298"/>
                  </a:lnTo>
                  <a:lnTo>
                    <a:pt x="332" y="298"/>
                  </a:lnTo>
                  <a:lnTo>
                    <a:pt x="376" y="298"/>
                  </a:lnTo>
                  <a:lnTo>
                    <a:pt x="376" y="298"/>
                  </a:lnTo>
                  <a:lnTo>
                    <a:pt x="392" y="300"/>
                  </a:lnTo>
                  <a:lnTo>
                    <a:pt x="406" y="304"/>
                  </a:lnTo>
                  <a:lnTo>
                    <a:pt x="418" y="312"/>
                  </a:lnTo>
                  <a:lnTo>
                    <a:pt x="430" y="320"/>
                  </a:lnTo>
                  <a:lnTo>
                    <a:pt x="440" y="332"/>
                  </a:lnTo>
                  <a:lnTo>
                    <a:pt x="446" y="344"/>
                  </a:lnTo>
                  <a:lnTo>
                    <a:pt x="450" y="360"/>
                  </a:lnTo>
                  <a:lnTo>
                    <a:pt x="452" y="374"/>
                  </a:lnTo>
                  <a:lnTo>
                    <a:pt x="452" y="374"/>
                  </a:lnTo>
                  <a:lnTo>
                    <a:pt x="452" y="494"/>
                  </a:lnTo>
                  <a:lnTo>
                    <a:pt x="452" y="494"/>
                  </a:lnTo>
                  <a:lnTo>
                    <a:pt x="450" y="508"/>
                  </a:lnTo>
                  <a:lnTo>
                    <a:pt x="446" y="524"/>
                  </a:lnTo>
                  <a:lnTo>
                    <a:pt x="440" y="536"/>
                  </a:lnTo>
                  <a:lnTo>
                    <a:pt x="430" y="548"/>
                  </a:lnTo>
                  <a:lnTo>
                    <a:pt x="418" y="556"/>
                  </a:lnTo>
                  <a:lnTo>
                    <a:pt x="406" y="564"/>
                  </a:lnTo>
                  <a:lnTo>
                    <a:pt x="392" y="568"/>
                  </a:lnTo>
                  <a:lnTo>
                    <a:pt x="376" y="570"/>
                  </a:lnTo>
                  <a:lnTo>
                    <a:pt x="376" y="570"/>
                  </a:lnTo>
                  <a:lnTo>
                    <a:pt x="74" y="570"/>
                  </a:lnTo>
                  <a:lnTo>
                    <a:pt x="74" y="57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865025A-A95C-D330-6C2B-2C3F7155C3B5}"/>
                </a:ext>
              </a:extLst>
            </p:cNvPr>
            <p:cNvSpPr txBox="1"/>
            <p:nvPr/>
          </p:nvSpPr>
          <p:spPr>
            <a:xfrm>
              <a:off x="1763610" y="5039650"/>
              <a:ext cx="269406" cy="393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D5059F18-A5BA-4AA6-B0BD-826A0F35B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580" y="4869200"/>
              <a:ext cx="283483" cy="331904"/>
            </a:xfrm>
            <a:custGeom>
              <a:avLst/>
              <a:gdLst/>
              <a:ahLst/>
              <a:cxnLst>
                <a:cxn ang="0">
                  <a:pos x="46" y="564"/>
                </a:cxn>
                <a:cxn ang="0">
                  <a:pos x="6" y="524"/>
                </a:cxn>
                <a:cxn ang="0">
                  <a:pos x="0" y="388"/>
                </a:cxn>
                <a:cxn ang="0">
                  <a:pos x="10" y="344"/>
                </a:cxn>
                <a:cxn ang="0">
                  <a:pos x="22" y="326"/>
                </a:cxn>
                <a:cxn ang="0">
                  <a:pos x="40" y="308"/>
                </a:cxn>
                <a:cxn ang="0">
                  <a:pos x="74" y="298"/>
                </a:cxn>
                <a:cxn ang="0">
                  <a:pos x="120" y="298"/>
                </a:cxn>
                <a:cxn ang="0">
                  <a:pos x="144" y="314"/>
                </a:cxn>
                <a:cxn ang="0">
                  <a:pos x="144" y="336"/>
                </a:cxn>
                <a:cxn ang="0">
                  <a:pos x="120" y="352"/>
                </a:cxn>
                <a:cxn ang="0">
                  <a:pos x="74" y="352"/>
                </a:cxn>
                <a:cxn ang="0">
                  <a:pos x="62" y="362"/>
                </a:cxn>
                <a:cxn ang="0">
                  <a:pos x="54" y="388"/>
                </a:cxn>
                <a:cxn ang="0">
                  <a:pos x="54" y="502"/>
                </a:cxn>
                <a:cxn ang="0">
                  <a:pos x="74" y="516"/>
                </a:cxn>
                <a:cxn ang="0">
                  <a:pos x="392" y="510"/>
                </a:cxn>
                <a:cxn ang="0">
                  <a:pos x="398" y="374"/>
                </a:cxn>
                <a:cxn ang="0">
                  <a:pos x="386" y="354"/>
                </a:cxn>
                <a:cxn ang="0">
                  <a:pos x="332" y="352"/>
                </a:cxn>
                <a:cxn ang="0">
                  <a:pos x="280" y="336"/>
                </a:cxn>
                <a:cxn ang="0">
                  <a:pos x="262" y="312"/>
                </a:cxn>
                <a:cxn ang="0">
                  <a:pos x="256" y="220"/>
                </a:cxn>
                <a:cxn ang="0">
                  <a:pos x="270" y="212"/>
                </a:cxn>
                <a:cxn ang="0">
                  <a:pos x="276" y="208"/>
                </a:cxn>
                <a:cxn ang="0">
                  <a:pos x="290" y="196"/>
                </a:cxn>
                <a:cxn ang="0">
                  <a:pos x="310" y="140"/>
                </a:cxn>
                <a:cxn ang="0">
                  <a:pos x="304" y="106"/>
                </a:cxn>
                <a:cxn ang="0">
                  <a:pos x="258" y="60"/>
                </a:cxn>
                <a:cxn ang="0">
                  <a:pos x="224" y="54"/>
                </a:cxn>
                <a:cxn ang="0">
                  <a:pos x="164" y="80"/>
                </a:cxn>
                <a:cxn ang="0">
                  <a:pos x="140" y="140"/>
                </a:cxn>
                <a:cxn ang="0">
                  <a:pos x="148" y="176"/>
                </a:cxn>
                <a:cxn ang="0">
                  <a:pos x="172" y="206"/>
                </a:cxn>
                <a:cxn ang="0">
                  <a:pos x="176" y="244"/>
                </a:cxn>
                <a:cxn ang="0">
                  <a:pos x="158" y="252"/>
                </a:cxn>
                <a:cxn ang="0">
                  <a:pos x="138" y="248"/>
                </a:cxn>
                <a:cxn ang="0">
                  <a:pos x="100" y="200"/>
                </a:cxn>
                <a:cxn ang="0">
                  <a:pos x="86" y="140"/>
                </a:cxn>
                <a:cxn ang="0">
                  <a:pos x="88" y="112"/>
                </a:cxn>
                <a:cxn ang="0">
                  <a:pos x="110" y="62"/>
                </a:cxn>
                <a:cxn ang="0">
                  <a:pos x="148" y="24"/>
                </a:cxn>
                <a:cxn ang="0">
                  <a:pos x="196" y="4"/>
                </a:cxn>
                <a:cxn ang="0">
                  <a:pos x="224" y="0"/>
                </a:cxn>
                <a:cxn ang="0">
                  <a:pos x="278" y="12"/>
                </a:cxn>
                <a:cxn ang="0">
                  <a:pos x="322" y="42"/>
                </a:cxn>
                <a:cxn ang="0">
                  <a:pos x="352" y="86"/>
                </a:cxn>
                <a:cxn ang="0">
                  <a:pos x="364" y="140"/>
                </a:cxn>
                <a:cxn ang="0">
                  <a:pos x="360" y="168"/>
                </a:cxn>
                <a:cxn ang="0">
                  <a:pos x="330" y="230"/>
                </a:cxn>
                <a:cxn ang="0">
                  <a:pos x="310" y="250"/>
                </a:cxn>
                <a:cxn ang="0">
                  <a:pos x="312" y="290"/>
                </a:cxn>
                <a:cxn ang="0">
                  <a:pos x="320" y="298"/>
                </a:cxn>
                <a:cxn ang="0">
                  <a:pos x="376" y="298"/>
                </a:cxn>
                <a:cxn ang="0">
                  <a:pos x="430" y="320"/>
                </a:cxn>
                <a:cxn ang="0">
                  <a:pos x="452" y="374"/>
                </a:cxn>
                <a:cxn ang="0">
                  <a:pos x="450" y="508"/>
                </a:cxn>
                <a:cxn ang="0">
                  <a:pos x="418" y="556"/>
                </a:cxn>
                <a:cxn ang="0">
                  <a:pos x="376" y="570"/>
                </a:cxn>
              </a:cxnLst>
              <a:rect l="0" t="0" r="r" b="b"/>
              <a:pathLst>
                <a:path w="452" h="570">
                  <a:moveTo>
                    <a:pt x="74" y="570"/>
                  </a:moveTo>
                  <a:lnTo>
                    <a:pt x="74" y="570"/>
                  </a:lnTo>
                  <a:lnTo>
                    <a:pt x="60" y="568"/>
                  </a:lnTo>
                  <a:lnTo>
                    <a:pt x="46" y="564"/>
                  </a:lnTo>
                  <a:lnTo>
                    <a:pt x="32" y="556"/>
                  </a:lnTo>
                  <a:lnTo>
                    <a:pt x="22" y="548"/>
                  </a:lnTo>
                  <a:lnTo>
                    <a:pt x="12" y="536"/>
                  </a:lnTo>
                  <a:lnTo>
                    <a:pt x="6" y="524"/>
                  </a:lnTo>
                  <a:lnTo>
                    <a:pt x="0" y="508"/>
                  </a:lnTo>
                  <a:lnTo>
                    <a:pt x="0" y="494"/>
                  </a:lnTo>
                  <a:lnTo>
                    <a:pt x="0" y="494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0" y="376"/>
                  </a:lnTo>
                  <a:lnTo>
                    <a:pt x="2" y="366"/>
                  </a:lnTo>
                  <a:lnTo>
                    <a:pt x="10" y="344"/>
                  </a:lnTo>
                  <a:lnTo>
                    <a:pt x="10" y="344"/>
                  </a:lnTo>
                  <a:lnTo>
                    <a:pt x="10" y="344"/>
                  </a:lnTo>
                  <a:lnTo>
                    <a:pt x="16" y="334"/>
                  </a:lnTo>
                  <a:lnTo>
                    <a:pt x="22" y="326"/>
                  </a:lnTo>
                  <a:lnTo>
                    <a:pt x="30" y="316"/>
                  </a:lnTo>
                  <a:lnTo>
                    <a:pt x="40" y="308"/>
                  </a:lnTo>
                  <a:lnTo>
                    <a:pt x="40" y="308"/>
                  </a:lnTo>
                  <a:lnTo>
                    <a:pt x="40" y="308"/>
                  </a:lnTo>
                  <a:lnTo>
                    <a:pt x="46" y="304"/>
                  </a:lnTo>
                  <a:lnTo>
                    <a:pt x="54" y="302"/>
                  </a:lnTo>
                  <a:lnTo>
                    <a:pt x="64" y="298"/>
                  </a:lnTo>
                  <a:lnTo>
                    <a:pt x="74" y="298"/>
                  </a:lnTo>
                  <a:lnTo>
                    <a:pt x="74" y="298"/>
                  </a:lnTo>
                  <a:lnTo>
                    <a:pt x="74" y="298"/>
                  </a:lnTo>
                  <a:lnTo>
                    <a:pt x="120" y="298"/>
                  </a:lnTo>
                  <a:lnTo>
                    <a:pt x="120" y="298"/>
                  </a:lnTo>
                  <a:lnTo>
                    <a:pt x="120" y="298"/>
                  </a:lnTo>
                  <a:lnTo>
                    <a:pt x="130" y="300"/>
                  </a:lnTo>
                  <a:lnTo>
                    <a:pt x="138" y="306"/>
                  </a:lnTo>
                  <a:lnTo>
                    <a:pt x="144" y="314"/>
                  </a:lnTo>
                  <a:lnTo>
                    <a:pt x="146" y="324"/>
                  </a:lnTo>
                  <a:lnTo>
                    <a:pt x="146" y="324"/>
                  </a:lnTo>
                  <a:lnTo>
                    <a:pt x="146" y="324"/>
                  </a:lnTo>
                  <a:lnTo>
                    <a:pt x="144" y="336"/>
                  </a:lnTo>
                  <a:lnTo>
                    <a:pt x="138" y="344"/>
                  </a:lnTo>
                  <a:lnTo>
                    <a:pt x="130" y="350"/>
                  </a:lnTo>
                  <a:lnTo>
                    <a:pt x="120" y="352"/>
                  </a:lnTo>
                  <a:lnTo>
                    <a:pt x="120" y="352"/>
                  </a:lnTo>
                  <a:lnTo>
                    <a:pt x="120" y="352"/>
                  </a:lnTo>
                  <a:lnTo>
                    <a:pt x="74" y="352"/>
                  </a:lnTo>
                  <a:lnTo>
                    <a:pt x="74" y="352"/>
                  </a:lnTo>
                  <a:lnTo>
                    <a:pt x="74" y="352"/>
                  </a:lnTo>
                  <a:lnTo>
                    <a:pt x="70" y="354"/>
                  </a:lnTo>
                  <a:lnTo>
                    <a:pt x="70" y="354"/>
                  </a:lnTo>
                  <a:lnTo>
                    <a:pt x="70" y="354"/>
                  </a:lnTo>
                  <a:lnTo>
                    <a:pt x="62" y="362"/>
                  </a:lnTo>
                  <a:lnTo>
                    <a:pt x="62" y="362"/>
                  </a:lnTo>
                  <a:lnTo>
                    <a:pt x="62" y="362"/>
                  </a:lnTo>
                  <a:lnTo>
                    <a:pt x="56" y="376"/>
                  </a:lnTo>
                  <a:lnTo>
                    <a:pt x="54" y="388"/>
                  </a:lnTo>
                  <a:lnTo>
                    <a:pt x="54" y="388"/>
                  </a:lnTo>
                  <a:lnTo>
                    <a:pt x="54" y="494"/>
                  </a:lnTo>
                  <a:lnTo>
                    <a:pt x="54" y="494"/>
                  </a:lnTo>
                  <a:lnTo>
                    <a:pt x="54" y="502"/>
                  </a:lnTo>
                  <a:lnTo>
                    <a:pt x="60" y="510"/>
                  </a:lnTo>
                  <a:lnTo>
                    <a:pt x="66" y="514"/>
                  </a:lnTo>
                  <a:lnTo>
                    <a:pt x="74" y="516"/>
                  </a:lnTo>
                  <a:lnTo>
                    <a:pt x="74" y="516"/>
                  </a:lnTo>
                  <a:lnTo>
                    <a:pt x="376" y="516"/>
                  </a:lnTo>
                  <a:lnTo>
                    <a:pt x="376" y="516"/>
                  </a:lnTo>
                  <a:lnTo>
                    <a:pt x="386" y="514"/>
                  </a:lnTo>
                  <a:lnTo>
                    <a:pt x="392" y="510"/>
                  </a:lnTo>
                  <a:lnTo>
                    <a:pt x="396" y="502"/>
                  </a:lnTo>
                  <a:lnTo>
                    <a:pt x="398" y="494"/>
                  </a:lnTo>
                  <a:lnTo>
                    <a:pt x="398" y="494"/>
                  </a:lnTo>
                  <a:lnTo>
                    <a:pt x="398" y="374"/>
                  </a:lnTo>
                  <a:lnTo>
                    <a:pt x="398" y="374"/>
                  </a:lnTo>
                  <a:lnTo>
                    <a:pt x="396" y="366"/>
                  </a:lnTo>
                  <a:lnTo>
                    <a:pt x="392" y="358"/>
                  </a:lnTo>
                  <a:lnTo>
                    <a:pt x="386" y="354"/>
                  </a:lnTo>
                  <a:lnTo>
                    <a:pt x="376" y="352"/>
                  </a:lnTo>
                  <a:lnTo>
                    <a:pt x="376" y="352"/>
                  </a:lnTo>
                  <a:lnTo>
                    <a:pt x="332" y="352"/>
                  </a:lnTo>
                  <a:lnTo>
                    <a:pt x="332" y="352"/>
                  </a:lnTo>
                  <a:lnTo>
                    <a:pt x="318" y="352"/>
                  </a:lnTo>
                  <a:lnTo>
                    <a:pt x="304" y="348"/>
                  </a:lnTo>
                  <a:lnTo>
                    <a:pt x="292" y="344"/>
                  </a:lnTo>
                  <a:lnTo>
                    <a:pt x="280" y="336"/>
                  </a:lnTo>
                  <a:lnTo>
                    <a:pt x="280" y="336"/>
                  </a:lnTo>
                  <a:lnTo>
                    <a:pt x="280" y="336"/>
                  </a:lnTo>
                  <a:lnTo>
                    <a:pt x="270" y="324"/>
                  </a:lnTo>
                  <a:lnTo>
                    <a:pt x="262" y="312"/>
                  </a:lnTo>
                  <a:lnTo>
                    <a:pt x="258" y="298"/>
                  </a:lnTo>
                  <a:lnTo>
                    <a:pt x="256" y="282"/>
                  </a:lnTo>
                  <a:lnTo>
                    <a:pt x="256" y="282"/>
                  </a:lnTo>
                  <a:lnTo>
                    <a:pt x="256" y="220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6" y="208"/>
                  </a:lnTo>
                  <a:lnTo>
                    <a:pt x="276" y="208"/>
                  </a:lnTo>
                  <a:lnTo>
                    <a:pt x="276" y="208"/>
                  </a:lnTo>
                  <a:lnTo>
                    <a:pt x="282" y="204"/>
                  </a:lnTo>
                  <a:lnTo>
                    <a:pt x="290" y="196"/>
                  </a:lnTo>
                  <a:lnTo>
                    <a:pt x="290" y="196"/>
                  </a:lnTo>
                  <a:lnTo>
                    <a:pt x="290" y="196"/>
                  </a:lnTo>
                  <a:lnTo>
                    <a:pt x="296" y="186"/>
                  </a:lnTo>
                  <a:lnTo>
                    <a:pt x="304" y="172"/>
                  </a:lnTo>
                  <a:lnTo>
                    <a:pt x="308" y="158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08" y="122"/>
                  </a:lnTo>
                  <a:lnTo>
                    <a:pt x="304" y="106"/>
                  </a:lnTo>
                  <a:lnTo>
                    <a:pt x="296" y="92"/>
                  </a:lnTo>
                  <a:lnTo>
                    <a:pt x="284" y="80"/>
                  </a:lnTo>
                  <a:lnTo>
                    <a:pt x="272" y="68"/>
                  </a:lnTo>
                  <a:lnTo>
                    <a:pt x="258" y="60"/>
                  </a:lnTo>
                  <a:lnTo>
                    <a:pt x="242" y="56"/>
                  </a:lnTo>
                  <a:lnTo>
                    <a:pt x="224" y="54"/>
                  </a:lnTo>
                  <a:lnTo>
                    <a:pt x="224" y="54"/>
                  </a:lnTo>
                  <a:lnTo>
                    <a:pt x="224" y="54"/>
                  </a:lnTo>
                  <a:lnTo>
                    <a:pt x="208" y="56"/>
                  </a:lnTo>
                  <a:lnTo>
                    <a:pt x="192" y="60"/>
                  </a:lnTo>
                  <a:lnTo>
                    <a:pt x="178" y="68"/>
                  </a:lnTo>
                  <a:lnTo>
                    <a:pt x="164" y="80"/>
                  </a:lnTo>
                  <a:lnTo>
                    <a:pt x="154" y="92"/>
                  </a:lnTo>
                  <a:lnTo>
                    <a:pt x="146" y="106"/>
                  </a:lnTo>
                  <a:lnTo>
                    <a:pt x="142" y="122"/>
                  </a:lnTo>
                  <a:lnTo>
                    <a:pt x="140" y="140"/>
                  </a:lnTo>
                  <a:lnTo>
                    <a:pt x="140" y="140"/>
                  </a:lnTo>
                  <a:lnTo>
                    <a:pt x="140" y="140"/>
                  </a:lnTo>
                  <a:lnTo>
                    <a:pt x="142" y="158"/>
                  </a:lnTo>
                  <a:lnTo>
                    <a:pt x="148" y="176"/>
                  </a:lnTo>
                  <a:lnTo>
                    <a:pt x="158" y="192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8" y="214"/>
                  </a:lnTo>
                  <a:lnTo>
                    <a:pt x="182" y="224"/>
                  </a:lnTo>
                  <a:lnTo>
                    <a:pt x="180" y="234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68" y="250"/>
                  </a:lnTo>
                  <a:lnTo>
                    <a:pt x="158" y="252"/>
                  </a:lnTo>
                  <a:lnTo>
                    <a:pt x="148" y="252"/>
                  </a:lnTo>
                  <a:lnTo>
                    <a:pt x="138" y="248"/>
                  </a:lnTo>
                  <a:lnTo>
                    <a:pt x="138" y="248"/>
                  </a:lnTo>
                  <a:lnTo>
                    <a:pt x="138" y="248"/>
                  </a:lnTo>
                  <a:lnTo>
                    <a:pt x="126" y="238"/>
                  </a:lnTo>
                  <a:lnTo>
                    <a:pt x="116" y="226"/>
                  </a:lnTo>
                  <a:lnTo>
                    <a:pt x="108" y="214"/>
                  </a:lnTo>
                  <a:lnTo>
                    <a:pt x="100" y="200"/>
                  </a:lnTo>
                  <a:lnTo>
                    <a:pt x="94" y="186"/>
                  </a:lnTo>
                  <a:lnTo>
                    <a:pt x="90" y="170"/>
                  </a:lnTo>
                  <a:lnTo>
                    <a:pt x="86" y="156"/>
                  </a:lnTo>
                  <a:lnTo>
                    <a:pt x="86" y="140"/>
                  </a:lnTo>
                  <a:lnTo>
                    <a:pt x="86" y="140"/>
                  </a:lnTo>
                  <a:lnTo>
                    <a:pt x="86" y="140"/>
                  </a:lnTo>
                  <a:lnTo>
                    <a:pt x="86" y="124"/>
                  </a:lnTo>
                  <a:lnTo>
                    <a:pt x="88" y="112"/>
                  </a:lnTo>
                  <a:lnTo>
                    <a:pt x="92" y="98"/>
                  </a:lnTo>
                  <a:lnTo>
                    <a:pt x="96" y="86"/>
                  </a:lnTo>
                  <a:lnTo>
                    <a:pt x="102" y="72"/>
                  </a:lnTo>
                  <a:lnTo>
                    <a:pt x="110" y="62"/>
                  </a:lnTo>
                  <a:lnTo>
                    <a:pt x="118" y="50"/>
                  </a:lnTo>
                  <a:lnTo>
                    <a:pt x="126" y="42"/>
                  </a:lnTo>
                  <a:lnTo>
                    <a:pt x="136" y="32"/>
                  </a:lnTo>
                  <a:lnTo>
                    <a:pt x="148" y="24"/>
                  </a:lnTo>
                  <a:lnTo>
                    <a:pt x="158" y="18"/>
                  </a:lnTo>
                  <a:lnTo>
                    <a:pt x="170" y="12"/>
                  </a:lnTo>
                  <a:lnTo>
                    <a:pt x="184" y="6"/>
                  </a:lnTo>
                  <a:lnTo>
                    <a:pt x="196" y="4"/>
                  </a:lnTo>
                  <a:lnTo>
                    <a:pt x="210" y="2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38" y="2"/>
                  </a:lnTo>
                  <a:lnTo>
                    <a:pt x="252" y="4"/>
                  </a:lnTo>
                  <a:lnTo>
                    <a:pt x="266" y="6"/>
                  </a:lnTo>
                  <a:lnTo>
                    <a:pt x="278" y="12"/>
                  </a:lnTo>
                  <a:lnTo>
                    <a:pt x="290" y="18"/>
                  </a:lnTo>
                  <a:lnTo>
                    <a:pt x="302" y="24"/>
                  </a:lnTo>
                  <a:lnTo>
                    <a:pt x="314" y="32"/>
                  </a:lnTo>
                  <a:lnTo>
                    <a:pt x="322" y="42"/>
                  </a:lnTo>
                  <a:lnTo>
                    <a:pt x="332" y="50"/>
                  </a:lnTo>
                  <a:lnTo>
                    <a:pt x="340" y="62"/>
                  </a:lnTo>
                  <a:lnTo>
                    <a:pt x="346" y="72"/>
                  </a:lnTo>
                  <a:lnTo>
                    <a:pt x="352" y="86"/>
                  </a:lnTo>
                  <a:lnTo>
                    <a:pt x="358" y="98"/>
                  </a:lnTo>
                  <a:lnTo>
                    <a:pt x="360" y="112"/>
                  </a:lnTo>
                  <a:lnTo>
                    <a:pt x="362" y="124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2" y="154"/>
                  </a:lnTo>
                  <a:lnTo>
                    <a:pt x="360" y="168"/>
                  </a:lnTo>
                  <a:lnTo>
                    <a:pt x="358" y="182"/>
                  </a:lnTo>
                  <a:lnTo>
                    <a:pt x="354" y="194"/>
                  </a:lnTo>
                  <a:lnTo>
                    <a:pt x="342" y="214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20" y="242"/>
                  </a:lnTo>
                  <a:lnTo>
                    <a:pt x="310" y="250"/>
                  </a:lnTo>
                  <a:lnTo>
                    <a:pt x="310" y="250"/>
                  </a:lnTo>
                  <a:lnTo>
                    <a:pt x="310" y="282"/>
                  </a:lnTo>
                  <a:lnTo>
                    <a:pt x="310" y="282"/>
                  </a:lnTo>
                  <a:lnTo>
                    <a:pt x="312" y="290"/>
                  </a:lnTo>
                  <a:lnTo>
                    <a:pt x="314" y="294"/>
                  </a:lnTo>
                  <a:lnTo>
                    <a:pt x="314" y="294"/>
                  </a:lnTo>
                  <a:lnTo>
                    <a:pt x="314" y="294"/>
                  </a:lnTo>
                  <a:lnTo>
                    <a:pt x="320" y="298"/>
                  </a:lnTo>
                  <a:lnTo>
                    <a:pt x="332" y="298"/>
                  </a:lnTo>
                  <a:lnTo>
                    <a:pt x="332" y="298"/>
                  </a:lnTo>
                  <a:lnTo>
                    <a:pt x="376" y="298"/>
                  </a:lnTo>
                  <a:lnTo>
                    <a:pt x="376" y="298"/>
                  </a:lnTo>
                  <a:lnTo>
                    <a:pt x="392" y="300"/>
                  </a:lnTo>
                  <a:lnTo>
                    <a:pt x="406" y="304"/>
                  </a:lnTo>
                  <a:lnTo>
                    <a:pt x="418" y="312"/>
                  </a:lnTo>
                  <a:lnTo>
                    <a:pt x="430" y="320"/>
                  </a:lnTo>
                  <a:lnTo>
                    <a:pt x="440" y="332"/>
                  </a:lnTo>
                  <a:lnTo>
                    <a:pt x="446" y="344"/>
                  </a:lnTo>
                  <a:lnTo>
                    <a:pt x="450" y="360"/>
                  </a:lnTo>
                  <a:lnTo>
                    <a:pt x="452" y="374"/>
                  </a:lnTo>
                  <a:lnTo>
                    <a:pt x="452" y="374"/>
                  </a:lnTo>
                  <a:lnTo>
                    <a:pt x="452" y="494"/>
                  </a:lnTo>
                  <a:lnTo>
                    <a:pt x="452" y="494"/>
                  </a:lnTo>
                  <a:lnTo>
                    <a:pt x="450" y="508"/>
                  </a:lnTo>
                  <a:lnTo>
                    <a:pt x="446" y="524"/>
                  </a:lnTo>
                  <a:lnTo>
                    <a:pt x="440" y="536"/>
                  </a:lnTo>
                  <a:lnTo>
                    <a:pt x="430" y="548"/>
                  </a:lnTo>
                  <a:lnTo>
                    <a:pt x="418" y="556"/>
                  </a:lnTo>
                  <a:lnTo>
                    <a:pt x="406" y="564"/>
                  </a:lnTo>
                  <a:lnTo>
                    <a:pt x="392" y="568"/>
                  </a:lnTo>
                  <a:lnTo>
                    <a:pt x="376" y="570"/>
                  </a:lnTo>
                  <a:lnTo>
                    <a:pt x="376" y="570"/>
                  </a:lnTo>
                  <a:lnTo>
                    <a:pt x="74" y="570"/>
                  </a:lnTo>
                  <a:lnTo>
                    <a:pt x="74" y="57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2F72065-D29D-EB47-FE78-3838F26E8D63}"/>
                </a:ext>
              </a:extLst>
            </p:cNvPr>
            <p:cNvSpPr txBox="1"/>
            <p:nvPr/>
          </p:nvSpPr>
          <p:spPr>
            <a:xfrm>
              <a:off x="1788436" y="5543720"/>
              <a:ext cx="269406" cy="393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0B19D476-5DBD-05A8-E049-32000A3B6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580" y="5373270"/>
              <a:ext cx="283483" cy="331904"/>
            </a:xfrm>
            <a:custGeom>
              <a:avLst/>
              <a:gdLst/>
              <a:ahLst/>
              <a:cxnLst>
                <a:cxn ang="0">
                  <a:pos x="46" y="564"/>
                </a:cxn>
                <a:cxn ang="0">
                  <a:pos x="6" y="524"/>
                </a:cxn>
                <a:cxn ang="0">
                  <a:pos x="0" y="388"/>
                </a:cxn>
                <a:cxn ang="0">
                  <a:pos x="10" y="344"/>
                </a:cxn>
                <a:cxn ang="0">
                  <a:pos x="22" y="326"/>
                </a:cxn>
                <a:cxn ang="0">
                  <a:pos x="40" y="308"/>
                </a:cxn>
                <a:cxn ang="0">
                  <a:pos x="74" y="298"/>
                </a:cxn>
                <a:cxn ang="0">
                  <a:pos x="120" y="298"/>
                </a:cxn>
                <a:cxn ang="0">
                  <a:pos x="144" y="314"/>
                </a:cxn>
                <a:cxn ang="0">
                  <a:pos x="144" y="336"/>
                </a:cxn>
                <a:cxn ang="0">
                  <a:pos x="120" y="352"/>
                </a:cxn>
                <a:cxn ang="0">
                  <a:pos x="74" y="352"/>
                </a:cxn>
                <a:cxn ang="0">
                  <a:pos x="62" y="362"/>
                </a:cxn>
                <a:cxn ang="0">
                  <a:pos x="54" y="388"/>
                </a:cxn>
                <a:cxn ang="0">
                  <a:pos x="54" y="502"/>
                </a:cxn>
                <a:cxn ang="0">
                  <a:pos x="74" y="516"/>
                </a:cxn>
                <a:cxn ang="0">
                  <a:pos x="392" y="510"/>
                </a:cxn>
                <a:cxn ang="0">
                  <a:pos x="398" y="374"/>
                </a:cxn>
                <a:cxn ang="0">
                  <a:pos x="386" y="354"/>
                </a:cxn>
                <a:cxn ang="0">
                  <a:pos x="332" y="352"/>
                </a:cxn>
                <a:cxn ang="0">
                  <a:pos x="280" y="336"/>
                </a:cxn>
                <a:cxn ang="0">
                  <a:pos x="262" y="312"/>
                </a:cxn>
                <a:cxn ang="0">
                  <a:pos x="256" y="220"/>
                </a:cxn>
                <a:cxn ang="0">
                  <a:pos x="270" y="212"/>
                </a:cxn>
                <a:cxn ang="0">
                  <a:pos x="276" y="208"/>
                </a:cxn>
                <a:cxn ang="0">
                  <a:pos x="290" y="196"/>
                </a:cxn>
                <a:cxn ang="0">
                  <a:pos x="310" y="140"/>
                </a:cxn>
                <a:cxn ang="0">
                  <a:pos x="304" y="106"/>
                </a:cxn>
                <a:cxn ang="0">
                  <a:pos x="258" y="60"/>
                </a:cxn>
                <a:cxn ang="0">
                  <a:pos x="224" y="54"/>
                </a:cxn>
                <a:cxn ang="0">
                  <a:pos x="164" y="80"/>
                </a:cxn>
                <a:cxn ang="0">
                  <a:pos x="140" y="140"/>
                </a:cxn>
                <a:cxn ang="0">
                  <a:pos x="148" y="176"/>
                </a:cxn>
                <a:cxn ang="0">
                  <a:pos x="172" y="206"/>
                </a:cxn>
                <a:cxn ang="0">
                  <a:pos x="176" y="244"/>
                </a:cxn>
                <a:cxn ang="0">
                  <a:pos x="158" y="252"/>
                </a:cxn>
                <a:cxn ang="0">
                  <a:pos x="138" y="248"/>
                </a:cxn>
                <a:cxn ang="0">
                  <a:pos x="100" y="200"/>
                </a:cxn>
                <a:cxn ang="0">
                  <a:pos x="86" y="140"/>
                </a:cxn>
                <a:cxn ang="0">
                  <a:pos x="88" y="112"/>
                </a:cxn>
                <a:cxn ang="0">
                  <a:pos x="110" y="62"/>
                </a:cxn>
                <a:cxn ang="0">
                  <a:pos x="148" y="24"/>
                </a:cxn>
                <a:cxn ang="0">
                  <a:pos x="196" y="4"/>
                </a:cxn>
                <a:cxn ang="0">
                  <a:pos x="224" y="0"/>
                </a:cxn>
                <a:cxn ang="0">
                  <a:pos x="278" y="12"/>
                </a:cxn>
                <a:cxn ang="0">
                  <a:pos x="322" y="42"/>
                </a:cxn>
                <a:cxn ang="0">
                  <a:pos x="352" y="86"/>
                </a:cxn>
                <a:cxn ang="0">
                  <a:pos x="364" y="140"/>
                </a:cxn>
                <a:cxn ang="0">
                  <a:pos x="360" y="168"/>
                </a:cxn>
                <a:cxn ang="0">
                  <a:pos x="330" y="230"/>
                </a:cxn>
                <a:cxn ang="0">
                  <a:pos x="310" y="250"/>
                </a:cxn>
                <a:cxn ang="0">
                  <a:pos x="312" y="290"/>
                </a:cxn>
                <a:cxn ang="0">
                  <a:pos x="320" y="298"/>
                </a:cxn>
                <a:cxn ang="0">
                  <a:pos x="376" y="298"/>
                </a:cxn>
                <a:cxn ang="0">
                  <a:pos x="430" y="320"/>
                </a:cxn>
                <a:cxn ang="0">
                  <a:pos x="452" y="374"/>
                </a:cxn>
                <a:cxn ang="0">
                  <a:pos x="450" y="508"/>
                </a:cxn>
                <a:cxn ang="0">
                  <a:pos x="418" y="556"/>
                </a:cxn>
                <a:cxn ang="0">
                  <a:pos x="376" y="570"/>
                </a:cxn>
              </a:cxnLst>
              <a:rect l="0" t="0" r="r" b="b"/>
              <a:pathLst>
                <a:path w="452" h="570">
                  <a:moveTo>
                    <a:pt x="74" y="570"/>
                  </a:moveTo>
                  <a:lnTo>
                    <a:pt x="74" y="570"/>
                  </a:lnTo>
                  <a:lnTo>
                    <a:pt x="60" y="568"/>
                  </a:lnTo>
                  <a:lnTo>
                    <a:pt x="46" y="564"/>
                  </a:lnTo>
                  <a:lnTo>
                    <a:pt x="32" y="556"/>
                  </a:lnTo>
                  <a:lnTo>
                    <a:pt x="22" y="548"/>
                  </a:lnTo>
                  <a:lnTo>
                    <a:pt x="12" y="536"/>
                  </a:lnTo>
                  <a:lnTo>
                    <a:pt x="6" y="524"/>
                  </a:lnTo>
                  <a:lnTo>
                    <a:pt x="0" y="508"/>
                  </a:lnTo>
                  <a:lnTo>
                    <a:pt x="0" y="494"/>
                  </a:lnTo>
                  <a:lnTo>
                    <a:pt x="0" y="494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0" y="376"/>
                  </a:lnTo>
                  <a:lnTo>
                    <a:pt x="2" y="366"/>
                  </a:lnTo>
                  <a:lnTo>
                    <a:pt x="10" y="344"/>
                  </a:lnTo>
                  <a:lnTo>
                    <a:pt x="10" y="344"/>
                  </a:lnTo>
                  <a:lnTo>
                    <a:pt x="10" y="344"/>
                  </a:lnTo>
                  <a:lnTo>
                    <a:pt x="16" y="334"/>
                  </a:lnTo>
                  <a:lnTo>
                    <a:pt x="22" y="326"/>
                  </a:lnTo>
                  <a:lnTo>
                    <a:pt x="30" y="316"/>
                  </a:lnTo>
                  <a:lnTo>
                    <a:pt x="40" y="308"/>
                  </a:lnTo>
                  <a:lnTo>
                    <a:pt x="40" y="308"/>
                  </a:lnTo>
                  <a:lnTo>
                    <a:pt x="40" y="308"/>
                  </a:lnTo>
                  <a:lnTo>
                    <a:pt x="46" y="304"/>
                  </a:lnTo>
                  <a:lnTo>
                    <a:pt x="54" y="302"/>
                  </a:lnTo>
                  <a:lnTo>
                    <a:pt x="64" y="298"/>
                  </a:lnTo>
                  <a:lnTo>
                    <a:pt x="74" y="298"/>
                  </a:lnTo>
                  <a:lnTo>
                    <a:pt x="74" y="298"/>
                  </a:lnTo>
                  <a:lnTo>
                    <a:pt x="74" y="298"/>
                  </a:lnTo>
                  <a:lnTo>
                    <a:pt x="120" y="298"/>
                  </a:lnTo>
                  <a:lnTo>
                    <a:pt x="120" y="298"/>
                  </a:lnTo>
                  <a:lnTo>
                    <a:pt x="120" y="298"/>
                  </a:lnTo>
                  <a:lnTo>
                    <a:pt x="130" y="300"/>
                  </a:lnTo>
                  <a:lnTo>
                    <a:pt x="138" y="306"/>
                  </a:lnTo>
                  <a:lnTo>
                    <a:pt x="144" y="314"/>
                  </a:lnTo>
                  <a:lnTo>
                    <a:pt x="146" y="324"/>
                  </a:lnTo>
                  <a:lnTo>
                    <a:pt x="146" y="324"/>
                  </a:lnTo>
                  <a:lnTo>
                    <a:pt x="146" y="324"/>
                  </a:lnTo>
                  <a:lnTo>
                    <a:pt x="144" y="336"/>
                  </a:lnTo>
                  <a:lnTo>
                    <a:pt x="138" y="344"/>
                  </a:lnTo>
                  <a:lnTo>
                    <a:pt x="130" y="350"/>
                  </a:lnTo>
                  <a:lnTo>
                    <a:pt x="120" y="352"/>
                  </a:lnTo>
                  <a:lnTo>
                    <a:pt x="120" y="352"/>
                  </a:lnTo>
                  <a:lnTo>
                    <a:pt x="120" y="352"/>
                  </a:lnTo>
                  <a:lnTo>
                    <a:pt x="74" y="352"/>
                  </a:lnTo>
                  <a:lnTo>
                    <a:pt x="74" y="352"/>
                  </a:lnTo>
                  <a:lnTo>
                    <a:pt x="74" y="352"/>
                  </a:lnTo>
                  <a:lnTo>
                    <a:pt x="70" y="354"/>
                  </a:lnTo>
                  <a:lnTo>
                    <a:pt x="70" y="354"/>
                  </a:lnTo>
                  <a:lnTo>
                    <a:pt x="70" y="354"/>
                  </a:lnTo>
                  <a:lnTo>
                    <a:pt x="62" y="362"/>
                  </a:lnTo>
                  <a:lnTo>
                    <a:pt x="62" y="362"/>
                  </a:lnTo>
                  <a:lnTo>
                    <a:pt x="62" y="362"/>
                  </a:lnTo>
                  <a:lnTo>
                    <a:pt x="56" y="376"/>
                  </a:lnTo>
                  <a:lnTo>
                    <a:pt x="54" y="388"/>
                  </a:lnTo>
                  <a:lnTo>
                    <a:pt x="54" y="388"/>
                  </a:lnTo>
                  <a:lnTo>
                    <a:pt x="54" y="494"/>
                  </a:lnTo>
                  <a:lnTo>
                    <a:pt x="54" y="494"/>
                  </a:lnTo>
                  <a:lnTo>
                    <a:pt x="54" y="502"/>
                  </a:lnTo>
                  <a:lnTo>
                    <a:pt x="60" y="510"/>
                  </a:lnTo>
                  <a:lnTo>
                    <a:pt x="66" y="514"/>
                  </a:lnTo>
                  <a:lnTo>
                    <a:pt x="74" y="516"/>
                  </a:lnTo>
                  <a:lnTo>
                    <a:pt x="74" y="516"/>
                  </a:lnTo>
                  <a:lnTo>
                    <a:pt x="376" y="516"/>
                  </a:lnTo>
                  <a:lnTo>
                    <a:pt x="376" y="516"/>
                  </a:lnTo>
                  <a:lnTo>
                    <a:pt x="386" y="514"/>
                  </a:lnTo>
                  <a:lnTo>
                    <a:pt x="392" y="510"/>
                  </a:lnTo>
                  <a:lnTo>
                    <a:pt x="396" y="502"/>
                  </a:lnTo>
                  <a:lnTo>
                    <a:pt x="398" y="494"/>
                  </a:lnTo>
                  <a:lnTo>
                    <a:pt x="398" y="494"/>
                  </a:lnTo>
                  <a:lnTo>
                    <a:pt x="398" y="374"/>
                  </a:lnTo>
                  <a:lnTo>
                    <a:pt x="398" y="374"/>
                  </a:lnTo>
                  <a:lnTo>
                    <a:pt x="396" y="366"/>
                  </a:lnTo>
                  <a:lnTo>
                    <a:pt x="392" y="358"/>
                  </a:lnTo>
                  <a:lnTo>
                    <a:pt x="386" y="354"/>
                  </a:lnTo>
                  <a:lnTo>
                    <a:pt x="376" y="352"/>
                  </a:lnTo>
                  <a:lnTo>
                    <a:pt x="376" y="352"/>
                  </a:lnTo>
                  <a:lnTo>
                    <a:pt x="332" y="352"/>
                  </a:lnTo>
                  <a:lnTo>
                    <a:pt x="332" y="352"/>
                  </a:lnTo>
                  <a:lnTo>
                    <a:pt x="318" y="352"/>
                  </a:lnTo>
                  <a:lnTo>
                    <a:pt x="304" y="348"/>
                  </a:lnTo>
                  <a:lnTo>
                    <a:pt x="292" y="344"/>
                  </a:lnTo>
                  <a:lnTo>
                    <a:pt x="280" y="336"/>
                  </a:lnTo>
                  <a:lnTo>
                    <a:pt x="280" y="336"/>
                  </a:lnTo>
                  <a:lnTo>
                    <a:pt x="280" y="336"/>
                  </a:lnTo>
                  <a:lnTo>
                    <a:pt x="270" y="324"/>
                  </a:lnTo>
                  <a:lnTo>
                    <a:pt x="262" y="312"/>
                  </a:lnTo>
                  <a:lnTo>
                    <a:pt x="258" y="298"/>
                  </a:lnTo>
                  <a:lnTo>
                    <a:pt x="256" y="282"/>
                  </a:lnTo>
                  <a:lnTo>
                    <a:pt x="256" y="282"/>
                  </a:lnTo>
                  <a:lnTo>
                    <a:pt x="256" y="220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6" y="208"/>
                  </a:lnTo>
                  <a:lnTo>
                    <a:pt x="276" y="208"/>
                  </a:lnTo>
                  <a:lnTo>
                    <a:pt x="276" y="208"/>
                  </a:lnTo>
                  <a:lnTo>
                    <a:pt x="282" y="204"/>
                  </a:lnTo>
                  <a:lnTo>
                    <a:pt x="290" y="196"/>
                  </a:lnTo>
                  <a:lnTo>
                    <a:pt x="290" y="196"/>
                  </a:lnTo>
                  <a:lnTo>
                    <a:pt x="290" y="196"/>
                  </a:lnTo>
                  <a:lnTo>
                    <a:pt x="296" y="186"/>
                  </a:lnTo>
                  <a:lnTo>
                    <a:pt x="304" y="172"/>
                  </a:lnTo>
                  <a:lnTo>
                    <a:pt x="308" y="158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08" y="122"/>
                  </a:lnTo>
                  <a:lnTo>
                    <a:pt x="304" y="106"/>
                  </a:lnTo>
                  <a:lnTo>
                    <a:pt x="296" y="92"/>
                  </a:lnTo>
                  <a:lnTo>
                    <a:pt x="284" y="80"/>
                  </a:lnTo>
                  <a:lnTo>
                    <a:pt x="272" y="68"/>
                  </a:lnTo>
                  <a:lnTo>
                    <a:pt x="258" y="60"/>
                  </a:lnTo>
                  <a:lnTo>
                    <a:pt x="242" y="56"/>
                  </a:lnTo>
                  <a:lnTo>
                    <a:pt x="224" y="54"/>
                  </a:lnTo>
                  <a:lnTo>
                    <a:pt x="224" y="54"/>
                  </a:lnTo>
                  <a:lnTo>
                    <a:pt x="224" y="54"/>
                  </a:lnTo>
                  <a:lnTo>
                    <a:pt x="208" y="56"/>
                  </a:lnTo>
                  <a:lnTo>
                    <a:pt x="192" y="60"/>
                  </a:lnTo>
                  <a:lnTo>
                    <a:pt x="178" y="68"/>
                  </a:lnTo>
                  <a:lnTo>
                    <a:pt x="164" y="80"/>
                  </a:lnTo>
                  <a:lnTo>
                    <a:pt x="154" y="92"/>
                  </a:lnTo>
                  <a:lnTo>
                    <a:pt x="146" y="106"/>
                  </a:lnTo>
                  <a:lnTo>
                    <a:pt x="142" y="122"/>
                  </a:lnTo>
                  <a:lnTo>
                    <a:pt x="140" y="140"/>
                  </a:lnTo>
                  <a:lnTo>
                    <a:pt x="140" y="140"/>
                  </a:lnTo>
                  <a:lnTo>
                    <a:pt x="140" y="140"/>
                  </a:lnTo>
                  <a:lnTo>
                    <a:pt x="142" y="158"/>
                  </a:lnTo>
                  <a:lnTo>
                    <a:pt x="148" y="176"/>
                  </a:lnTo>
                  <a:lnTo>
                    <a:pt x="158" y="192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8" y="214"/>
                  </a:lnTo>
                  <a:lnTo>
                    <a:pt x="182" y="224"/>
                  </a:lnTo>
                  <a:lnTo>
                    <a:pt x="180" y="234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68" y="250"/>
                  </a:lnTo>
                  <a:lnTo>
                    <a:pt x="158" y="252"/>
                  </a:lnTo>
                  <a:lnTo>
                    <a:pt x="148" y="252"/>
                  </a:lnTo>
                  <a:lnTo>
                    <a:pt x="138" y="248"/>
                  </a:lnTo>
                  <a:lnTo>
                    <a:pt x="138" y="248"/>
                  </a:lnTo>
                  <a:lnTo>
                    <a:pt x="138" y="248"/>
                  </a:lnTo>
                  <a:lnTo>
                    <a:pt x="126" y="238"/>
                  </a:lnTo>
                  <a:lnTo>
                    <a:pt x="116" y="226"/>
                  </a:lnTo>
                  <a:lnTo>
                    <a:pt x="108" y="214"/>
                  </a:lnTo>
                  <a:lnTo>
                    <a:pt x="100" y="200"/>
                  </a:lnTo>
                  <a:lnTo>
                    <a:pt x="94" y="186"/>
                  </a:lnTo>
                  <a:lnTo>
                    <a:pt x="90" y="170"/>
                  </a:lnTo>
                  <a:lnTo>
                    <a:pt x="86" y="156"/>
                  </a:lnTo>
                  <a:lnTo>
                    <a:pt x="86" y="140"/>
                  </a:lnTo>
                  <a:lnTo>
                    <a:pt x="86" y="140"/>
                  </a:lnTo>
                  <a:lnTo>
                    <a:pt x="86" y="140"/>
                  </a:lnTo>
                  <a:lnTo>
                    <a:pt x="86" y="124"/>
                  </a:lnTo>
                  <a:lnTo>
                    <a:pt x="88" y="112"/>
                  </a:lnTo>
                  <a:lnTo>
                    <a:pt x="92" y="98"/>
                  </a:lnTo>
                  <a:lnTo>
                    <a:pt x="96" y="86"/>
                  </a:lnTo>
                  <a:lnTo>
                    <a:pt x="102" y="72"/>
                  </a:lnTo>
                  <a:lnTo>
                    <a:pt x="110" y="62"/>
                  </a:lnTo>
                  <a:lnTo>
                    <a:pt x="118" y="50"/>
                  </a:lnTo>
                  <a:lnTo>
                    <a:pt x="126" y="42"/>
                  </a:lnTo>
                  <a:lnTo>
                    <a:pt x="136" y="32"/>
                  </a:lnTo>
                  <a:lnTo>
                    <a:pt x="148" y="24"/>
                  </a:lnTo>
                  <a:lnTo>
                    <a:pt x="158" y="18"/>
                  </a:lnTo>
                  <a:lnTo>
                    <a:pt x="170" y="12"/>
                  </a:lnTo>
                  <a:lnTo>
                    <a:pt x="184" y="6"/>
                  </a:lnTo>
                  <a:lnTo>
                    <a:pt x="196" y="4"/>
                  </a:lnTo>
                  <a:lnTo>
                    <a:pt x="210" y="2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38" y="2"/>
                  </a:lnTo>
                  <a:lnTo>
                    <a:pt x="252" y="4"/>
                  </a:lnTo>
                  <a:lnTo>
                    <a:pt x="266" y="6"/>
                  </a:lnTo>
                  <a:lnTo>
                    <a:pt x="278" y="12"/>
                  </a:lnTo>
                  <a:lnTo>
                    <a:pt x="290" y="18"/>
                  </a:lnTo>
                  <a:lnTo>
                    <a:pt x="302" y="24"/>
                  </a:lnTo>
                  <a:lnTo>
                    <a:pt x="314" y="32"/>
                  </a:lnTo>
                  <a:lnTo>
                    <a:pt x="322" y="42"/>
                  </a:lnTo>
                  <a:lnTo>
                    <a:pt x="332" y="50"/>
                  </a:lnTo>
                  <a:lnTo>
                    <a:pt x="340" y="62"/>
                  </a:lnTo>
                  <a:lnTo>
                    <a:pt x="346" y="72"/>
                  </a:lnTo>
                  <a:lnTo>
                    <a:pt x="352" y="86"/>
                  </a:lnTo>
                  <a:lnTo>
                    <a:pt x="358" y="98"/>
                  </a:lnTo>
                  <a:lnTo>
                    <a:pt x="360" y="112"/>
                  </a:lnTo>
                  <a:lnTo>
                    <a:pt x="362" y="124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2" y="154"/>
                  </a:lnTo>
                  <a:lnTo>
                    <a:pt x="360" y="168"/>
                  </a:lnTo>
                  <a:lnTo>
                    <a:pt x="358" y="182"/>
                  </a:lnTo>
                  <a:lnTo>
                    <a:pt x="354" y="194"/>
                  </a:lnTo>
                  <a:lnTo>
                    <a:pt x="342" y="214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20" y="242"/>
                  </a:lnTo>
                  <a:lnTo>
                    <a:pt x="310" y="250"/>
                  </a:lnTo>
                  <a:lnTo>
                    <a:pt x="310" y="250"/>
                  </a:lnTo>
                  <a:lnTo>
                    <a:pt x="310" y="282"/>
                  </a:lnTo>
                  <a:lnTo>
                    <a:pt x="310" y="282"/>
                  </a:lnTo>
                  <a:lnTo>
                    <a:pt x="312" y="290"/>
                  </a:lnTo>
                  <a:lnTo>
                    <a:pt x="314" y="294"/>
                  </a:lnTo>
                  <a:lnTo>
                    <a:pt x="314" y="294"/>
                  </a:lnTo>
                  <a:lnTo>
                    <a:pt x="314" y="294"/>
                  </a:lnTo>
                  <a:lnTo>
                    <a:pt x="320" y="298"/>
                  </a:lnTo>
                  <a:lnTo>
                    <a:pt x="332" y="298"/>
                  </a:lnTo>
                  <a:lnTo>
                    <a:pt x="332" y="298"/>
                  </a:lnTo>
                  <a:lnTo>
                    <a:pt x="376" y="298"/>
                  </a:lnTo>
                  <a:lnTo>
                    <a:pt x="376" y="298"/>
                  </a:lnTo>
                  <a:lnTo>
                    <a:pt x="392" y="300"/>
                  </a:lnTo>
                  <a:lnTo>
                    <a:pt x="406" y="304"/>
                  </a:lnTo>
                  <a:lnTo>
                    <a:pt x="418" y="312"/>
                  </a:lnTo>
                  <a:lnTo>
                    <a:pt x="430" y="320"/>
                  </a:lnTo>
                  <a:lnTo>
                    <a:pt x="440" y="332"/>
                  </a:lnTo>
                  <a:lnTo>
                    <a:pt x="446" y="344"/>
                  </a:lnTo>
                  <a:lnTo>
                    <a:pt x="450" y="360"/>
                  </a:lnTo>
                  <a:lnTo>
                    <a:pt x="452" y="374"/>
                  </a:lnTo>
                  <a:lnTo>
                    <a:pt x="452" y="374"/>
                  </a:lnTo>
                  <a:lnTo>
                    <a:pt x="452" y="494"/>
                  </a:lnTo>
                  <a:lnTo>
                    <a:pt x="452" y="494"/>
                  </a:lnTo>
                  <a:lnTo>
                    <a:pt x="450" y="508"/>
                  </a:lnTo>
                  <a:lnTo>
                    <a:pt x="446" y="524"/>
                  </a:lnTo>
                  <a:lnTo>
                    <a:pt x="440" y="536"/>
                  </a:lnTo>
                  <a:lnTo>
                    <a:pt x="430" y="548"/>
                  </a:lnTo>
                  <a:lnTo>
                    <a:pt x="418" y="556"/>
                  </a:lnTo>
                  <a:lnTo>
                    <a:pt x="406" y="564"/>
                  </a:lnTo>
                  <a:lnTo>
                    <a:pt x="392" y="568"/>
                  </a:lnTo>
                  <a:lnTo>
                    <a:pt x="376" y="570"/>
                  </a:lnTo>
                  <a:lnTo>
                    <a:pt x="376" y="570"/>
                  </a:lnTo>
                  <a:lnTo>
                    <a:pt x="74" y="570"/>
                  </a:lnTo>
                  <a:lnTo>
                    <a:pt x="74" y="57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263F6F1-DC08-600D-0F98-B8DD4BE8FDA2}"/>
                </a:ext>
              </a:extLst>
            </p:cNvPr>
            <p:cNvSpPr txBox="1"/>
            <p:nvPr/>
          </p:nvSpPr>
          <p:spPr>
            <a:xfrm>
              <a:off x="1763610" y="6047790"/>
              <a:ext cx="277322" cy="393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0B19B262-B907-B6DE-A4C1-FDFD2AB46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580" y="5877340"/>
              <a:ext cx="283483" cy="331904"/>
            </a:xfrm>
            <a:custGeom>
              <a:avLst/>
              <a:gdLst/>
              <a:ahLst/>
              <a:cxnLst>
                <a:cxn ang="0">
                  <a:pos x="46" y="564"/>
                </a:cxn>
                <a:cxn ang="0">
                  <a:pos x="6" y="524"/>
                </a:cxn>
                <a:cxn ang="0">
                  <a:pos x="0" y="388"/>
                </a:cxn>
                <a:cxn ang="0">
                  <a:pos x="10" y="344"/>
                </a:cxn>
                <a:cxn ang="0">
                  <a:pos x="22" y="326"/>
                </a:cxn>
                <a:cxn ang="0">
                  <a:pos x="40" y="308"/>
                </a:cxn>
                <a:cxn ang="0">
                  <a:pos x="74" y="298"/>
                </a:cxn>
                <a:cxn ang="0">
                  <a:pos x="120" y="298"/>
                </a:cxn>
                <a:cxn ang="0">
                  <a:pos x="144" y="314"/>
                </a:cxn>
                <a:cxn ang="0">
                  <a:pos x="144" y="336"/>
                </a:cxn>
                <a:cxn ang="0">
                  <a:pos x="120" y="352"/>
                </a:cxn>
                <a:cxn ang="0">
                  <a:pos x="74" y="352"/>
                </a:cxn>
                <a:cxn ang="0">
                  <a:pos x="62" y="362"/>
                </a:cxn>
                <a:cxn ang="0">
                  <a:pos x="54" y="388"/>
                </a:cxn>
                <a:cxn ang="0">
                  <a:pos x="54" y="502"/>
                </a:cxn>
                <a:cxn ang="0">
                  <a:pos x="74" y="516"/>
                </a:cxn>
                <a:cxn ang="0">
                  <a:pos x="392" y="510"/>
                </a:cxn>
                <a:cxn ang="0">
                  <a:pos x="398" y="374"/>
                </a:cxn>
                <a:cxn ang="0">
                  <a:pos x="386" y="354"/>
                </a:cxn>
                <a:cxn ang="0">
                  <a:pos x="332" y="352"/>
                </a:cxn>
                <a:cxn ang="0">
                  <a:pos x="280" y="336"/>
                </a:cxn>
                <a:cxn ang="0">
                  <a:pos x="262" y="312"/>
                </a:cxn>
                <a:cxn ang="0">
                  <a:pos x="256" y="220"/>
                </a:cxn>
                <a:cxn ang="0">
                  <a:pos x="270" y="212"/>
                </a:cxn>
                <a:cxn ang="0">
                  <a:pos x="276" y="208"/>
                </a:cxn>
                <a:cxn ang="0">
                  <a:pos x="290" y="196"/>
                </a:cxn>
                <a:cxn ang="0">
                  <a:pos x="310" y="140"/>
                </a:cxn>
                <a:cxn ang="0">
                  <a:pos x="304" y="106"/>
                </a:cxn>
                <a:cxn ang="0">
                  <a:pos x="258" y="60"/>
                </a:cxn>
                <a:cxn ang="0">
                  <a:pos x="224" y="54"/>
                </a:cxn>
                <a:cxn ang="0">
                  <a:pos x="164" y="80"/>
                </a:cxn>
                <a:cxn ang="0">
                  <a:pos x="140" y="140"/>
                </a:cxn>
                <a:cxn ang="0">
                  <a:pos x="148" y="176"/>
                </a:cxn>
                <a:cxn ang="0">
                  <a:pos x="172" y="206"/>
                </a:cxn>
                <a:cxn ang="0">
                  <a:pos x="176" y="244"/>
                </a:cxn>
                <a:cxn ang="0">
                  <a:pos x="158" y="252"/>
                </a:cxn>
                <a:cxn ang="0">
                  <a:pos x="138" y="248"/>
                </a:cxn>
                <a:cxn ang="0">
                  <a:pos x="100" y="200"/>
                </a:cxn>
                <a:cxn ang="0">
                  <a:pos x="86" y="140"/>
                </a:cxn>
                <a:cxn ang="0">
                  <a:pos x="88" y="112"/>
                </a:cxn>
                <a:cxn ang="0">
                  <a:pos x="110" y="62"/>
                </a:cxn>
                <a:cxn ang="0">
                  <a:pos x="148" y="24"/>
                </a:cxn>
                <a:cxn ang="0">
                  <a:pos x="196" y="4"/>
                </a:cxn>
                <a:cxn ang="0">
                  <a:pos x="224" y="0"/>
                </a:cxn>
                <a:cxn ang="0">
                  <a:pos x="278" y="12"/>
                </a:cxn>
                <a:cxn ang="0">
                  <a:pos x="322" y="42"/>
                </a:cxn>
                <a:cxn ang="0">
                  <a:pos x="352" y="86"/>
                </a:cxn>
                <a:cxn ang="0">
                  <a:pos x="364" y="140"/>
                </a:cxn>
                <a:cxn ang="0">
                  <a:pos x="360" y="168"/>
                </a:cxn>
                <a:cxn ang="0">
                  <a:pos x="330" y="230"/>
                </a:cxn>
                <a:cxn ang="0">
                  <a:pos x="310" y="250"/>
                </a:cxn>
                <a:cxn ang="0">
                  <a:pos x="312" y="290"/>
                </a:cxn>
                <a:cxn ang="0">
                  <a:pos x="320" y="298"/>
                </a:cxn>
                <a:cxn ang="0">
                  <a:pos x="376" y="298"/>
                </a:cxn>
                <a:cxn ang="0">
                  <a:pos x="430" y="320"/>
                </a:cxn>
                <a:cxn ang="0">
                  <a:pos x="452" y="374"/>
                </a:cxn>
                <a:cxn ang="0">
                  <a:pos x="450" y="508"/>
                </a:cxn>
                <a:cxn ang="0">
                  <a:pos x="418" y="556"/>
                </a:cxn>
                <a:cxn ang="0">
                  <a:pos x="376" y="570"/>
                </a:cxn>
              </a:cxnLst>
              <a:rect l="0" t="0" r="r" b="b"/>
              <a:pathLst>
                <a:path w="452" h="570">
                  <a:moveTo>
                    <a:pt x="74" y="570"/>
                  </a:moveTo>
                  <a:lnTo>
                    <a:pt x="74" y="570"/>
                  </a:lnTo>
                  <a:lnTo>
                    <a:pt x="60" y="568"/>
                  </a:lnTo>
                  <a:lnTo>
                    <a:pt x="46" y="564"/>
                  </a:lnTo>
                  <a:lnTo>
                    <a:pt x="32" y="556"/>
                  </a:lnTo>
                  <a:lnTo>
                    <a:pt x="22" y="548"/>
                  </a:lnTo>
                  <a:lnTo>
                    <a:pt x="12" y="536"/>
                  </a:lnTo>
                  <a:lnTo>
                    <a:pt x="6" y="524"/>
                  </a:lnTo>
                  <a:lnTo>
                    <a:pt x="0" y="508"/>
                  </a:lnTo>
                  <a:lnTo>
                    <a:pt x="0" y="494"/>
                  </a:lnTo>
                  <a:lnTo>
                    <a:pt x="0" y="494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0" y="376"/>
                  </a:lnTo>
                  <a:lnTo>
                    <a:pt x="2" y="366"/>
                  </a:lnTo>
                  <a:lnTo>
                    <a:pt x="10" y="344"/>
                  </a:lnTo>
                  <a:lnTo>
                    <a:pt x="10" y="344"/>
                  </a:lnTo>
                  <a:lnTo>
                    <a:pt x="10" y="344"/>
                  </a:lnTo>
                  <a:lnTo>
                    <a:pt x="16" y="334"/>
                  </a:lnTo>
                  <a:lnTo>
                    <a:pt x="22" y="326"/>
                  </a:lnTo>
                  <a:lnTo>
                    <a:pt x="30" y="316"/>
                  </a:lnTo>
                  <a:lnTo>
                    <a:pt x="40" y="308"/>
                  </a:lnTo>
                  <a:lnTo>
                    <a:pt x="40" y="308"/>
                  </a:lnTo>
                  <a:lnTo>
                    <a:pt x="40" y="308"/>
                  </a:lnTo>
                  <a:lnTo>
                    <a:pt x="46" y="304"/>
                  </a:lnTo>
                  <a:lnTo>
                    <a:pt x="54" y="302"/>
                  </a:lnTo>
                  <a:lnTo>
                    <a:pt x="64" y="298"/>
                  </a:lnTo>
                  <a:lnTo>
                    <a:pt x="74" y="298"/>
                  </a:lnTo>
                  <a:lnTo>
                    <a:pt x="74" y="298"/>
                  </a:lnTo>
                  <a:lnTo>
                    <a:pt x="74" y="298"/>
                  </a:lnTo>
                  <a:lnTo>
                    <a:pt x="120" y="298"/>
                  </a:lnTo>
                  <a:lnTo>
                    <a:pt x="120" y="298"/>
                  </a:lnTo>
                  <a:lnTo>
                    <a:pt x="120" y="298"/>
                  </a:lnTo>
                  <a:lnTo>
                    <a:pt x="130" y="300"/>
                  </a:lnTo>
                  <a:lnTo>
                    <a:pt x="138" y="306"/>
                  </a:lnTo>
                  <a:lnTo>
                    <a:pt x="144" y="314"/>
                  </a:lnTo>
                  <a:lnTo>
                    <a:pt x="146" y="324"/>
                  </a:lnTo>
                  <a:lnTo>
                    <a:pt x="146" y="324"/>
                  </a:lnTo>
                  <a:lnTo>
                    <a:pt x="146" y="324"/>
                  </a:lnTo>
                  <a:lnTo>
                    <a:pt x="144" y="336"/>
                  </a:lnTo>
                  <a:lnTo>
                    <a:pt x="138" y="344"/>
                  </a:lnTo>
                  <a:lnTo>
                    <a:pt x="130" y="350"/>
                  </a:lnTo>
                  <a:lnTo>
                    <a:pt x="120" y="352"/>
                  </a:lnTo>
                  <a:lnTo>
                    <a:pt x="120" y="352"/>
                  </a:lnTo>
                  <a:lnTo>
                    <a:pt x="120" y="352"/>
                  </a:lnTo>
                  <a:lnTo>
                    <a:pt x="74" y="352"/>
                  </a:lnTo>
                  <a:lnTo>
                    <a:pt x="74" y="352"/>
                  </a:lnTo>
                  <a:lnTo>
                    <a:pt x="74" y="352"/>
                  </a:lnTo>
                  <a:lnTo>
                    <a:pt x="70" y="354"/>
                  </a:lnTo>
                  <a:lnTo>
                    <a:pt x="70" y="354"/>
                  </a:lnTo>
                  <a:lnTo>
                    <a:pt x="70" y="354"/>
                  </a:lnTo>
                  <a:lnTo>
                    <a:pt x="62" y="362"/>
                  </a:lnTo>
                  <a:lnTo>
                    <a:pt x="62" y="362"/>
                  </a:lnTo>
                  <a:lnTo>
                    <a:pt x="62" y="362"/>
                  </a:lnTo>
                  <a:lnTo>
                    <a:pt x="56" y="376"/>
                  </a:lnTo>
                  <a:lnTo>
                    <a:pt x="54" y="388"/>
                  </a:lnTo>
                  <a:lnTo>
                    <a:pt x="54" y="388"/>
                  </a:lnTo>
                  <a:lnTo>
                    <a:pt x="54" y="494"/>
                  </a:lnTo>
                  <a:lnTo>
                    <a:pt x="54" y="494"/>
                  </a:lnTo>
                  <a:lnTo>
                    <a:pt x="54" y="502"/>
                  </a:lnTo>
                  <a:lnTo>
                    <a:pt x="60" y="510"/>
                  </a:lnTo>
                  <a:lnTo>
                    <a:pt x="66" y="514"/>
                  </a:lnTo>
                  <a:lnTo>
                    <a:pt x="74" y="516"/>
                  </a:lnTo>
                  <a:lnTo>
                    <a:pt x="74" y="516"/>
                  </a:lnTo>
                  <a:lnTo>
                    <a:pt x="376" y="516"/>
                  </a:lnTo>
                  <a:lnTo>
                    <a:pt x="376" y="516"/>
                  </a:lnTo>
                  <a:lnTo>
                    <a:pt x="386" y="514"/>
                  </a:lnTo>
                  <a:lnTo>
                    <a:pt x="392" y="510"/>
                  </a:lnTo>
                  <a:lnTo>
                    <a:pt x="396" y="502"/>
                  </a:lnTo>
                  <a:lnTo>
                    <a:pt x="398" y="494"/>
                  </a:lnTo>
                  <a:lnTo>
                    <a:pt x="398" y="494"/>
                  </a:lnTo>
                  <a:lnTo>
                    <a:pt x="398" y="374"/>
                  </a:lnTo>
                  <a:lnTo>
                    <a:pt x="398" y="374"/>
                  </a:lnTo>
                  <a:lnTo>
                    <a:pt x="396" y="366"/>
                  </a:lnTo>
                  <a:lnTo>
                    <a:pt x="392" y="358"/>
                  </a:lnTo>
                  <a:lnTo>
                    <a:pt x="386" y="354"/>
                  </a:lnTo>
                  <a:lnTo>
                    <a:pt x="376" y="352"/>
                  </a:lnTo>
                  <a:lnTo>
                    <a:pt x="376" y="352"/>
                  </a:lnTo>
                  <a:lnTo>
                    <a:pt x="332" y="352"/>
                  </a:lnTo>
                  <a:lnTo>
                    <a:pt x="332" y="352"/>
                  </a:lnTo>
                  <a:lnTo>
                    <a:pt x="318" y="352"/>
                  </a:lnTo>
                  <a:lnTo>
                    <a:pt x="304" y="348"/>
                  </a:lnTo>
                  <a:lnTo>
                    <a:pt x="292" y="344"/>
                  </a:lnTo>
                  <a:lnTo>
                    <a:pt x="280" y="336"/>
                  </a:lnTo>
                  <a:lnTo>
                    <a:pt x="280" y="336"/>
                  </a:lnTo>
                  <a:lnTo>
                    <a:pt x="280" y="336"/>
                  </a:lnTo>
                  <a:lnTo>
                    <a:pt x="270" y="324"/>
                  </a:lnTo>
                  <a:lnTo>
                    <a:pt x="262" y="312"/>
                  </a:lnTo>
                  <a:lnTo>
                    <a:pt x="258" y="298"/>
                  </a:lnTo>
                  <a:lnTo>
                    <a:pt x="256" y="282"/>
                  </a:lnTo>
                  <a:lnTo>
                    <a:pt x="256" y="282"/>
                  </a:lnTo>
                  <a:lnTo>
                    <a:pt x="256" y="220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76" y="208"/>
                  </a:lnTo>
                  <a:lnTo>
                    <a:pt x="276" y="208"/>
                  </a:lnTo>
                  <a:lnTo>
                    <a:pt x="276" y="208"/>
                  </a:lnTo>
                  <a:lnTo>
                    <a:pt x="282" y="204"/>
                  </a:lnTo>
                  <a:lnTo>
                    <a:pt x="290" y="196"/>
                  </a:lnTo>
                  <a:lnTo>
                    <a:pt x="290" y="196"/>
                  </a:lnTo>
                  <a:lnTo>
                    <a:pt x="290" y="196"/>
                  </a:lnTo>
                  <a:lnTo>
                    <a:pt x="296" y="186"/>
                  </a:lnTo>
                  <a:lnTo>
                    <a:pt x="304" y="172"/>
                  </a:lnTo>
                  <a:lnTo>
                    <a:pt x="308" y="158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08" y="122"/>
                  </a:lnTo>
                  <a:lnTo>
                    <a:pt x="304" y="106"/>
                  </a:lnTo>
                  <a:lnTo>
                    <a:pt x="296" y="92"/>
                  </a:lnTo>
                  <a:lnTo>
                    <a:pt x="284" y="80"/>
                  </a:lnTo>
                  <a:lnTo>
                    <a:pt x="272" y="68"/>
                  </a:lnTo>
                  <a:lnTo>
                    <a:pt x="258" y="60"/>
                  </a:lnTo>
                  <a:lnTo>
                    <a:pt x="242" y="56"/>
                  </a:lnTo>
                  <a:lnTo>
                    <a:pt x="224" y="54"/>
                  </a:lnTo>
                  <a:lnTo>
                    <a:pt x="224" y="54"/>
                  </a:lnTo>
                  <a:lnTo>
                    <a:pt x="224" y="54"/>
                  </a:lnTo>
                  <a:lnTo>
                    <a:pt x="208" y="56"/>
                  </a:lnTo>
                  <a:lnTo>
                    <a:pt x="192" y="60"/>
                  </a:lnTo>
                  <a:lnTo>
                    <a:pt x="178" y="68"/>
                  </a:lnTo>
                  <a:lnTo>
                    <a:pt x="164" y="80"/>
                  </a:lnTo>
                  <a:lnTo>
                    <a:pt x="154" y="92"/>
                  </a:lnTo>
                  <a:lnTo>
                    <a:pt x="146" y="106"/>
                  </a:lnTo>
                  <a:lnTo>
                    <a:pt x="142" y="122"/>
                  </a:lnTo>
                  <a:lnTo>
                    <a:pt x="140" y="140"/>
                  </a:lnTo>
                  <a:lnTo>
                    <a:pt x="140" y="140"/>
                  </a:lnTo>
                  <a:lnTo>
                    <a:pt x="140" y="140"/>
                  </a:lnTo>
                  <a:lnTo>
                    <a:pt x="142" y="158"/>
                  </a:lnTo>
                  <a:lnTo>
                    <a:pt x="148" y="176"/>
                  </a:lnTo>
                  <a:lnTo>
                    <a:pt x="158" y="192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8" y="214"/>
                  </a:lnTo>
                  <a:lnTo>
                    <a:pt x="182" y="224"/>
                  </a:lnTo>
                  <a:lnTo>
                    <a:pt x="180" y="234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68" y="250"/>
                  </a:lnTo>
                  <a:lnTo>
                    <a:pt x="158" y="252"/>
                  </a:lnTo>
                  <a:lnTo>
                    <a:pt x="148" y="252"/>
                  </a:lnTo>
                  <a:lnTo>
                    <a:pt x="138" y="248"/>
                  </a:lnTo>
                  <a:lnTo>
                    <a:pt x="138" y="248"/>
                  </a:lnTo>
                  <a:lnTo>
                    <a:pt x="138" y="248"/>
                  </a:lnTo>
                  <a:lnTo>
                    <a:pt x="126" y="238"/>
                  </a:lnTo>
                  <a:lnTo>
                    <a:pt x="116" y="226"/>
                  </a:lnTo>
                  <a:lnTo>
                    <a:pt x="108" y="214"/>
                  </a:lnTo>
                  <a:lnTo>
                    <a:pt x="100" y="200"/>
                  </a:lnTo>
                  <a:lnTo>
                    <a:pt x="94" y="186"/>
                  </a:lnTo>
                  <a:lnTo>
                    <a:pt x="90" y="170"/>
                  </a:lnTo>
                  <a:lnTo>
                    <a:pt x="86" y="156"/>
                  </a:lnTo>
                  <a:lnTo>
                    <a:pt x="86" y="140"/>
                  </a:lnTo>
                  <a:lnTo>
                    <a:pt x="86" y="140"/>
                  </a:lnTo>
                  <a:lnTo>
                    <a:pt x="86" y="140"/>
                  </a:lnTo>
                  <a:lnTo>
                    <a:pt x="86" y="124"/>
                  </a:lnTo>
                  <a:lnTo>
                    <a:pt x="88" y="112"/>
                  </a:lnTo>
                  <a:lnTo>
                    <a:pt x="92" y="98"/>
                  </a:lnTo>
                  <a:lnTo>
                    <a:pt x="96" y="86"/>
                  </a:lnTo>
                  <a:lnTo>
                    <a:pt x="102" y="72"/>
                  </a:lnTo>
                  <a:lnTo>
                    <a:pt x="110" y="62"/>
                  </a:lnTo>
                  <a:lnTo>
                    <a:pt x="118" y="50"/>
                  </a:lnTo>
                  <a:lnTo>
                    <a:pt x="126" y="42"/>
                  </a:lnTo>
                  <a:lnTo>
                    <a:pt x="136" y="32"/>
                  </a:lnTo>
                  <a:lnTo>
                    <a:pt x="148" y="24"/>
                  </a:lnTo>
                  <a:lnTo>
                    <a:pt x="158" y="18"/>
                  </a:lnTo>
                  <a:lnTo>
                    <a:pt x="170" y="12"/>
                  </a:lnTo>
                  <a:lnTo>
                    <a:pt x="184" y="6"/>
                  </a:lnTo>
                  <a:lnTo>
                    <a:pt x="196" y="4"/>
                  </a:lnTo>
                  <a:lnTo>
                    <a:pt x="210" y="2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38" y="2"/>
                  </a:lnTo>
                  <a:lnTo>
                    <a:pt x="252" y="4"/>
                  </a:lnTo>
                  <a:lnTo>
                    <a:pt x="266" y="6"/>
                  </a:lnTo>
                  <a:lnTo>
                    <a:pt x="278" y="12"/>
                  </a:lnTo>
                  <a:lnTo>
                    <a:pt x="290" y="18"/>
                  </a:lnTo>
                  <a:lnTo>
                    <a:pt x="302" y="24"/>
                  </a:lnTo>
                  <a:lnTo>
                    <a:pt x="314" y="32"/>
                  </a:lnTo>
                  <a:lnTo>
                    <a:pt x="322" y="42"/>
                  </a:lnTo>
                  <a:lnTo>
                    <a:pt x="332" y="50"/>
                  </a:lnTo>
                  <a:lnTo>
                    <a:pt x="340" y="62"/>
                  </a:lnTo>
                  <a:lnTo>
                    <a:pt x="346" y="72"/>
                  </a:lnTo>
                  <a:lnTo>
                    <a:pt x="352" y="86"/>
                  </a:lnTo>
                  <a:lnTo>
                    <a:pt x="358" y="98"/>
                  </a:lnTo>
                  <a:lnTo>
                    <a:pt x="360" y="112"/>
                  </a:lnTo>
                  <a:lnTo>
                    <a:pt x="362" y="124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2" y="154"/>
                  </a:lnTo>
                  <a:lnTo>
                    <a:pt x="360" y="168"/>
                  </a:lnTo>
                  <a:lnTo>
                    <a:pt x="358" y="182"/>
                  </a:lnTo>
                  <a:lnTo>
                    <a:pt x="354" y="194"/>
                  </a:lnTo>
                  <a:lnTo>
                    <a:pt x="342" y="214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30" y="230"/>
                  </a:lnTo>
                  <a:lnTo>
                    <a:pt x="320" y="242"/>
                  </a:lnTo>
                  <a:lnTo>
                    <a:pt x="310" y="250"/>
                  </a:lnTo>
                  <a:lnTo>
                    <a:pt x="310" y="250"/>
                  </a:lnTo>
                  <a:lnTo>
                    <a:pt x="310" y="282"/>
                  </a:lnTo>
                  <a:lnTo>
                    <a:pt x="310" y="282"/>
                  </a:lnTo>
                  <a:lnTo>
                    <a:pt x="312" y="290"/>
                  </a:lnTo>
                  <a:lnTo>
                    <a:pt x="314" y="294"/>
                  </a:lnTo>
                  <a:lnTo>
                    <a:pt x="314" y="294"/>
                  </a:lnTo>
                  <a:lnTo>
                    <a:pt x="314" y="294"/>
                  </a:lnTo>
                  <a:lnTo>
                    <a:pt x="320" y="298"/>
                  </a:lnTo>
                  <a:lnTo>
                    <a:pt x="332" y="298"/>
                  </a:lnTo>
                  <a:lnTo>
                    <a:pt x="332" y="298"/>
                  </a:lnTo>
                  <a:lnTo>
                    <a:pt x="376" y="298"/>
                  </a:lnTo>
                  <a:lnTo>
                    <a:pt x="376" y="298"/>
                  </a:lnTo>
                  <a:lnTo>
                    <a:pt x="392" y="300"/>
                  </a:lnTo>
                  <a:lnTo>
                    <a:pt x="406" y="304"/>
                  </a:lnTo>
                  <a:lnTo>
                    <a:pt x="418" y="312"/>
                  </a:lnTo>
                  <a:lnTo>
                    <a:pt x="430" y="320"/>
                  </a:lnTo>
                  <a:lnTo>
                    <a:pt x="440" y="332"/>
                  </a:lnTo>
                  <a:lnTo>
                    <a:pt x="446" y="344"/>
                  </a:lnTo>
                  <a:lnTo>
                    <a:pt x="450" y="360"/>
                  </a:lnTo>
                  <a:lnTo>
                    <a:pt x="452" y="374"/>
                  </a:lnTo>
                  <a:lnTo>
                    <a:pt x="452" y="374"/>
                  </a:lnTo>
                  <a:lnTo>
                    <a:pt x="452" y="494"/>
                  </a:lnTo>
                  <a:lnTo>
                    <a:pt x="452" y="494"/>
                  </a:lnTo>
                  <a:lnTo>
                    <a:pt x="450" y="508"/>
                  </a:lnTo>
                  <a:lnTo>
                    <a:pt x="446" y="524"/>
                  </a:lnTo>
                  <a:lnTo>
                    <a:pt x="440" y="536"/>
                  </a:lnTo>
                  <a:lnTo>
                    <a:pt x="430" y="548"/>
                  </a:lnTo>
                  <a:lnTo>
                    <a:pt x="418" y="556"/>
                  </a:lnTo>
                  <a:lnTo>
                    <a:pt x="406" y="564"/>
                  </a:lnTo>
                  <a:lnTo>
                    <a:pt x="392" y="568"/>
                  </a:lnTo>
                  <a:lnTo>
                    <a:pt x="376" y="570"/>
                  </a:lnTo>
                  <a:lnTo>
                    <a:pt x="376" y="570"/>
                  </a:lnTo>
                  <a:lnTo>
                    <a:pt x="74" y="570"/>
                  </a:lnTo>
                  <a:lnTo>
                    <a:pt x="74" y="57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Rectangle 24">
            <a:extLst>
              <a:ext uri="{FF2B5EF4-FFF2-40B4-BE49-F238E27FC236}">
                <a16:creationId xmlns:a16="http://schemas.microsoft.com/office/drawing/2014/main" id="{1B72A775-D689-6B68-CE96-4420FA681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156" y="6643196"/>
            <a:ext cx="233237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chemeClr val="bg1"/>
                </a:solidFill>
                <a:cs typeface="Arial" panose="020B0604020202020204" pitchFamily="34" charset="0"/>
              </a:rPr>
              <a:t>Fonte: 3M Health Information Systems</a:t>
            </a:r>
          </a:p>
        </p:txBody>
      </p:sp>
    </p:spTree>
    <p:extLst>
      <p:ext uri="{BB962C8B-B14F-4D97-AF65-F5344CB8AC3E}">
        <p14:creationId xmlns:p14="http://schemas.microsoft.com/office/powerpoint/2010/main" val="1858426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ihandform: Form 25">
            <a:extLst>
              <a:ext uri="{FF2B5EF4-FFF2-40B4-BE49-F238E27FC236}">
                <a16:creationId xmlns:a16="http://schemas.microsoft.com/office/drawing/2014/main" id="{16BB7F6B-B9BE-20C3-6B84-AC65A9658154}"/>
              </a:ext>
            </a:extLst>
          </p:cNvPr>
          <p:cNvSpPr/>
          <p:nvPr/>
        </p:nvSpPr>
        <p:spPr>
          <a:xfrm>
            <a:off x="369620" y="0"/>
            <a:ext cx="11828024" cy="6851037"/>
          </a:xfrm>
          <a:custGeom>
            <a:avLst/>
            <a:gdLst>
              <a:gd name="connsiteX0" fmla="*/ 1119226 w 11272724"/>
              <a:gd name="connsiteY0" fmla="*/ 14631 h 6195975"/>
              <a:gd name="connsiteX1" fmla="*/ 4484218 w 11272724"/>
              <a:gd name="connsiteY1" fmla="*/ 2691994 h 6195975"/>
              <a:gd name="connsiteX2" fmla="*/ 11272724 w 11272724"/>
              <a:gd name="connsiteY2" fmla="*/ 4542739 h 6195975"/>
              <a:gd name="connsiteX3" fmla="*/ 11272724 w 11272724"/>
              <a:gd name="connsiteY3" fmla="*/ 6195975 h 6195975"/>
              <a:gd name="connsiteX4" fmla="*/ 3708807 w 11272724"/>
              <a:gd name="connsiteY4" fmla="*/ 3869741 h 6195975"/>
              <a:gd name="connsiteX5" fmla="*/ 0 w 11272724"/>
              <a:gd name="connsiteY5" fmla="*/ 0 h 6195975"/>
              <a:gd name="connsiteX6" fmla="*/ 1119226 w 11272724"/>
              <a:gd name="connsiteY6" fmla="*/ 14631 h 6195975"/>
              <a:gd name="connsiteX0" fmla="*/ 1119226 w 11272724"/>
              <a:gd name="connsiteY0" fmla="*/ 14631 h 6195975"/>
              <a:gd name="connsiteX1" fmla="*/ 4484218 w 11272724"/>
              <a:gd name="connsiteY1" fmla="*/ 2691994 h 6195975"/>
              <a:gd name="connsiteX2" fmla="*/ 11272724 w 11272724"/>
              <a:gd name="connsiteY2" fmla="*/ 4542739 h 6195975"/>
              <a:gd name="connsiteX3" fmla="*/ 11272724 w 11272724"/>
              <a:gd name="connsiteY3" fmla="*/ 6195975 h 6195975"/>
              <a:gd name="connsiteX4" fmla="*/ 3708807 w 11272724"/>
              <a:gd name="connsiteY4" fmla="*/ 3869741 h 6195975"/>
              <a:gd name="connsiteX5" fmla="*/ 0 w 11272724"/>
              <a:gd name="connsiteY5" fmla="*/ 0 h 6195975"/>
              <a:gd name="connsiteX6" fmla="*/ 1119226 w 11272724"/>
              <a:gd name="connsiteY6" fmla="*/ 14631 h 6195975"/>
              <a:gd name="connsiteX0" fmla="*/ 1119226 w 11272724"/>
              <a:gd name="connsiteY0" fmla="*/ 14631 h 6195975"/>
              <a:gd name="connsiteX1" fmla="*/ 4484218 w 11272724"/>
              <a:gd name="connsiteY1" fmla="*/ 2691994 h 6195975"/>
              <a:gd name="connsiteX2" fmla="*/ 11272724 w 11272724"/>
              <a:gd name="connsiteY2" fmla="*/ 4542739 h 6195975"/>
              <a:gd name="connsiteX3" fmla="*/ 11272724 w 11272724"/>
              <a:gd name="connsiteY3" fmla="*/ 6195975 h 6195975"/>
              <a:gd name="connsiteX4" fmla="*/ 3708807 w 11272724"/>
              <a:gd name="connsiteY4" fmla="*/ 3869741 h 6195975"/>
              <a:gd name="connsiteX5" fmla="*/ 0 w 11272724"/>
              <a:gd name="connsiteY5" fmla="*/ 0 h 6195975"/>
              <a:gd name="connsiteX6" fmla="*/ 1119226 w 11272724"/>
              <a:gd name="connsiteY6" fmla="*/ 14631 h 6195975"/>
              <a:gd name="connsiteX0" fmla="*/ 1119226 w 11272724"/>
              <a:gd name="connsiteY0" fmla="*/ 14631 h 6195975"/>
              <a:gd name="connsiteX1" fmla="*/ 4484218 w 11272724"/>
              <a:gd name="connsiteY1" fmla="*/ 2691994 h 6195975"/>
              <a:gd name="connsiteX2" fmla="*/ 11272724 w 11272724"/>
              <a:gd name="connsiteY2" fmla="*/ 4542739 h 6195975"/>
              <a:gd name="connsiteX3" fmla="*/ 11272724 w 11272724"/>
              <a:gd name="connsiteY3" fmla="*/ 6195975 h 6195975"/>
              <a:gd name="connsiteX4" fmla="*/ 3708807 w 11272724"/>
              <a:gd name="connsiteY4" fmla="*/ 3869741 h 6195975"/>
              <a:gd name="connsiteX5" fmla="*/ 0 w 11272724"/>
              <a:gd name="connsiteY5" fmla="*/ 0 h 6195975"/>
              <a:gd name="connsiteX6" fmla="*/ 1119226 w 11272724"/>
              <a:gd name="connsiteY6" fmla="*/ 14631 h 6195975"/>
              <a:gd name="connsiteX0" fmla="*/ 1119226 w 11272724"/>
              <a:gd name="connsiteY0" fmla="*/ 14631 h 6195975"/>
              <a:gd name="connsiteX1" fmla="*/ 4294022 w 11272724"/>
              <a:gd name="connsiteY1" fmla="*/ 2830983 h 6195975"/>
              <a:gd name="connsiteX2" fmla="*/ 11272724 w 11272724"/>
              <a:gd name="connsiteY2" fmla="*/ 4542739 h 6195975"/>
              <a:gd name="connsiteX3" fmla="*/ 11272724 w 11272724"/>
              <a:gd name="connsiteY3" fmla="*/ 6195975 h 6195975"/>
              <a:gd name="connsiteX4" fmla="*/ 3708807 w 11272724"/>
              <a:gd name="connsiteY4" fmla="*/ 3869741 h 6195975"/>
              <a:gd name="connsiteX5" fmla="*/ 0 w 11272724"/>
              <a:gd name="connsiteY5" fmla="*/ 0 h 6195975"/>
              <a:gd name="connsiteX6" fmla="*/ 1119226 w 11272724"/>
              <a:gd name="connsiteY6" fmla="*/ 14631 h 6195975"/>
              <a:gd name="connsiteX0" fmla="*/ 1119226 w 11272724"/>
              <a:gd name="connsiteY0" fmla="*/ 14631 h 6195975"/>
              <a:gd name="connsiteX1" fmla="*/ 4294022 w 11272724"/>
              <a:gd name="connsiteY1" fmla="*/ 2830983 h 6195975"/>
              <a:gd name="connsiteX2" fmla="*/ 11272724 w 11272724"/>
              <a:gd name="connsiteY2" fmla="*/ 4542739 h 6195975"/>
              <a:gd name="connsiteX3" fmla="*/ 11272724 w 11272724"/>
              <a:gd name="connsiteY3" fmla="*/ 6195975 h 6195975"/>
              <a:gd name="connsiteX4" fmla="*/ 3708807 w 11272724"/>
              <a:gd name="connsiteY4" fmla="*/ 3869741 h 6195975"/>
              <a:gd name="connsiteX5" fmla="*/ 0 w 11272724"/>
              <a:gd name="connsiteY5" fmla="*/ 0 h 6195975"/>
              <a:gd name="connsiteX6" fmla="*/ 1119226 w 11272724"/>
              <a:gd name="connsiteY6" fmla="*/ 14631 h 6195975"/>
              <a:gd name="connsiteX0" fmla="*/ 1119226 w 11272724"/>
              <a:gd name="connsiteY0" fmla="*/ 14631 h 6195975"/>
              <a:gd name="connsiteX1" fmla="*/ 4294022 w 11272724"/>
              <a:gd name="connsiteY1" fmla="*/ 2830983 h 6195975"/>
              <a:gd name="connsiteX2" fmla="*/ 11272724 w 11272724"/>
              <a:gd name="connsiteY2" fmla="*/ 4542739 h 6195975"/>
              <a:gd name="connsiteX3" fmla="*/ 11272724 w 11272724"/>
              <a:gd name="connsiteY3" fmla="*/ 6195975 h 6195975"/>
              <a:gd name="connsiteX4" fmla="*/ 3708807 w 11272724"/>
              <a:gd name="connsiteY4" fmla="*/ 3869741 h 6195975"/>
              <a:gd name="connsiteX5" fmla="*/ 0 w 11272724"/>
              <a:gd name="connsiteY5" fmla="*/ 0 h 6195975"/>
              <a:gd name="connsiteX6" fmla="*/ 1119226 w 11272724"/>
              <a:gd name="connsiteY6" fmla="*/ 14631 h 6195975"/>
              <a:gd name="connsiteX0" fmla="*/ 1119226 w 11272724"/>
              <a:gd name="connsiteY0" fmla="*/ 14631 h 6195975"/>
              <a:gd name="connsiteX1" fmla="*/ 4294022 w 11272724"/>
              <a:gd name="connsiteY1" fmla="*/ 2830983 h 6195975"/>
              <a:gd name="connsiteX2" fmla="*/ 11272724 w 11272724"/>
              <a:gd name="connsiteY2" fmla="*/ 4542739 h 6195975"/>
              <a:gd name="connsiteX3" fmla="*/ 11272724 w 11272724"/>
              <a:gd name="connsiteY3" fmla="*/ 6195975 h 6195975"/>
              <a:gd name="connsiteX4" fmla="*/ 3708807 w 11272724"/>
              <a:gd name="connsiteY4" fmla="*/ 3869741 h 6195975"/>
              <a:gd name="connsiteX5" fmla="*/ 0 w 11272724"/>
              <a:gd name="connsiteY5" fmla="*/ 0 h 6195975"/>
              <a:gd name="connsiteX6" fmla="*/ 1119226 w 11272724"/>
              <a:gd name="connsiteY6" fmla="*/ 14631 h 6195975"/>
              <a:gd name="connsiteX0" fmla="*/ 636422 w 11272724"/>
              <a:gd name="connsiteY0" fmla="*/ 7316 h 6195975"/>
              <a:gd name="connsiteX1" fmla="*/ 4294022 w 11272724"/>
              <a:gd name="connsiteY1" fmla="*/ 2830983 h 6195975"/>
              <a:gd name="connsiteX2" fmla="*/ 11272724 w 11272724"/>
              <a:gd name="connsiteY2" fmla="*/ 4542739 h 6195975"/>
              <a:gd name="connsiteX3" fmla="*/ 11272724 w 11272724"/>
              <a:gd name="connsiteY3" fmla="*/ 6195975 h 6195975"/>
              <a:gd name="connsiteX4" fmla="*/ 3708807 w 11272724"/>
              <a:gd name="connsiteY4" fmla="*/ 3869741 h 6195975"/>
              <a:gd name="connsiteX5" fmla="*/ 0 w 11272724"/>
              <a:gd name="connsiteY5" fmla="*/ 0 h 6195975"/>
              <a:gd name="connsiteX6" fmla="*/ 636422 w 11272724"/>
              <a:gd name="connsiteY6" fmla="*/ 7316 h 6195975"/>
              <a:gd name="connsiteX0" fmla="*/ 636422 w 11272724"/>
              <a:gd name="connsiteY0" fmla="*/ 7316 h 6195975"/>
              <a:gd name="connsiteX1" fmla="*/ 4294022 w 11272724"/>
              <a:gd name="connsiteY1" fmla="*/ 2830983 h 6195975"/>
              <a:gd name="connsiteX2" fmla="*/ 11272724 w 11272724"/>
              <a:gd name="connsiteY2" fmla="*/ 4542739 h 6195975"/>
              <a:gd name="connsiteX3" fmla="*/ 11272724 w 11272724"/>
              <a:gd name="connsiteY3" fmla="*/ 6195975 h 6195975"/>
              <a:gd name="connsiteX4" fmla="*/ 3584449 w 11272724"/>
              <a:gd name="connsiteY4" fmla="*/ 3686861 h 6195975"/>
              <a:gd name="connsiteX5" fmla="*/ 0 w 11272724"/>
              <a:gd name="connsiteY5" fmla="*/ 0 h 6195975"/>
              <a:gd name="connsiteX6" fmla="*/ 636422 w 11272724"/>
              <a:gd name="connsiteY6" fmla="*/ 7316 h 6195975"/>
              <a:gd name="connsiteX0" fmla="*/ 636422 w 11272724"/>
              <a:gd name="connsiteY0" fmla="*/ 7316 h 6195975"/>
              <a:gd name="connsiteX1" fmla="*/ 4294022 w 11272724"/>
              <a:gd name="connsiteY1" fmla="*/ 2830983 h 6195975"/>
              <a:gd name="connsiteX2" fmla="*/ 11272724 w 11272724"/>
              <a:gd name="connsiteY2" fmla="*/ 4542739 h 6195975"/>
              <a:gd name="connsiteX3" fmla="*/ 11272724 w 11272724"/>
              <a:gd name="connsiteY3" fmla="*/ 6195975 h 6195975"/>
              <a:gd name="connsiteX4" fmla="*/ 3460091 w 11272724"/>
              <a:gd name="connsiteY4" fmla="*/ 3621024 h 6195975"/>
              <a:gd name="connsiteX5" fmla="*/ 0 w 11272724"/>
              <a:gd name="connsiteY5" fmla="*/ 0 h 6195975"/>
              <a:gd name="connsiteX6" fmla="*/ 636422 w 11272724"/>
              <a:gd name="connsiteY6" fmla="*/ 7316 h 6195975"/>
              <a:gd name="connsiteX0" fmla="*/ 636422 w 11272724"/>
              <a:gd name="connsiteY0" fmla="*/ 7316 h 6195975"/>
              <a:gd name="connsiteX1" fmla="*/ 4294022 w 11272724"/>
              <a:gd name="connsiteY1" fmla="*/ 2830983 h 6195975"/>
              <a:gd name="connsiteX2" fmla="*/ 11272724 w 11272724"/>
              <a:gd name="connsiteY2" fmla="*/ 4542739 h 6195975"/>
              <a:gd name="connsiteX3" fmla="*/ 11272724 w 11272724"/>
              <a:gd name="connsiteY3" fmla="*/ 6195975 h 6195975"/>
              <a:gd name="connsiteX4" fmla="*/ 3460091 w 11272724"/>
              <a:gd name="connsiteY4" fmla="*/ 3621024 h 6195975"/>
              <a:gd name="connsiteX5" fmla="*/ 0 w 11272724"/>
              <a:gd name="connsiteY5" fmla="*/ 0 h 6195975"/>
              <a:gd name="connsiteX6" fmla="*/ 636422 w 11272724"/>
              <a:gd name="connsiteY6" fmla="*/ 7316 h 6195975"/>
              <a:gd name="connsiteX0" fmla="*/ 636422 w 11272724"/>
              <a:gd name="connsiteY0" fmla="*/ 7316 h 6195975"/>
              <a:gd name="connsiteX1" fmla="*/ 4294022 w 11272724"/>
              <a:gd name="connsiteY1" fmla="*/ 2830983 h 6195975"/>
              <a:gd name="connsiteX2" fmla="*/ 11272724 w 11272724"/>
              <a:gd name="connsiteY2" fmla="*/ 4542739 h 6195975"/>
              <a:gd name="connsiteX3" fmla="*/ 11272724 w 11272724"/>
              <a:gd name="connsiteY3" fmla="*/ 6195975 h 6195975"/>
              <a:gd name="connsiteX4" fmla="*/ 3460091 w 11272724"/>
              <a:gd name="connsiteY4" fmla="*/ 3621024 h 6195975"/>
              <a:gd name="connsiteX5" fmla="*/ 0 w 11272724"/>
              <a:gd name="connsiteY5" fmla="*/ 0 h 6195975"/>
              <a:gd name="connsiteX6" fmla="*/ 636422 w 11272724"/>
              <a:gd name="connsiteY6" fmla="*/ 7316 h 6195975"/>
              <a:gd name="connsiteX0" fmla="*/ 636422 w 11272724"/>
              <a:gd name="connsiteY0" fmla="*/ 7316 h 6195975"/>
              <a:gd name="connsiteX1" fmla="*/ 4294022 w 11272724"/>
              <a:gd name="connsiteY1" fmla="*/ 2830983 h 6195975"/>
              <a:gd name="connsiteX2" fmla="*/ 11272724 w 11272724"/>
              <a:gd name="connsiteY2" fmla="*/ 4542739 h 6195975"/>
              <a:gd name="connsiteX3" fmla="*/ 11272724 w 11272724"/>
              <a:gd name="connsiteY3" fmla="*/ 6195975 h 6195975"/>
              <a:gd name="connsiteX4" fmla="*/ 3460091 w 11272724"/>
              <a:gd name="connsiteY4" fmla="*/ 3621024 h 6195975"/>
              <a:gd name="connsiteX5" fmla="*/ 0 w 11272724"/>
              <a:gd name="connsiteY5" fmla="*/ 0 h 6195975"/>
              <a:gd name="connsiteX6" fmla="*/ 636422 w 11272724"/>
              <a:gd name="connsiteY6" fmla="*/ 7316 h 6195975"/>
              <a:gd name="connsiteX0" fmla="*/ 636422 w 11272724"/>
              <a:gd name="connsiteY0" fmla="*/ 7316 h 6195975"/>
              <a:gd name="connsiteX1" fmla="*/ 4250131 w 11272724"/>
              <a:gd name="connsiteY1" fmla="*/ 2896820 h 6195975"/>
              <a:gd name="connsiteX2" fmla="*/ 11272724 w 11272724"/>
              <a:gd name="connsiteY2" fmla="*/ 4542739 h 6195975"/>
              <a:gd name="connsiteX3" fmla="*/ 11272724 w 11272724"/>
              <a:gd name="connsiteY3" fmla="*/ 6195975 h 6195975"/>
              <a:gd name="connsiteX4" fmla="*/ 3460091 w 11272724"/>
              <a:gd name="connsiteY4" fmla="*/ 3621024 h 6195975"/>
              <a:gd name="connsiteX5" fmla="*/ 0 w 11272724"/>
              <a:gd name="connsiteY5" fmla="*/ 0 h 6195975"/>
              <a:gd name="connsiteX6" fmla="*/ 636422 w 11272724"/>
              <a:gd name="connsiteY6" fmla="*/ 7316 h 6195975"/>
              <a:gd name="connsiteX0" fmla="*/ 636422 w 11272724"/>
              <a:gd name="connsiteY0" fmla="*/ 7316 h 6195975"/>
              <a:gd name="connsiteX1" fmla="*/ 4250131 w 11272724"/>
              <a:gd name="connsiteY1" fmla="*/ 2896820 h 6195975"/>
              <a:gd name="connsiteX2" fmla="*/ 11272724 w 11272724"/>
              <a:gd name="connsiteY2" fmla="*/ 4542739 h 6195975"/>
              <a:gd name="connsiteX3" fmla="*/ 11272724 w 11272724"/>
              <a:gd name="connsiteY3" fmla="*/ 6195975 h 6195975"/>
              <a:gd name="connsiteX4" fmla="*/ 3460091 w 11272724"/>
              <a:gd name="connsiteY4" fmla="*/ 3621024 h 6195975"/>
              <a:gd name="connsiteX5" fmla="*/ 0 w 11272724"/>
              <a:gd name="connsiteY5" fmla="*/ 0 h 6195975"/>
              <a:gd name="connsiteX6" fmla="*/ 636422 w 11272724"/>
              <a:gd name="connsiteY6" fmla="*/ 7316 h 6195975"/>
              <a:gd name="connsiteX0" fmla="*/ 636422 w 11280045"/>
              <a:gd name="connsiteY0" fmla="*/ 7316 h 6854343"/>
              <a:gd name="connsiteX1" fmla="*/ 4250131 w 11280045"/>
              <a:gd name="connsiteY1" fmla="*/ 2896820 h 6854343"/>
              <a:gd name="connsiteX2" fmla="*/ 11272724 w 11280045"/>
              <a:gd name="connsiteY2" fmla="*/ 4542739 h 6854343"/>
              <a:gd name="connsiteX3" fmla="*/ 11280045 w 11280045"/>
              <a:gd name="connsiteY3" fmla="*/ 6854343 h 6854343"/>
              <a:gd name="connsiteX4" fmla="*/ 3460091 w 11280045"/>
              <a:gd name="connsiteY4" fmla="*/ 3621024 h 6854343"/>
              <a:gd name="connsiteX5" fmla="*/ 0 w 11280045"/>
              <a:gd name="connsiteY5" fmla="*/ 0 h 6854343"/>
              <a:gd name="connsiteX6" fmla="*/ 636422 w 11280045"/>
              <a:gd name="connsiteY6" fmla="*/ 7316 h 6854343"/>
              <a:gd name="connsiteX0" fmla="*/ 636422 w 11280750"/>
              <a:gd name="connsiteY0" fmla="*/ 7316 h 6854343"/>
              <a:gd name="connsiteX1" fmla="*/ 4250131 w 11280750"/>
              <a:gd name="connsiteY1" fmla="*/ 2896820 h 6854343"/>
              <a:gd name="connsiteX2" fmla="*/ 11280046 w 11280750"/>
              <a:gd name="connsiteY2" fmla="*/ 4418381 h 6854343"/>
              <a:gd name="connsiteX3" fmla="*/ 11280045 w 11280750"/>
              <a:gd name="connsiteY3" fmla="*/ 6854343 h 6854343"/>
              <a:gd name="connsiteX4" fmla="*/ 3460091 w 11280750"/>
              <a:gd name="connsiteY4" fmla="*/ 3621024 h 6854343"/>
              <a:gd name="connsiteX5" fmla="*/ 0 w 11280750"/>
              <a:gd name="connsiteY5" fmla="*/ 0 h 6854343"/>
              <a:gd name="connsiteX6" fmla="*/ 636422 w 11280750"/>
              <a:gd name="connsiteY6" fmla="*/ 7316 h 6854343"/>
              <a:gd name="connsiteX0" fmla="*/ 1170894 w 11815222"/>
              <a:gd name="connsiteY0" fmla="*/ 14632 h 6861659"/>
              <a:gd name="connsiteX1" fmla="*/ 4784603 w 11815222"/>
              <a:gd name="connsiteY1" fmla="*/ 2904136 h 6861659"/>
              <a:gd name="connsiteX2" fmla="*/ 11814518 w 11815222"/>
              <a:gd name="connsiteY2" fmla="*/ 4425697 h 6861659"/>
              <a:gd name="connsiteX3" fmla="*/ 11814517 w 11815222"/>
              <a:gd name="connsiteY3" fmla="*/ 6861659 h 6861659"/>
              <a:gd name="connsiteX4" fmla="*/ 3994563 w 11815222"/>
              <a:gd name="connsiteY4" fmla="*/ 3628340 h 6861659"/>
              <a:gd name="connsiteX5" fmla="*/ 0 w 11815222"/>
              <a:gd name="connsiteY5" fmla="*/ 0 h 6861659"/>
              <a:gd name="connsiteX6" fmla="*/ 1170894 w 11815222"/>
              <a:gd name="connsiteY6" fmla="*/ 14632 h 6861659"/>
              <a:gd name="connsiteX0" fmla="*/ 680351 w 11815222"/>
              <a:gd name="connsiteY0" fmla="*/ 1 h 6861659"/>
              <a:gd name="connsiteX1" fmla="*/ 4784603 w 11815222"/>
              <a:gd name="connsiteY1" fmla="*/ 2904136 h 6861659"/>
              <a:gd name="connsiteX2" fmla="*/ 11814518 w 11815222"/>
              <a:gd name="connsiteY2" fmla="*/ 4425697 h 6861659"/>
              <a:gd name="connsiteX3" fmla="*/ 11814517 w 11815222"/>
              <a:gd name="connsiteY3" fmla="*/ 6861659 h 6861659"/>
              <a:gd name="connsiteX4" fmla="*/ 3994563 w 11815222"/>
              <a:gd name="connsiteY4" fmla="*/ 3628340 h 6861659"/>
              <a:gd name="connsiteX5" fmla="*/ 0 w 11815222"/>
              <a:gd name="connsiteY5" fmla="*/ 0 h 6861659"/>
              <a:gd name="connsiteX6" fmla="*/ 680351 w 11815222"/>
              <a:gd name="connsiteY6" fmla="*/ 1 h 6861659"/>
              <a:gd name="connsiteX0" fmla="*/ 680351 w 11815222"/>
              <a:gd name="connsiteY0" fmla="*/ 1 h 6861659"/>
              <a:gd name="connsiteX1" fmla="*/ 4784603 w 11815222"/>
              <a:gd name="connsiteY1" fmla="*/ 2904136 h 6861659"/>
              <a:gd name="connsiteX2" fmla="*/ 11814518 w 11815222"/>
              <a:gd name="connsiteY2" fmla="*/ 4425697 h 6861659"/>
              <a:gd name="connsiteX3" fmla="*/ 11814517 w 11815222"/>
              <a:gd name="connsiteY3" fmla="*/ 6861659 h 6861659"/>
              <a:gd name="connsiteX4" fmla="*/ 3994563 w 11815222"/>
              <a:gd name="connsiteY4" fmla="*/ 3628340 h 6861659"/>
              <a:gd name="connsiteX5" fmla="*/ 0 w 11815222"/>
              <a:gd name="connsiteY5" fmla="*/ 0 h 6861659"/>
              <a:gd name="connsiteX6" fmla="*/ 680351 w 11815222"/>
              <a:gd name="connsiteY6" fmla="*/ 1 h 6861659"/>
              <a:gd name="connsiteX0" fmla="*/ 680351 w 11815222"/>
              <a:gd name="connsiteY0" fmla="*/ 1 h 6861659"/>
              <a:gd name="connsiteX1" fmla="*/ 4784603 w 11815222"/>
              <a:gd name="connsiteY1" fmla="*/ 2904136 h 6861659"/>
              <a:gd name="connsiteX2" fmla="*/ 11814518 w 11815222"/>
              <a:gd name="connsiteY2" fmla="*/ 4425697 h 6861659"/>
              <a:gd name="connsiteX3" fmla="*/ 11814517 w 11815222"/>
              <a:gd name="connsiteY3" fmla="*/ 6861659 h 6861659"/>
              <a:gd name="connsiteX4" fmla="*/ 3994563 w 11815222"/>
              <a:gd name="connsiteY4" fmla="*/ 3628340 h 6861659"/>
              <a:gd name="connsiteX5" fmla="*/ 0 w 11815222"/>
              <a:gd name="connsiteY5" fmla="*/ 0 h 6861659"/>
              <a:gd name="connsiteX6" fmla="*/ 680351 w 11815222"/>
              <a:gd name="connsiteY6" fmla="*/ 1 h 6861659"/>
              <a:gd name="connsiteX0" fmla="*/ 680351 w 11815222"/>
              <a:gd name="connsiteY0" fmla="*/ 1 h 6861659"/>
              <a:gd name="connsiteX1" fmla="*/ 4784603 w 11815222"/>
              <a:gd name="connsiteY1" fmla="*/ 2904136 h 6861659"/>
              <a:gd name="connsiteX2" fmla="*/ 11814518 w 11815222"/>
              <a:gd name="connsiteY2" fmla="*/ 4425697 h 6861659"/>
              <a:gd name="connsiteX3" fmla="*/ 11814517 w 11815222"/>
              <a:gd name="connsiteY3" fmla="*/ 6861659 h 6861659"/>
              <a:gd name="connsiteX4" fmla="*/ 3994563 w 11815222"/>
              <a:gd name="connsiteY4" fmla="*/ 3628340 h 6861659"/>
              <a:gd name="connsiteX5" fmla="*/ 0 w 11815222"/>
              <a:gd name="connsiteY5" fmla="*/ 0 h 6861659"/>
              <a:gd name="connsiteX6" fmla="*/ 680351 w 11815222"/>
              <a:gd name="connsiteY6" fmla="*/ 1 h 6861659"/>
              <a:gd name="connsiteX0" fmla="*/ 680351 w 11815222"/>
              <a:gd name="connsiteY0" fmla="*/ 1 h 6861659"/>
              <a:gd name="connsiteX1" fmla="*/ 4784603 w 11815222"/>
              <a:gd name="connsiteY1" fmla="*/ 2904136 h 6861659"/>
              <a:gd name="connsiteX2" fmla="*/ 11814518 w 11815222"/>
              <a:gd name="connsiteY2" fmla="*/ 4425697 h 6861659"/>
              <a:gd name="connsiteX3" fmla="*/ 11814517 w 11815222"/>
              <a:gd name="connsiteY3" fmla="*/ 6861659 h 6861659"/>
              <a:gd name="connsiteX4" fmla="*/ 3994563 w 11815222"/>
              <a:gd name="connsiteY4" fmla="*/ 3628340 h 6861659"/>
              <a:gd name="connsiteX5" fmla="*/ 0 w 11815222"/>
              <a:gd name="connsiteY5" fmla="*/ 0 h 6861659"/>
              <a:gd name="connsiteX6" fmla="*/ 680351 w 11815222"/>
              <a:gd name="connsiteY6" fmla="*/ 1 h 6861659"/>
              <a:gd name="connsiteX0" fmla="*/ 680351 w 11815222"/>
              <a:gd name="connsiteY0" fmla="*/ 1 h 6861659"/>
              <a:gd name="connsiteX1" fmla="*/ 4784603 w 11815222"/>
              <a:gd name="connsiteY1" fmla="*/ 2904136 h 6861659"/>
              <a:gd name="connsiteX2" fmla="*/ 11814518 w 11815222"/>
              <a:gd name="connsiteY2" fmla="*/ 4425697 h 6861659"/>
              <a:gd name="connsiteX3" fmla="*/ 11814517 w 11815222"/>
              <a:gd name="connsiteY3" fmla="*/ 6861659 h 6861659"/>
              <a:gd name="connsiteX4" fmla="*/ 4013591 w 11815222"/>
              <a:gd name="connsiteY4" fmla="*/ 3577540 h 6861659"/>
              <a:gd name="connsiteX5" fmla="*/ 0 w 11815222"/>
              <a:gd name="connsiteY5" fmla="*/ 0 h 6861659"/>
              <a:gd name="connsiteX6" fmla="*/ 680351 w 11815222"/>
              <a:gd name="connsiteY6" fmla="*/ 1 h 6861659"/>
              <a:gd name="connsiteX0" fmla="*/ 680351 w 11815222"/>
              <a:gd name="connsiteY0" fmla="*/ 1 h 6861659"/>
              <a:gd name="connsiteX1" fmla="*/ 4784603 w 11815222"/>
              <a:gd name="connsiteY1" fmla="*/ 2904136 h 6861659"/>
              <a:gd name="connsiteX2" fmla="*/ 11814518 w 11815222"/>
              <a:gd name="connsiteY2" fmla="*/ 4425697 h 6861659"/>
              <a:gd name="connsiteX3" fmla="*/ 11814517 w 11815222"/>
              <a:gd name="connsiteY3" fmla="*/ 6861659 h 6861659"/>
              <a:gd name="connsiteX4" fmla="*/ 4013591 w 11815222"/>
              <a:gd name="connsiteY4" fmla="*/ 3577540 h 6861659"/>
              <a:gd name="connsiteX5" fmla="*/ 0 w 11815222"/>
              <a:gd name="connsiteY5" fmla="*/ 0 h 6861659"/>
              <a:gd name="connsiteX6" fmla="*/ 680351 w 11815222"/>
              <a:gd name="connsiteY6" fmla="*/ 1 h 6861659"/>
              <a:gd name="connsiteX0" fmla="*/ 680351 w 11815222"/>
              <a:gd name="connsiteY0" fmla="*/ 1 h 6861659"/>
              <a:gd name="connsiteX1" fmla="*/ 4784603 w 11815222"/>
              <a:gd name="connsiteY1" fmla="*/ 2904136 h 6861659"/>
              <a:gd name="connsiteX2" fmla="*/ 11814518 w 11815222"/>
              <a:gd name="connsiteY2" fmla="*/ 4425697 h 6861659"/>
              <a:gd name="connsiteX3" fmla="*/ 11814517 w 11815222"/>
              <a:gd name="connsiteY3" fmla="*/ 6861659 h 6861659"/>
              <a:gd name="connsiteX4" fmla="*/ 4013591 w 11815222"/>
              <a:gd name="connsiteY4" fmla="*/ 3577540 h 6861659"/>
              <a:gd name="connsiteX5" fmla="*/ 0 w 11815222"/>
              <a:gd name="connsiteY5" fmla="*/ 0 h 6861659"/>
              <a:gd name="connsiteX6" fmla="*/ 680351 w 11815222"/>
              <a:gd name="connsiteY6" fmla="*/ 1 h 6861659"/>
              <a:gd name="connsiteX0" fmla="*/ 680351 w 11815222"/>
              <a:gd name="connsiteY0" fmla="*/ 1 h 6861659"/>
              <a:gd name="connsiteX1" fmla="*/ 4784603 w 11815222"/>
              <a:gd name="connsiteY1" fmla="*/ 2904136 h 6861659"/>
              <a:gd name="connsiteX2" fmla="*/ 11814518 w 11815222"/>
              <a:gd name="connsiteY2" fmla="*/ 4425697 h 6861659"/>
              <a:gd name="connsiteX3" fmla="*/ 11814517 w 11815222"/>
              <a:gd name="connsiteY3" fmla="*/ 6861659 h 6861659"/>
              <a:gd name="connsiteX4" fmla="*/ 4013591 w 11815222"/>
              <a:gd name="connsiteY4" fmla="*/ 3577540 h 6861659"/>
              <a:gd name="connsiteX5" fmla="*/ 0 w 11815222"/>
              <a:gd name="connsiteY5" fmla="*/ 0 h 6861659"/>
              <a:gd name="connsiteX6" fmla="*/ 680351 w 11815222"/>
              <a:gd name="connsiteY6" fmla="*/ 1 h 6861659"/>
              <a:gd name="connsiteX0" fmla="*/ 680351 w 11815222"/>
              <a:gd name="connsiteY0" fmla="*/ 1 h 6861659"/>
              <a:gd name="connsiteX1" fmla="*/ 4784603 w 11815222"/>
              <a:gd name="connsiteY1" fmla="*/ 2904136 h 6861659"/>
              <a:gd name="connsiteX2" fmla="*/ 11814518 w 11815222"/>
              <a:gd name="connsiteY2" fmla="*/ 4425697 h 6861659"/>
              <a:gd name="connsiteX3" fmla="*/ 11814517 w 11815222"/>
              <a:gd name="connsiteY3" fmla="*/ 6861659 h 6861659"/>
              <a:gd name="connsiteX4" fmla="*/ 4070676 w 11815222"/>
              <a:gd name="connsiteY4" fmla="*/ 3520390 h 6861659"/>
              <a:gd name="connsiteX5" fmla="*/ 0 w 11815222"/>
              <a:gd name="connsiteY5" fmla="*/ 0 h 6861659"/>
              <a:gd name="connsiteX6" fmla="*/ 680351 w 11815222"/>
              <a:gd name="connsiteY6" fmla="*/ 1 h 6861659"/>
              <a:gd name="connsiteX0" fmla="*/ 680351 w 11815222"/>
              <a:gd name="connsiteY0" fmla="*/ 1 h 6861659"/>
              <a:gd name="connsiteX1" fmla="*/ 4752889 w 11815222"/>
              <a:gd name="connsiteY1" fmla="*/ 2993036 h 6861659"/>
              <a:gd name="connsiteX2" fmla="*/ 11814518 w 11815222"/>
              <a:gd name="connsiteY2" fmla="*/ 4425697 h 6861659"/>
              <a:gd name="connsiteX3" fmla="*/ 11814517 w 11815222"/>
              <a:gd name="connsiteY3" fmla="*/ 6861659 h 6861659"/>
              <a:gd name="connsiteX4" fmla="*/ 4070676 w 11815222"/>
              <a:gd name="connsiteY4" fmla="*/ 3520390 h 6861659"/>
              <a:gd name="connsiteX5" fmla="*/ 0 w 11815222"/>
              <a:gd name="connsiteY5" fmla="*/ 0 h 6861659"/>
              <a:gd name="connsiteX6" fmla="*/ 680351 w 11815222"/>
              <a:gd name="connsiteY6" fmla="*/ 1 h 6861659"/>
              <a:gd name="connsiteX0" fmla="*/ 680351 w 11815222"/>
              <a:gd name="connsiteY0" fmla="*/ 1 h 6861659"/>
              <a:gd name="connsiteX1" fmla="*/ 4752889 w 11815222"/>
              <a:gd name="connsiteY1" fmla="*/ 2993036 h 6861659"/>
              <a:gd name="connsiteX2" fmla="*/ 11814518 w 11815222"/>
              <a:gd name="connsiteY2" fmla="*/ 4425697 h 6861659"/>
              <a:gd name="connsiteX3" fmla="*/ 11814517 w 11815222"/>
              <a:gd name="connsiteY3" fmla="*/ 6861659 h 6861659"/>
              <a:gd name="connsiteX4" fmla="*/ 4038962 w 11815222"/>
              <a:gd name="connsiteY4" fmla="*/ 3539440 h 6861659"/>
              <a:gd name="connsiteX5" fmla="*/ 0 w 11815222"/>
              <a:gd name="connsiteY5" fmla="*/ 0 h 6861659"/>
              <a:gd name="connsiteX6" fmla="*/ 680351 w 11815222"/>
              <a:gd name="connsiteY6" fmla="*/ 1 h 6861659"/>
              <a:gd name="connsiteX0" fmla="*/ 680351 w 11815222"/>
              <a:gd name="connsiteY0" fmla="*/ 1 h 6861659"/>
              <a:gd name="connsiteX1" fmla="*/ 4752889 w 11815222"/>
              <a:gd name="connsiteY1" fmla="*/ 2993036 h 6861659"/>
              <a:gd name="connsiteX2" fmla="*/ 11814518 w 11815222"/>
              <a:gd name="connsiteY2" fmla="*/ 4425697 h 6861659"/>
              <a:gd name="connsiteX3" fmla="*/ 11814517 w 11815222"/>
              <a:gd name="connsiteY3" fmla="*/ 6861659 h 6861659"/>
              <a:gd name="connsiteX4" fmla="*/ 4406842 w 11815222"/>
              <a:gd name="connsiteY4" fmla="*/ 3895040 h 6861659"/>
              <a:gd name="connsiteX5" fmla="*/ 0 w 11815222"/>
              <a:gd name="connsiteY5" fmla="*/ 0 h 6861659"/>
              <a:gd name="connsiteX6" fmla="*/ 680351 w 11815222"/>
              <a:gd name="connsiteY6" fmla="*/ 1 h 6861659"/>
              <a:gd name="connsiteX0" fmla="*/ 680351 w 11815222"/>
              <a:gd name="connsiteY0" fmla="*/ 1 h 6861659"/>
              <a:gd name="connsiteX1" fmla="*/ 4752889 w 11815222"/>
              <a:gd name="connsiteY1" fmla="*/ 2993036 h 6861659"/>
              <a:gd name="connsiteX2" fmla="*/ 11814518 w 11815222"/>
              <a:gd name="connsiteY2" fmla="*/ 4425697 h 6861659"/>
              <a:gd name="connsiteX3" fmla="*/ 11814517 w 11815222"/>
              <a:gd name="connsiteY3" fmla="*/ 6861659 h 6861659"/>
              <a:gd name="connsiteX4" fmla="*/ 4406842 w 11815222"/>
              <a:gd name="connsiteY4" fmla="*/ 3895040 h 6861659"/>
              <a:gd name="connsiteX5" fmla="*/ 0 w 11815222"/>
              <a:gd name="connsiteY5" fmla="*/ 0 h 6861659"/>
              <a:gd name="connsiteX6" fmla="*/ 680351 w 11815222"/>
              <a:gd name="connsiteY6" fmla="*/ 1 h 6861659"/>
              <a:gd name="connsiteX0" fmla="*/ 680351 w 11815222"/>
              <a:gd name="connsiteY0" fmla="*/ 1 h 6861659"/>
              <a:gd name="connsiteX1" fmla="*/ 4752889 w 11815222"/>
              <a:gd name="connsiteY1" fmla="*/ 2993036 h 6861659"/>
              <a:gd name="connsiteX2" fmla="*/ 11814518 w 11815222"/>
              <a:gd name="connsiteY2" fmla="*/ 4425697 h 6861659"/>
              <a:gd name="connsiteX3" fmla="*/ 11814517 w 11815222"/>
              <a:gd name="connsiteY3" fmla="*/ 6861659 h 6861659"/>
              <a:gd name="connsiteX4" fmla="*/ 4406842 w 11815222"/>
              <a:gd name="connsiteY4" fmla="*/ 3895040 h 6861659"/>
              <a:gd name="connsiteX5" fmla="*/ 0 w 11815222"/>
              <a:gd name="connsiteY5" fmla="*/ 0 h 6861659"/>
              <a:gd name="connsiteX6" fmla="*/ 680351 w 11815222"/>
              <a:gd name="connsiteY6" fmla="*/ 1 h 6861659"/>
              <a:gd name="connsiteX0" fmla="*/ 680351 w 11815222"/>
              <a:gd name="connsiteY0" fmla="*/ 1 h 6861659"/>
              <a:gd name="connsiteX1" fmla="*/ 5082712 w 11815222"/>
              <a:gd name="connsiteY1" fmla="*/ 3240686 h 6861659"/>
              <a:gd name="connsiteX2" fmla="*/ 11814518 w 11815222"/>
              <a:gd name="connsiteY2" fmla="*/ 4425697 h 6861659"/>
              <a:gd name="connsiteX3" fmla="*/ 11814517 w 11815222"/>
              <a:gd name="connsiteY3" fmla="*/ 6861659 h 6861659"/>
              <a:gd name="connsiteX4" fmla="*/ 4406842 w 11815222"/>
              <a:gd name="connsiteY4" fmla="*/ 3895040 h 6861659"/>
              <a:gd name="connsiteX5" fmla="*/ 0 w 11815222"/>
              <a:gd name="connsiteY5" fmla="*/ 0 h 6861659"/>
              <a:gd name="connsiteX6" fmla="*/ 680351 w 11815222"/>
              <a:gd name="connsiteY6" fmla="*/ 1 h 6861659"/>
              <a:gd name="connsiteX0" fmla="*/ 680351 w 11815222"/>
              <a:gd name="connsiteY0" fmla="*/ 1 h 6861659"/>
              <a:gd name="connsiteX1" fmla="*/ 5323737 w 11815222"/>
              <a:gd name="connsiteY1" fmla="*/ 3247036 h 6861659"/>
              <a:gd name="connsiteX2" fmla="*/ 11814518 w 11815222"/>
              <a:gd name="connsiteY2" fmla="*/ 4425697 h 6861659"/>
              <a:gd name="connsiteX3" fmla="*/ 11814517 w 11815222"/>
              <a:gd name="connsiteY3" fmla="*/ 6861659 h 6861659"/>
              <a:gd name="connsiteX4" fmla="*/ 4406842 w 11815222"/>
              <a:gd name="connsiteY4" fmla="*/ 3895040 h 6861659"/>
              <a:gd name="connsiteX5" fmla="*/ 0 w 11815222"/>
              <a:gd name="connsiteY5" fmla="*/ 0 h 6861659"/>
              <a:gd name="connsiteX6" fmla="*/ 680351 w 11815222"/>
              <a:gd name="connsiteY6" fmla="*/ 1 h 6861659"/>
              <a:gd name="connsiteX0" fmla="*/ 680351 w 11815222"/>
              <a:gd name="connsiteY0" fmla="*/ 1 h 6861659"/>
              <a:gd name="connsiteX1" fmla="*/ 5431564 w 11815222"/>
              <a:gd name="connsiteY1" fmla="*/ 3221636 h 6861659"/>
              <a:gd name="connsiteX2" fmla="*/ 11814518 w 11815222"/>
              <a:gd name="connsiteY2" fmla="*/ 4425697 h 6861659"/>
              <a:gd name="connsiteX3" fmla="*/ 11814517 w 11815222"/>
              <a:gd name="connsiteY3" fmla="*/ 6861659 h 6861659"/>
              <a:gd name="connsiteX4" fmla="*/ 4406842 w 11815222"/>
              <a:gd name="connsiteY4" fmla="*/ 3895040 h 6861659"/>
              <a:gd name="connsiteX5" fmla="*/ 0 w 11815222"/>
              <a:gd name="connsiteY5" fmla="*/ 0 h 6861659"/>
              <a:gd name="connsiteX6" fmla="*/ 680351 w 11815222"/>
              <a:gd name="connsiteY6" fmla="*/ 1 h 6861659"/>
              <a:gd name="connsiteX0" fmla="*/ 680351 w 11814517"/>
              <a:gd name="connsiteY0" fmla="*/ 1 h 6861659"/>
              <a:gd name="connsiteX1" fmla="*/ 5431564 w 11814517"/>
              <a:gd name="connsiteY1" fmla="*/ 3221636 h 6861659"/>
              <a:gd name="connsiteX2" fmla="*/ 11808175 w 11814517"/>
              <a:gd name="connsiteY2" fmla="*/ 4095497 h 6861659"/>
              <a:gd name="connsiteX3" fmla="*/ 11814517 w 11814517"/>
              <a:gd name="connsiteY3" fmla="*/ 6861659 h 6861659"/>
              <a:gd name="connsiteX4" fmla="*/ 4406842 w 11814517"/>
              <a:gd name="connsiteY4" fmla="*/ 3895040 h 6861659"/>
              <a:gd name="connsiteX5" fmla="*/ 0 w 11814517"/>
              <a:gd name="connsiteY5" fmla="*/ 0 h 6861659"/>
              <a:gd name="connsiteX6" fmla="*/ 680351 w 11814517"/>
              <a:gd name="connsiteY6" fmla="*/ 1 h 6861659"/>
              <a:gd name="connsiteX0" fmla="*/ 680351 w 11814517"/>
              <a:gd name="connsiteY0" fmla="*/ 1 h 6861659"/>
              <a:gd name="connsiteX1" fmla="*/ 5437907 w 11814517"/>
              <a:gd name="connsiteY1" fmla="*/ 3196236 h 6861659"/>
              <a:gd name="connsiteX2" fmla="*/ 11808175 w 11814517"/>
              <a:gd name="connsiteY2" fmla="*/ 4095497 h 6861659"/>
              <a:gd name="connsiteX3" fmla="*/ 11814517 w 11814517"/>
              <a:gd name="connsiteY3" fmla="*/ 6861659 h 6861659"/>
              <a:gd name="connsiteX4" fmla="*/ 4406842 w 11814517"/>
              <a:gd name="connsiteY4" fmla="*/ 3895040 h 6861659"/>
              <a:gd name="connsiteX5" fmla="*/ 0 w 11814517"/>
              <a:gd name="connsiteY5" fmla="*/ 0 h 6861659"/>
              <a:gd name="connsiteX6" fmla="*/ 680351 w 11814517"/>
              <a:gd name="connsiteY6" fmla="*/ 1 h 686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4517" h="6861659">
                <a:moveTo>
                  <a:pt x="680351" y="1"/>
                </a:moveTo>
                <a:cubicBezTo>
                  <a:pt x="1492816" y="958800"/>
                  <a:pt x="4233338" y="2740255"/>
                  <a:pt x="5437907" y="3196236"/>
                </a:cubicBezTo>
                <a:cubicBezTo>
                  <a:pt x="6848769" y="3748889"/>
                  <a:pt x="9317030" y="3912262"/>
                  <a:pt x="11808175" y="4095497"/>
                </a:cubicBezTo>
                <a:cubicBezTo>
                  <a:pt x="11810615" y="4866032"/>
                  <a:pt x="11812077" y="6091124"/>
                  <a:pt x="11814517" y="6861659"/>
                </a:cubicBezTo>
                <a:cubicBezTo>
                  <a:pt x="9293211" y="6086248"/>
                  <a:pt x="5715771" y="4655973"/>
                  <a:pt x="4406842" y="3895040"/>
                </a:cubicBezTo>
                <a:cubicBezTo>
                  <a:pt x="2769719" y="2976678"/>
                  <a:pt x="1011399" y="1392886"/>
                  <a:pt x="0" y="0"/>
                </a:cubicBezTo>
                <a:lnTo>
                  <a:pt x="680351" y="1"/>
                </a:lnTo>
                <a:close/>
              </a:path>
            </a:pathLst>
          </a:custGeom>
          <a:gradFill>
            <a:gsLst>
              <a:gs pos="100000">
                <a:schemeClr val="tx2">
                  <a:lumMod val="60000"/>
                  <a:lumOff val="40000"/>
                </a:schemeClr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phik Regular"/>
              <a:ea typeface="+mn-ea"/>
              <a:cs typeface="+mn-cs"/>
            </a:endParaRPr>
          </a:p>
        </p:txBody>
      </p:sp>
      <p:pic>
        <p:nvPicPr>
          <p:cNvPr id="52" name="Picture 36">
            <a:extLst>
              <a:ext uri="{FF2B5EF4-FFF2-40B4-BE49-F238E27FC236}">
                <a16:creationId xmlns:a16="http://schemas.microsoft.com/office/drawing/2014/main" id="{92DDB007-B6BC-0CEB-F190-2E75262F9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29082" y="1763271"/>
            <a:ext cx="6790003" cy="32888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09EA898-8671-F4C3-5941-CD12251EC3C1}"/>
              </a:ext>
            </a:extLst>
          </p:cNvPr>
          <p:cNvSpPr txBox="1">
            <a:spLocks/>
          </p:cNvSpPr>
          <p:nvPr/>
        </p:nvSpPr>
        <p:spPr>
          <a:xfrm>
            <a:off x="379412" y="381000"/>
            <a:ext cx="11425237" cy="82296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Esempio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calcolo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RA e catena con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finestra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temporale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di 15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giorni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E123E8FA-52FE-A8DF-85FE-CD41CD7F63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80237" y="1465670"/>
            <a:ext cx="0" cy="39626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058" tIns="41029" rIns="82058" bIns="4102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557F1DD1-B487-58C0-8C7D-544B38833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9726" y="1084931"/>
            <a:ext cx="1991257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marL="0" marR="0" lvl="0" indent="0" algn="ctr" defTabSz="91460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1/12/2017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0425E1A1-2B26-4CC4-1DD4-176E8D030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6548" y="5933162"/>
            <a:ext cx="1957614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>
            <a:defPPr>
              <a:defRPr lang="en-US"/>
            </a:defPPr>
            <a:lvl1pPr defTabSz="914608">
              <a:spcBef>
                <a:spcPct val="50000"/>
              </a:spcBef>
              <a:defRPr b="1">
                <a:latin typeface="+mj-lt"/>
              </a:defRPr>
            </a:lvl1pPr>
          </a:lstStyle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31/1/2019</a:t>
            </a: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C2388337-6526-A566-99FC-5CB5E444D74B}"/>
              </a:ext>
            </a:extLst>
          </p:cNvPr>
          <p:cNvSpPr>
            <a:spLocks/>
          </p:cNvSpPr>
          <p:nvPr/>
        </p:nvSpPr>
        <p:spPr bwMode="auto">
          <a:xfrm>
            <a:off x="3332302" y="2181422"/>
            <a:ext cx="228023" cy="533681"/>
          </a:xfrm>
          <a:prstGeom prst="rightBrace">
            <a:avLst>
              <a:gd name="adj1" fmla="val 16333"/>
              <a:gd name="adj2" fmla="val 5295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marL="0" marR="0" lvl="0" indent="0" algn="l" defTabSz="914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7DCE9828-F789-1FD7-5BF4-3AE16F91D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639" y="3652541"/>
            <a:ext cx="2528825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marL="0" marR="0" lvl="0" indent="0" algn="l" defTabSz="91460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giorni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29">
            <a:extLst>
              <a:ext uri="{FF2B5EF4-FFF2-40B4-BE49-F238E27FC236}">
                <a16:creationId xmlns:a16="http://schemas.microsoft.com/office/drawing/2014/main" id="{C538D1B4-8401-3E20-101C-5D273349A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2333543"/>
            <a:ext cx="2389206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marL="0" marR="0" lvl="0" indent="0" algn="l" defTabSz="91460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giorni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 Box 30">
            <a:extLst>
              <a:ext uri="{FF2B5EF4-FFF2-40B4-BE49-F238E27FC236}">
                <a16:creationId xmlns:a16="http://schemas.microsoft.com/office/drawing/2014/main" id="{503CE3BC-CC3E-2A98-6DD1-81B2BADA8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9531" y="4927122"/>
            <a:ext cx="1718770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marL="0" marR="0" lvl="0" indent="0" algn="l" defTabSz="91460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giorni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27">
            <a:extLst>
              <a:ext uri="{FF2B5EF4-FFF2-40B4-BE49-F238E27FC236}">
                <a16:creationId xmlns:a16="http://schemas.microsoft.com/office/drawing/2014/main" id="{0F45F115-7D2D-557F-69DA-A29FF2A51D0D}"/>
              </a:ext>
            </a:extLst>
          </p:cNvPr>
          <p:cNvSpPr>
            <a:spLocks/>
          </p:cNvSpPr>
          <p:nvPr/>
        </p:nvSpPr>
        <p:spPr bwMode="auto">
          <a:xfrm>
            <a:off x="7577983" y="4845643"/>
            <a:ext cx="229465" cy="532279"/>
          </a:xfrm>
          <a:prstGeom prst="rightBrace">
            <a:avLst>
              <a:gd name="adj1" fmla="val 16187"/>
              <a:gd name="adj2" fmla="val 5295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marL="0" marR="0" lvl="0" indent="0" algn="l" defTabSz="914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80AB5CF-6E57-47D8-38CB-5AAF017A0E7D}"/>
              </a:ext>
            </a:extLst>
          </p:cNvPr>
          <p:cNvGrpSpPr/>
          <p:nvPr/>
        </p:nvGrpSpPr>
        <p:grpSpPr>
          <a:xfrm flipH="1">
            <a:off x="1533939" y="1153989"/>
            <a:ext cx="1825115" cy="1561114"/>
            <a:chOff x="6629155" y="504982"/>
            <a:chExt cx="2886501" cy="2886501"/>
          </a:xfrm>
        </p:grpSpPr>
        <p:pic>
          <p:nvPicPr>
            <p:cNvPr id="14" name="Graphic 13" descr="Ambulance outline">
              <a:extLst>
                <a:ext uri="{FF2B5EF4-FFF2-40B4-BE49-F238E27FC236}">
                  <a16:creationId xmlns:a16="http://schemas.microsoft.com/office/drawing/2014/main" id="{3F4F0A77-1B55-9A75-AC5D-223192F68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29155" y="504982"/>
              <a:ext cx="2886501" cy="288650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04EC23B-1E58-9D06-F9F8-89BFCC80D5E9}"/>
                </a:ext>
              </a:extLst>
            </p:cNvPr>
            <p:cNvSpPr/>
            <p:nvPr/>
          </p:nvSpPr>
          <p:spPr>
            <a:xfrm>
              <a:off x="6870712" y="1327943"/>
              <a:ext cx="1562100" cy="794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18000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LOS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3F2D863-8A38-E251-7FCC-748B4F1D3F55}"/>
                </a:ext>
              </a:extLst>
            </p:cNvPr>
            <p:cNvCxnSpPr>
              <a:cxnSpLocks/>
            </p:cNvCxnSpPr>
            <p:nvPr/>
          </p:nvCxnSpPr>
          <p:spPr>
            <a:xfrm>
              <a:off x="6870700" y="2122370"/>
              <a:ext cx="15621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AB1573-C98D-4C07-5004-85636C1CB78C}"/>
              </a:ext>
            </a:extLst>
          </p:cNvPr>
          <p:cNvGrpSpPr/>
          <p:nvPr/>
        </p:nvGrpSpPr>
        <p:grpSpPr>
          <a:xfrm flipH="1">
            <a:off x="3831937" y="2600102"/>
            <a:ext cx="1825115" cy="1561114"/>
            <a:chOff x="6629155" y="504982"/>
            <a:chExt cx="2886501" cy="2886501"/>
          </a:xfrm>
        </p:grpSpPr>
        <p:pic>
          <p:nvPicPr>
            <p:cNvPr id="18" name="Graphic 17" descr="Ambulance outline">
              <a:extLst>
                <a:ext uri="{FF2B5EF4-FFF2-40B4-BE49-F238E27FC236}">
                  <a16:creationId xmlns:a16="http://schemas.microsoft.com/office/drawing/2014/main" id="{BC4D2019-EF40-632B-1FD9-A778CABD4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29155" y="504982"/>
              <a:ext cx="2886501" cy="2886501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F374DBF-EDA4-48AA-FAEB-0A4DAC2D40CE}"/>
                </a:ext>
              </a:extLst>
            </p:cNvPr>
            <p:cNvSpPr/>
            <p:nvPr/>
          </p:nvSpPr>
          <p:spPr>
            <a:xfrm>
              <a:off x="6870712" y="1327943"/>
              <a:ext cx="1562100" cy="794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18000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LOS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6BEC909-F6C4-4D9B-4600-018F2525F3A3}"/>
                </a:ext>
              </a:extLst>
            </p:cNvPr>
            <p:cNvCxnSpPr>
              <a:cxnSpLocks/>
            </p:cNvCxnSpPr>
            <p:nvPr/>
          </p:nvCxnSpPr>
          <p:spPr>
            <a:xfrm>
              <a:off x="6870700" y="2122370"/>
              <a:ext cx="15621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AutoShape 27">
            <a:extLst>
              <a:ext uri="{FF2B5EF4-FFF2-40B4-BE49-F238E27FC236}">
                <a16:creationId xmlns:a16="http://schemas.microsoft.com/office/drawing/2014/main" id="{5D64BDC5-1BDC-94E2-0B86-EEF46F813346}"/>
              </a:ext>
            </a:extLst>
          </p:cNvPr>
          <p:cNvSpPr>
            <a:spLocks/>
          </p:cNvSpPr>
          <p:nvPr/>
        </p:nvSpPr>
        <p:spPr bwMode="auto">
          <a:xfrm>
            <a:off x="5645240" y="3558634"/>
            <a:ext cx="229465" cy="532279"/>
          </a:xfrm>
          <a:prstGeom prst="rightBrace">
            <a:avLst>
              <a:gd name="adj1" fmla="val 16187"/>
              <a:gd name="adj2" fmla="val 5295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marL="0" marR="0" lvl="0" indent="0" algn="l" defTabSz="914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8CD5D3-B49A-9C3C-FF44-04FD2FD43A57}"/>
              </a:ext>
            </a:extLst>
          </p:cNvPr>
          <p:cNvGrpSpPr/>
          <p:nvPr/>
        </p:nvGrpSpPr>
        <p:grpSpPr>
          <a:xfrm flipH="1">
            <a:off x="5835639" y="3824773"/>
            <a:ext cx="1825115" cy="1561114"/>
            <a:chOff x="6629155" y="504982"/>
            <a:chExt cx="2886501" cy="2886501"/>
          </a:xfrm>
        </p:grpSpPr>
        <p:pic>
          <p:nvPicPr>
            <p:cNvPr id="23" name="Graphic 22" descr="Ambulance outline">
              <a:extLst>
                <a:ext uri="{FF2B5EF4-FFF2-40B4-BE49-F238E27FC236}">
                  <a16:creationId xmlns:a16="http://schemas.microsoft.com/office/drawing/2014/main" id="{8117A554-C413-8066-BEDB-FCFAEEC3A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29155" y="504982"/>
              <a:ext cx="2886501" cy="2886501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2A47CFC-6921-FE2E-2E02-5194C1CF7CD9}"/>
                </a:ext>
              </a:extLst>
            </p:cNvPr>
            <p:cNvSpPr/>
            <p:nvPr/>
          </p:nvSpPr>
          <p:spPr>
            <a:xfrm>
              <a:off x="6870712" y="1327943"/>
              <a:ext cx="1562100" cy="794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18000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LOS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229CA36-0A58-2B3E-34DB-E0ABC8968A7E}"/>
                </a:ext>
              </a:extLst>
            </p:cNvPr>
            <p:cNvCxnSpPr>
              <a:cxnSpLocks/>
            </p:cNvCxnSpPr>
            <p:nvPr/>
          </p:nvCxnSpPr>
          <p:spPr>
            <a:xfrm>
              <a:off x="6870700" y="2122370"/>
              <a:ext cx="15621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3">
            <a:extLst>
              <a:ext uri="{FF2B5EF4-FFF2-40B4-BE49-F238E27FC236}">
                <a16:creationId xmlns:a16="http://schemas.microsoft.com/office/drawing/2014/main" id="{62D021D2-3974-8B84-1332-DF6F3B2B3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56" y="1273040"/>
            <a:ext cx="646112" cy="361950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AA47046D-B745-E8BA-1A40-D0B4D22A3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506" y="2463665"/>
            <a:ext cx="647700" cy="360363"/>
          </a:xfrm>
          <a:prstGeom prst="rect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5000" rIns="90000" bIns="450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RA</a:t>
            </a:r>
            <a:r>
              <a:rPr kumimoji="0" lang="it-IT" altLang="it-IT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Line 5">
            <a:extLst>
              <a:ext uri="{FF2B5EF4-FFF2-40B4-BE49-F238E27FC236}">
                <a16:creationId xmlns:a16="http://schemas.microsoft.com/office/drawing/2014/main" id="{453E5160-C27B-4C46-3245-AD14BA0C85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431" y="1671503"/>
            <a:ext cx="1587" cy="792162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5097DF7D-2B6C-F717-073D-D250A28D4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506" y="3614603"/>
            <a:ext cx="647700" cy="360362"/>
          </a:xfrm>
          <a:prstGeom prst="rect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5000" rIns="90000" bIns="450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RA</a:t>
            </a:r>
            <a:r>
              <a:rPr kumimoji="0" lang="it-IT" altLang="it-IT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Line 7">
            <a:extLst>
              <a:ext uri="{FF2B5EF4-FFF2-40B4-BE49-F238E27FC236}">
                <a16:creationId xmlns:a16="http://schemas.microsoft.com/office/drawing/2014/main" id="{9E11B0D6-508A-D199-1267-CE4CB97D94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431" y="2822440"/>
            <a:ext cx="1587" cy="792163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2FB58047-C000-FB77-2CF1-C4E75FE6A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506" y="4767128"/>
            <a:ext cx="647700" cy="360362"/>
          </a:xfrm>
          <a:prstGeom prst="rect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5000" rIns="90000" bIns="450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RA</a:t>
            </a:r>
            <a:r>
              <a:rPr kumimoji="0" lang="it-IT" altLang="it-IT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Line 9">
            <a:extLst>
              <a:ext uri="{FF2B5EF4-FFF2-40B4-BE49-F238E27FC236}">
                <a16:creationId xmlns:a16="http://schemas.microsoft.com/office/drawing/2014/main" id="{1A464E00-BDA4-A985-D6EA-BA564AD028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431" y="3974965"/>
            <a:ext cx="1587" cy="792163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AutoShape 10">
            <a:extLst>
              <a:ext uri="{FF2B5EF4-FFF2-40B4-BE49-F238E27FC236}">
                <a16:creationId xmlns:a16="http://schemas.microsoft.com/office/drawing/2014/main" id="{51A30BCD-D9A0-7040-1958-3AED1F9E2E8B}"/>
              </a:ext>
            </a:extLst>
          </p:cNvPr>
          <p:cNvSpPr>
            <a:spLocks/>
          </p:cNvSpPr>
          <p:nvPr/>
        </p:nvSpPr>
        <p:spPr bwMode="auto">
          <a:xfrm flipV="1">
            <a:off x="1014206" y="1454015"/>
            <a:ext cx="1587" cy="1152525"/>
          </a:xfrm>
          <a:custGeom>
            <a:avLst/>
            <a:gdLst>
              <a:gd name="T0" fmla="*/ 1587 w 1587"/>
              <a:gd name="T1" fmla="*/ 576263 h 1152525"/>
              <a:gd name="T2" fmla="*/ 794 w 1587"/>
              <a:gd name="T3" fmla="*/ 1152525 h 1152525"/>
              <a:gd name="T4" fmla="*/ 0 w 1587"/>
              <a:gd name="T5" fmla="*/ 576263 h 1152525"/>
              <a:gd name="T6" fmla="*/ 794 w 1587"/>
              <a:gd name="T7" fmla="*/ 0 h 11525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587"/>
              <a:gd name="T13" fmla="*/ 0 h 1152525"/>
              <a:gd name="T14" fmla="*/ 1587 w 1587"/>
              <a:gd name="T15" fmla="*/ 1152525 h 11525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7" h="1152525" fill="none">
                <a:moveTo>
                  <a:pt x="0" y="0"/>
                </a:moveTo>
                <a:lnTo>
                  <a:pt x="1660" y="0"/>
                </a:lnTo>
                <a:lnTo>
                  <a:pt x="1660" y="3201"/>
                </a:lnTo>
                <a:lnTo>
                  <a:pt x="4" y="3201"/>
                </a:lnTo>
              </a:path>
            </a:pathLst>
          </a:cu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Line 11">
            <a:extLst>
              <a:ext uri="{FF2B5EF4-FFF2-40B4-BE49-F238E27FC236}">
                <a16:creationId xmlns:a16="http://schemas.microsoft.com/office/drawing/2014/main" id="{31A30321-7474-E856-9F59-FB338CEFBA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6006" y="1454015"/>
            <a:ext cx="1587" cy="3529013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Line 12">
            <a:extLst>
              <a:ext uri="{FF2B5EF4-FFF2-40B4-BE49-F238E27FC236}">
                <a16:creationId xmlns:a16="http://schemas.microsoft.com/office/drawing/2014/main" id="{B3D4614D-7A08-C949-D9AC-F842B7FC65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4206" y="1454015"/>
            <a:ext cx="431800" cy="1588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Line 13">
            <a:extLst>
              <a:ext uri="{FF2B5EF4-FFF2-40B4-BE49-F238E27FC236}">
                <a16:creationId xmlns:a16="http://schemas.microsoft.com/office/drawing/2014/main" id="{17E3CBEA-6788-EC99-FB4D-27A8385640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4206" y="4983028"/>
            <a:ext cx="431800" cy="1587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utoShape 14">
            <a:extLst>
              <a:ext uri="{FF2B5EF4-FFF2-40B4-BE49-F238E27FC236}">
                <a16:creationId xmlns:a16="http://schemas.microsoft.com/office/drawing/2014/main" id="{6BD4B72A-8378-9D81-3EBF-7F3CAECF9119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52218" y="3795578"/>
            <a:ext cx="1588" cy="1152525"/>
          </a:xfrm>
          <a:custGeom>
            <a:avLst/>
            <a:gdLst>
              <a:gd name="T0" fmla="*/ 1588 w 1588"/>
              <a:gd name="T1" fmla="*/ 576263 h 1152525"/>
              <a:gd name="T2" fmla="*/ 794 w 1588"/>
              <a:gd name="T3" fmla="*/ 1152525 h 1152525"/>
              <a:gd name="T4" fmla="*/ 0 w 1588"/>
              <a:gd name="T5" fmla="*/ 576263 h 1152525"/>
              <a:gd name="T6" fmla="*/ 794 w 1588"/>
              <a:gd name="T7" fmla="*/ 0 h 11525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588"/>
              <a:gd name="T13" fmla="*/ 0 h 1152525"/>
              <a:gd name="T14" fmla="*/ 1588 w 1588"/>
              <a:gd name="T15" fmla="*/ 1152525 h 11525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8" h="1152525" fill="none">
                <a:moveTo>
                  <a:pt x="0" y="0"/>
                </a:moveTo>
                <a:lnTo>
                  <a:pt x="-1660" y="0"/>
                </a:lnTo>
                <a:lnTo>
                  <a:pt x="-1660" y="3201"/>
                </a:lnTo>
                <a:lnTo>
                  <a:pt x="4" y="3201"/>
                </a:lnTo>
              </a:path>
            </a:pathLst>
          </a:cu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AutoShape 15">
            <a:extLst>
              <a:ext uri="{FF2B5EF4-FFF2-40B4-BE49-F238E27FC236}">
                <a16:creationId xmlns:a16="http://schemas.microsoft.com/office/drawing/2014/main" id="{765C6D72-935A-DA59-AB2A-7F94D344D292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64918" y="2606540"/>
            <a:ext cx="1588" cy="1152525"/>
          </a:xfrm>
          <a:custGeom>
            <a:avLst/>
            <a:gdLst>
              <a:gd name="T0" fmla="*/ 1588 w 1588"/>
              <a:gd name="T1" fmla="*/ 576263 h 1152525"/>
              <a:gd name="T2" fmla="*/ 794 w 1588"/>
              <a:gd name="T3" fmla="*/ 1152525 h 1152525"/>
              <a:gd name="T4" fmla="*/ 0 w 1588"/>
              <a:gd name="T5" fmla="*/ 576263 h 1152525"/>
              <a:gd name="T6" fmla="*/ 794 w 1588"/>
              <a:gd name="T7" fmla="*/ 0 h 11525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588"/>
              <a:gd name="T13" fmla="*/ 0 h 1152525"/>
              <a:gd name="T14" fmla="*/ 1588 w 1588"/>
              <a:gd name="T15" fmla="*/ 1152525 h 11525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8" h="1152525" fill="none">
                <a:moveTo>
                  <a:pt x="0" y="0"/>
                </a:moveTo>
                <a:lnTo>
                  <a:pt x="-1660" y="0"/>
                </a:lnTo>
                <a:lnTo>
                  <a:pt x="-1660" y="3201"/>
                </a:lnTo>
                <a:lnTo>
                  <a:pt x="4" y="3201"/>
                </a:lnTo>
              </a:path>
            </a:pathLst>
          </a:cu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utoShape 16">
            <a:extLst>
              <a:ext uri="{FF2B5EF4-FFF2-40B4-BE49-F238E27FC236}">
                <a16:creationId xmlns:a16="http://schemas.microsoft.com/office/drawing/2014/main" id="{D23BA94D-4D2B-3A62-E188-6F84E5D8D6C0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76031" y="1417503"/>
            <a:ext cx="1587" cy="1152525"/>
          </a:xfrm>
          <a:custGeom>
            <a:avLst/>
            <a:gdLst>
              <a:gd name="T0" fmla="*/ 1587 w 1587"/>
              <a:gd name="T1" fmla="*/ 576263 h 1152525"/>
              <a:gd name="T2" fmla="*/ 794 w 1587"/>
              <a:gd name="T3" fmla="*/ 1152525 h 1152525"/>
              <a:gd name="T4" fmla="*/ 0 w 1587"/>
              <a:gd name="T5" fmla="*/ 576263 h 1152525"/>
              <a:gd name="T6" fmla="*/ 794 w 1587"/>
              <a:gd name="T7" fmla="*/ 0 h 11525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587"/>
              <a:gd name="T13" fmla="*/ 0 h 1152525"/>
              <a:gd name="T14" fmla="*/ 1587 w 1587"/>
              <a:gd name="T15" fmla="*/ 1152525 h 11525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7" h="1152525" fill="none">
                <a:moveTo>
                  <a:pt x="0" y="0"/>
                </a:moveTo>
                <a:lnTo>
                  <a:pt x="-1660" y="0"/>
                </a:lnTo>
                <a:lnTo>
                  <a:pt x="-1660" y="3201"/>
                </a:lnTo>
                <a:lnTo>
                  <a:pt x="4" y="3201"/>
                </a:lnTo>
              </a:path>
            </a:pathLst>
          </a:cu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Line 17">
            <a:extLst>
              <a:ext uri="{FF2B5EF4-FFF2-40B4-BE49-F238E27FC236}">
                <a16:creationId xmlns:a16="http://schemas.microsoft.com/office/drawing/2014/main" id="{307D7FD5-4E53-783B-3601-EBDDE4D8AD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1868" y="1454015"/>
            <a:ext cx="1588" cy="2305050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Line 18">
            <a:extLst>
              <a:ext uri="{FF2B5EF4-FFF2-40B4-BE49-F238E27FC236}">
                <a16:creationId xmlns:a16="http://schemas.microsoft.com/office/drawing/2014/main" id="{E03C55CC-59CC-BE82-BC68-7166CDA450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2618" y="3759065"/>
            <a:ext cx="360363" cy="1588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19">
            <a:extLst>
              <a:ext uri="{FF2B5EF4-FFF2-40B4-BE49-F238E27FC236}">
                <a16:creationId xmlns:a16="http://schemas.microsoft.com/office/drawing/2014/main" id="{9BE63850-A631-ED5E-9C96-8A22B7DC5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18" y="5775190"/>
            <a:ext cx="647700" cy="360363"/>
          </a:xfrm>
          <a:prstGeom prst="rect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5000" rIns="90000" bIns="450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OA</a:t>
            </a:r>
          </a:p>
        </p:txBody>
      </p:sp>
      <p:sp>
        <p:nvSpPr>
          <p:cNvPr id="43" name="Line 20">
            <a:extLst>
              <a:ext uri="{FF2B5EF4-FFF2-40B4-BE49-F238E27FC236}">
                <a16:creationId xmlns:a16="http://schemas.microsoft.com/office/drawing/2014/main" id="{C6A3E060-08CE-1ED9-4308-3BDDB09389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843" y="5127490"/>
            <a:ext cx="1588" cy="647700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Line 21">
            <a:extLst>
              <a:ext uri="{FF2B5EF4-FFF2-40B4-BE49-F238E27FC236}">
                <a16:creationId xmlns:a16="http://schemas.microsoft.com/office/drawing/2014/main" id="{02FC6E78-0505-E1E4-E1D1-D2236B7959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943" y="5343390"/>
            <a:ext cx="360363" cy="215900"/>
          </a:xfrm>
          <a:prstGeom prst="line">
            <a:avLst/>
          </a:prstGeom>
          <a:noFill/>
          <a:ln w="255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ine 22">
            <a:extLst>
              <a:ext uri="{FF2B5EF4-FFF2-40B4-BE49-F238E27FC236}">
                <a16:creationId xmlns:a16="http://schemas.microsoft.com/office/drawing/2014/main" id="{6D1C54F2-89AB-A556-45E2-68DE355AE8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643" y="5330690"/>
            <a:ext cx="388938" cy="288925"/>
          </a:xfrm>
          <a:prstGeom prst="line">
            <a:avLst/>
          </a:prstGeom>
          <a:noFill/>
          <a:ln w="255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23">
            <a:extLst>
              <a:ext uri="{FF2B5EF4-FFF2-40B4-BE49-F238E27FC236}">
                <a16:creationId xmlns:a16="http://schemas.microsoft.com/office/drawing/2014/main" id="{5E6EF6B3-AA6C-AF12-F299-223F6C531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368" y="1295265"/>
            <a:ext cx="395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IA</a:t>
            </a:r>
          </a:p>
        </p:txBody>
      </p:sp>
      <p:sp>
        <p:nvSpPr>
          <p:cNvPr id="47" name="AutoShape 38">
            <a:extLst>
              <a:ext uri="{FF2B5EF4-FFF2-40B4-BE49-F238E27FC236}">
                <a16:creationId xmlns:a16="http://schemas.microsoft.com/office/drawing/2014/main" id="{4CCB3130-E8BA-B389-63C1-8CF898D91D0B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49043" y="3770178"/>
            <a:ext cx="1588" cy="1152525"/>
          </a:xfrm>
          <a:custGeom>
            <a:avLst/>
            <a:gdLst>
              <a:gd name="T0" fmla="*/ 1588 w 1588"/>
              <a:gd name="T1" fmla="*/ 576263 h 1152525"/>
              <a:gd name="T2" fmla="*/ 794 w 1588"/>
              <a:gd name="T3" fmla="*/ 1152525 h 1152525"/>
              <a:gd name="T4" fmla="*/ 0 w 1588"/>
              <a:gd name="T5" fmla="*/ 576263 h 1152525"/>
              <a:gd name="T6" fmla="*/ 794 w 1588"/>
              <a:gd name="T7" fmla="*/ 0 h 11525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588"/>
              <a:gd name="T13" fmla="*/ 0 h 1152525"/>
              <a:gd name="T14" fmla="*/ 1588 w 1588"/>
              <a:gd name="T15" fmla="*/ 1152525 h 11525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8" h="1152525" fill="none">
                <a:moveTo>
                  <a:pt x="0" y="0"/>
                </a:moveTo>
                <a:lnTo>
                  <a:pt x="-1660" y="0"/>
                </a:lnTo>
                <a:lnTo>
                  <a:pt x="-1660" y="3201"/>
                </a:lnTo>
                <a:lnTo>
                  <a:pt x="4" y="3201"/>
                </a:lnTo>
              </a:path>
            </a:pathLst>
          </a:cu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AutoShape 39">
            <a:extLst>
              <a:ext uri="{FF2B5EF4-FFF2-40B4-BE49-F238E27FC236}">
                <a16:creationId xmlns:a16="http://schemas.microsoft.com/office/drawing/2014/main" id="{F07FE0C3-8E9C-7AC6-DF8A-748F15898F0C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60156" y="2581140"/>
            <a:ext cx="1587" cy="1152525"/>
          </a:xfrm>
          <a:custGeom>
            <a:avLst/>
            <a:gdLst>
              <a:gd name="T0" fmla="*/ 1587 w 1587"/>
              <a:gd name="T1" fmla="*/ 576263 h 1152525"/>
              <a:gd name="T2" fmla="*/ 794 w 1587"/>
              <a:gd name="T3" fmla="*/ 1152525 h 1152525"/>
              <a:gd name="T4" fmla="*/ 0 w 1587"/>
              <a:gd name="T5" fmla="*/ 576263 h 1152525"/>
              <a:gd name="T6" fmla="*/ 794 w 1587"/>
              <a:gd name="T7" fmla="*/ 0 h 11525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587"/>
              <a:gd name="T13" fmla="*/ 0 h 1152525"/>
              <a:gd name="T14" fmla="*/ 1587 w 1587"/>
              <a:gd name="T15" fmla="*/ 1152525 h 11525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7" h="1152525" fill="none">
                <a:moveTo>
                  <a:pt x="0" y="0"/>
                </a:moveTo>
                <a:lnTo>
                  <a:pt x="-1660" y="0"/>
                </a:lnTo>
                <a:lnTo>
                  <a:pt x="-1660" y="3201"/>
                </a:lnTo>
                <a:lnTo>
                  <a:pt x="4" y="3201"/>
                </a:lnTo>
              </a:path>
            </a:pathLst>
          </a:cu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AutoShape 40">
            <a:extLst>
              <a:ext uri="{FF2B5EF4-FFF2-40B4-BE49-F238E27FC236}">
                <a16:creationId xmlns:a16="http://schemas.microsoft.com/office/drawing/2014/main" id="{EA358538-545E-C832-86FD-7A156C56BAC1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72856" y="1392103"/>
            <a:ext cx="1587" cy="1152525"/>
          </a:xfrm>
          <a:custGeom>
            <a:avLst/>
            <a:gdLst>
              <a:gd name="T0" fmla="*/ 1587 w 1587"/>
              <a:gd name="T1" fmla="*/ 576263 h 1152525"/>
              <a:gd name="T2" fmla="*/ 794 w 1587"/>
              <a:gd name="T3" fmla="*/ 1152525 h 1152525"/>
              <a:gd name="T4" fmla="*/ 0 w 1587"/>
              <a:gd name="T5" fmla="*/ 576263 h 1152525"/>
              <a:gd name="T6" fmla="*/ 794 w 1587"/>
              <a:gd name="T7" fmla="*/ 0 h 11525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587"/>
              <a:gd name="T13" fmla="*/ 0 h 1152525"/>
              <a:gd name="T14" fmla="*/ 1587 w 1587"/>
              <a:gd name="T15" fmla="*/ 1152525 h 11525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7" h="1152525" fill="none">
                <a:moveTo>
                  <a:pt x="0" y="0"/>
                </a:moveTo>
                <a:lnTo>
                  <a:pt x="-1660" y="0"/>
                </a:lnTo>
                <a:lnTo>
                  <a:pt x="-1660" y="3201"/>
                </a:lnTo>
                <a:lnTo>
                  <a:pt x="4" y="3201"/>
                </a:lnTo>
              </a:path>
            </a:pathLst>
          </a:cu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allout: Left Arrow 49">
            <a:extLst>
              <a:ext uri="{FF2B5EF4-FFF2-40B4-BE49-F238E27FC236}">
                <a16:creationId xmlns:a16="http://schemas.microsoft.com/office/drawing/2014/main" id="{45EC612A-A264-F442-9E54-BA4FCDE28D38}"/>
              </a:ext>
            </a:extLst>
          </p:cNvPr>
          <p:cNvSpPr/>
          <p:nvPr/>
        </p:nvSpPr>
        <p:spPr>
          <a:xfrm>
            <a:off x="1411761" y="4845643"/>
            <a:ext cx="3098963" cy="1471615"/>
          </a:xfrm>
          <a:prstGeom prst="leftArrowCallout">
            <a:avLst>
              <a:gd name="adj1" fmla="val 50000"/>
              <a:gd name="adj2" fmla="val 25000"/>
              <a:gd name="adj3" fmla="val 17245"/>
              <a:gd name="adj4" fmla="val 9157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2857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2" charset="-128"/>
                <a:cs typeface="Arial" panose="020B0604020202020204" pitchFamily="34" charset="0"/>
              </a:rPr>
              <a:t>Fine della catena</a:t>
            </a:r>
          </a:p>
          <a:p>
            <a:pPr marL="274638" marR="0" lvl="0" indent="-261938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2" charset="-128"/>
                <a:cs typeface="Arial" panose="020B0604020202020204" pitchFamily="34" charset="0"/>
              </a:rPr>
              <a:t>Nessuna relazione clinica</a:t>
            </a:r>
          </a:p>
          <a:p>
            <a:pPr marL="274638" marR="0" lvl="0" indent="-261938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2" charset="-128"/>
                <a:cs typeface="Arial" panose="020B0604020202020204" pitchFamily="34" charset="0"/>
              </a:rPr>
              <a:t>Fuori intervallo</a:t>
            </a:r>
          </a:p>
          <a:p>
            <a:pPr marL="274638" marR="0" lvl="0" indent="-261938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2" charset="-128"/>
                <a:cs typeface="Arial" panose="020B0604020202020204" pitchFamily="34" charset="0"/>
              </a:rPr>
              <a:t>Non eleggibile</a:t>
            </a:r>
          </a:p>
          <a:p>
            <a:pPr marL="274638" marR="0" lvl="0" indent="-261938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2" charset="-128"/>
                <a:cs typeface="Arial" panose="020B0604020202020204" pitchFamily="34" charset="0"/>
              </a:rPr>
              <a:t>Deceduto</a:t>
            </a:r>
          </a:p>
          <a:p>
            <a:pPr marL="274638" marR="0" lvl="0" indent="-261938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2" charset="-128"/>
                <a:cs typeface="Arial" panose="020B0604020202020204" pitchFamily="34" charset="0"/>
              </a:rPr>
              <a:t>Trasferito in acuti</a:t>
            </a:r>
          </a:p>
        </p:txBody>
      </p:sp>
      <p:sp>
        <p:nvSpPr>
          <p:cNvPr id="56" name="Rectangle 24">
            <a:extLst>
              <a:ext uri="{FF2B5EF4-FFF2-40B4-BE49-F238E27FC236}">
                <a16:creationId xmlns:a16="http://schemas.microsoft.com/office/drawing/2014/main" id="{548CC2CC-D805-ADDE-F789-07410F13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156" y="6643196"/>
            <a:ext cx="233237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chemeClr val="bg1"/>
                </a:solidFill>
                <a:cs typeface="Arial" panose="020B0604020202020204" pitchFamily="34" charset="0"/>
              </a:rPr>
              <a:t>Fonte: 3M Health Information Systems</a:t>
            </a:r>
          </a:p>
        </p:txBody>
      </p:sp>
    </p:spTree>
    <p:extLst>
      <p:ext uri="{BB962C8B-B14F-4D97-AF65-F5344CB8AC3E}">
        <p14:creationId xmlns:p14="http://schemas.microsoft.com/office/powerpoint/2010/main" val="3114841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591F650-ACD5-31A4-B2EB-96FFDA037D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4361819"/>
              </p:ext>
            </p:extLst>
          </p:nvPr>
        </p:nvGraphicFramePr>
        <p:xfrm>
          <a:off x="0" y="938658"/>
          <a:ext cx="12192000" cy="524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963D04D-38CA-0973-DFB5-3AB562B9DEB5}"/>
              </a:ext>
            </a:extLst>
          </p:cNvPr>
          <p:cNvSpPr txBox="1">
            <a:spLocks/>
          </p:cNvSpPr>
          <p:nvPr/>
        </p:nvSpPr>
        <p:spPr>
          <a:xfrm>
            <a:off x="379412" y="60916"/>
            <a:ext cx="11425237" cy="8229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Valore aggiunto dei PPR</a:t>
            </a: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836CD4B2-FB75-B0E8-0CC6-D9120FAF1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156" y="6643196"/>
            <a:ext cx="233237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chemeClr val="bg1"/>
                </a:solidFill>
                <a:cs typeface="Arial" panose="020B0604020202020204" pitchFamily="34" charset="0"/>
              </a:rPr>
              <a:t>Fonte: 3M Health Information Systems</a:t>
            </a:r>
          </a:p>
        </p:txBody>
      </p:sp>
    </p:spTree>
    <p:extLst>
      <p:ext uri="{BB962C8B-B14F-4D97-AF65-F5344CB8AC3E}">
        <p14:creationId xmlns:p14="http://schemas.microsoft.com/office/powerpoint/2010/main" val="267119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17B797-1C4D-F9C0-7713-9CA384110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704" y="-1292"/>
            <a:ext cx="6035040" cy="6859292"/>
          </a:xfrm>
          <a:prstGeom prst="rect">
            <a:avLst/>
          </a:prstGeo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277B7862-14FF-6AE0-E136-D0AC3536356B}"/>
              </a:ext>
            </a:extLst>
          </p:cNvPr>
          <p:cNvSpPr txBox="1">
            <a:spLocks/>
          </p:cNvSpPr>
          <p:nvPr/>
        </p:nvSpPr>
        <p:spPr>
          <a:xfrm>
            <a:off x="334963" y="323851"/>
            <a:ext cx="11510433" cy="1047749"/>
          </a:xfrm>
          <a:prstGeom prst="rect">
            <a:avLst/>
          </a:prstGeom>
        </p:spPr>
        <p:txBody>
          <a:bodyPr/>
          <a:lstStyle>
            <a:lvl1pPr marL="0" indent="0" algn="l" defTabSz="1734634" rtl="0" eaLnBrk="1" latinLnBrk="0" hangingPunct="1">
              <a:lnSpc>
                <a:spcPct val="90000"/>
              </a:lnSpc>
              <a:spcBef>
                <a:spcPts val="800"/>
              </a:spcBef>
              <a:buFont typeface="Arial" charset="0"/>
              <a:buNone/>
              <a:defRPr sz="4000" b="1" i="0" kern="1200" cap="none" baseline="0">
                <a:solidFill>
                  <a:schemeClr val="tx1"/>
                </a:solidFill>
                <a:latin typeface="+mn-lt"/>
                <a:ea typeface="Arial Black" charset="0"/>
                <a:cs typeface="Arial Black" charset="0"/>
              </a:defRPr>
            </a:lvl1pPr>
            <a:lvl2pPr marL="182875" indent="-182875" algn="l" defTabSz="1734634" rtl="0" eaLnBrk="1" latinLnBrk="0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 sz="1800" b="1" i="0" kern="1200" cap="none" baseline="0">
                <a:solidFill>
                  <a:schemeClr val="tx1"/>
                </a:solidFill>
                <a:latin typeface="+mn-lt"/>
                <a:ea typeface="Arial Black" charset="0"/>
                <a:cs typeface="Arial Black" charset="0"/>
              </a:defRPr>
            </a:lvl2pPr>
            <a:lvl3pPr marL="365751" indent="-182875" algn="l" defTabSz="1734634" rtl="0" eaLnBrk="1" latinLnBrk="0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 sz="1800" b="1" i="0" kern="1200" cap="none" baseline="0">
                <a:solidFill>
                  <a:schemeClr val="tx1"/>
                </a:solidFill>
                <a:latin typeface="+mn-lt"/>
                <a:ea typeface="Arial Black" charset="0"/>
                <a:cs typeface="Arial Black" charset="0"/>
              </a:defRPr>
            </a:lvl3pPr>
            <a:lvl4pPr marL="0" indent="0" algn="l" defTabSz="1734634" rtl="0" eaLnBrk="1" latinLnBrk="0" hangingPunct="1">
              <a:lnSpc>
                <a:spcPct val="90000"/>
              </a:lnSpc>
              <a:spcBef>
                <a:spcPts val="800"/>
              </a:spcBef>
              <a:buFont typeface="Arial" charset="0"/>
              <a:buNone/>
              <a:defRPr sz="1800" b="0" i="0" kern="1200" cap="none" baseline="0">
                <a:solidFill>
                  <a:schemeClr val="tx2"/>
                </a:solidFill>
                <a:latin typeface="+mn-lt"/>
                <a:ea typeface="Arial Black" charset="0"/>
                <a:cs typeface="Arial Black" charset="0"/>
              </a:defRPr>
            </a:lvl4pPr>
            <a:lvl5pPr marL="182875" indent="-182875" algn="l" defTabSz="1734634" rtl="0" eaLnBrk="1" latinLnBrk="0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 sz="1800" b="0" i="0" kern="1200" cap="none" baseline="0">
                <a:solidFill>
                  <a:schemeClr val="tx2"/>
                </a:solidFill>
                <a:latin typeface="+mn-lt"/>
                <a:ea typeface="Arial Black" charset="0"/>
                <a:cs typeface="Arial Black" charset="0"/>
              </a:defRPr>
            </a:lvl5pPr>
            <a:lvl6pPr marL="365751" indent="-182875" algn="l" defTabSz="1734634" rtl="0" eaLnBrk="1" latinLnBrk="0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 sz="2133" b="1" i="0" kern="1200" cap="none" baseline="0">
                <a:solidFill>
                  <a:schemeClr val="tx2"/>
                </a:solidFill>
                <a:latin typeface="Arial Bold" charset="0"/>
                <a:ea typeface="Arial Bold" charset="0"/>
                <a:cs typeface="Arial Bold" charset="0"/>
              </a:defRPr>
            </a:lvl6pPr>
            <a:lvl7pPr marL="0" indent="0" algn="l" defTabSz="1734634" rtl="0" eaLnBrk="1" latinLnBrk="0" hangingPunct="1">
              <a:lnSpc>
                <a:spcPct val="90000"/>
              </a:lnSpc>
              <a:spcBef>
                <a:spcPts val="800"/>
              </a:spcBef>
              <a:buFont typeface="Arial" charset="0"/>
              <a:buNone/>
              <a:defRPr sz="1867" b="1" i="0" kern="1200" cap="none" baseline="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</a:defRPr>
            </a:lvl7pPr>
            <a:lvl8pPr marL="182875" indent="-182875" algn="l" defTabSz="1734634" rtl="0" eaLnBrk="1" latinLnBrk="0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 sz="1867" b="1" i="0" kern="1200" cap="none" baseline="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</a:defRPr>
            </a:lvl8pPr>
            <a:lvl9pPr marL="365751" indent="-182875" algn="l" defTabSz="1734634" rtl="0" eaLnBrk="1" latinLnBrk="0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 sz="1867" b="1" i="0" kern="1200" cap="none" baseline="0">
                <a:solidFill>
                  <a:schemeClr val="tx1"/>
                </a:solidFill>
                <a:latin typeface="Arial Bold" charset="0"/>
                <a:ea typeface="Arial Black" charset="0"/>
                <a:cs typeface="Arial Black" charset="0"/>
              </a:defRPr>
            </a:lvl9pPr>
          </a:lstStyle>
          <a:p>
            <a:pPr marL="0" marR="0" lvl="0" indent="0" algn="l" defTabSz="1734634" rtl="0" eaLnBrk="1" fontAlgn="base" latinLnBrk="0" hangingPunct="1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AAA1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21">
            <a:extLst>
              <a:ext uri="{FF2B5EF4-FFF2-40B4-BE49-F238E27FC236}">
                <a16:creationId xmlns:a16="http://schemas.microsoft.com/office/drawing/2014/main" id="{07346637-F49F-4C89-7D8E-49C1232E7081}"/>
              </a:ext>
            </a:extLst>
          </p:cNvPr>
          <p:cNvSpPr txBox="1">
            <a:spLocks/>
          </p:cNvSpPr>
          <p:nvPr/>
        </p:nvSpPr>
        <p:spPr>
          <a:xfrm>
            <a:off x="361403" y="84108"/>
            <a:ext cx="11425237" cy="82296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Caratteristiche dello studio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221E5B-78F6-A0FA-A803-11301E96A327}"/>
              </a:ext>
            </a:extLst>
          </p:cNvPr>
          <p:cNvSpPr/>
          <p:nvPr/>
        </p:nvSpPr>
        <p:spPr>
          <a:xfrm>
            <a:off x="308573" y="2519168"/>
            <a:ext cx="3389883" cy="101658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l" defTabSz="9127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POPOLAZIONE:</a:t>
            </a:r>
          </a:p>
          <a:p>
            <a:pPr marL="0" marR="0" lvl="0" indent="0" algn="l" defTabSz="9127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Ricoveri ordinari acuti</a:t>
            </a:r>
          </a:p>
          <a:p>
            <a:pPr marL="0" marR="0" lvl="0" indent="0" algn="l" defTabSz="9127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C28351-DEC3-764E-F5BB-9CA15D8F286E}"/>
              </a:ext>
            </a:extLst>
          </p:cNvPr>
          <p:cNvSpPr/>
          <p:nvPr/>
        </p:nvSpPr>
        <p:spPr>
          <a:xfrm>
            <a:off x="3750964" y="2519168"/>
            <a:ext cx="1933388" cy="101658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l" defTabSz="9127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PERIODO: </a:t>
            </a:r>
          </a:p>
          <a:p>
            <a:pPr marL="0" marR="0" lvl="0" indent="0" algn="l" defTabSz="9127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1/12/2017-31/1/2019</a:t>
            </a:r>
          </a:p>
          <a:p>
            <a:pPr marL="0" marR="0" lvl="0" indent="0" algn="l" defTabSz="9127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4B016D-2147-925F-2D47-AFCBD45D5967}"/>
              </a:ext>
            </a:extLst>
          </p:cNvPr>
          <p:cNvSpPr/>
          <p:nvPr/>
        </p:nvSpPr>
        <p:spPr>
          <a:xfrm>
            <a:off x="308573" y="4684901"/>
            <a:ext cx="3389883" cy="101633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l" defTabSz="9127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FINESTRA DI RIAMMISSIONE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27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Giorni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F6449E-D448-17AA-461D-A03C9E2B2856}"/>
              </a:ext>
            </a:extLst>
          </p:cNvPr>
          <p:cNvSpPr/>
          <p:nvPr/>
        </p:nvSpPr>
        <p:spPr>
          <a:xfrm>
            <a:off x="3750963" y="4684901"/>
            <a:ext cx="3389883" cy="101633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l" defTabSz="9127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METODI E STRUMENTI:</a:t>
            </a:r>
          </a:p>
          <a:p>
            <a:pPr marR="0" lvl="0" algn="l" defTabSz="9127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3M PPR v32 / APR-DRG v32; </a:t>
            </a:r>
          </a:p>
          <a:p>
            <a:pPr marR="0" lvl="0" algn="l" defTabSz="9127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DRG CMS 24</a:t>
            </a:r>
          </a:p>
          <a:p>
            <a:pPr marL="0" marR="0" lvl="0" indent="0" algn="l" defTabSz="9127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1" name="Graphic 1">
            <a:extLst>
              <a:ext uri="{FF2B5EF4-FFF2-40B4-BE49-F238E27FC236}">
                <a16:creationId xmlns:a16="http://schemas.microsoft.com/office/drawing/2014/main" id="{5486F857-6720-36D2-412E-54CA13B5BB9B}"/>
              </a:ext>
            </a:extLst>
          </p:cNvPr>
          <p:cNvGrpSpPr/>
          <p:nvPr/>
        </p:nvGrpSpPr>
        <p:grpSpPr>
          <a:xfrm>
            <a:off x="379412" y="1769469"/>
            <a:ext cx="771627" cy="729011"/>
            <a:chOff x="6249560" y="1243722"/>
            <a:chExt cx="228600" cy="228600"/>
          </a:xfrm>
          <a:solidFill>
            <a:srgbClr val="0070C0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FD1DF4F-4650-29D4-FB8A-150BD451380F}"/>
                </a:ext>
              </a:extLst>
            </p:cNvPr>
            <p:cNvSpPr/>
            <p:nvPr/>
          </p:nvSpPr>
          <p:spPr>
            <a:xfrm>
              <a:off x="6418718" y="1315374"/>
              <a:ext cx="47625" cy="47625"/>
            </a:xfrm>
            <a:custGeom>
              <a:avLst/>
              <a:gdLst>
                <a:gd name="connsiteX0" fmla="*/ 26194 w 47625"/>
                <a:gd name="connsiteY0" fmla="*/ 52388 h 47625"/>
                <a:gd name="connsiteX1" fmla="*/ 0 w 47625"/>
                <a:gd name="connsiteY1" fmla="*/ 26194 h 47625"/>
                <a:gd name="connsiteX2" fmla="*/ 26194 w 47625"/>
                <a:gd name="connsiteY2" fmla="*/ 0 h 47625"/>
                <a:gd name="connsiteX3" fmla="*/ 52388 w 47625"/>
                <a:gd name="connsiteY3" fmla="*/ 26194 h 47625"/>
                <a:gd name="connsiteX4" fmla="*/ 26194 w 47625"/>
                <a:gd name="connsiteY4" fmla="*/ 52388 h 47625"/>
                <a:gd name="connsiteX5" fmla="*/ 26194 w 47625"/>
                <a:gd name="connsiteY5" fmla="*/ 9525 h 47625"/>
                <a:gd name="connsiteX6" fmla="*/ 9525 w 47625"/>
                <a:gd name="connsiteY6" fmla="*/ 26194 h 47625"/>
                <a:gd name="connsiteX7" fmla="*/ 26194 w 47625"/>
                <a:gd name="connsiteY7" fmla="*/ 42863 h 47625"/>
                <a:gd name="connsiteX8" fmla="*/ 42863 w 47625"/>
                <a:gd name="connsiteY8" fmla="*/ 26194 h 47625"/>
                <a:gd name="connsiteX9" fmla="*/ 26194 w 47625"/>
                <a:gd name="connsiteY9" fmla="*/ 95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625" h="47625">
                  <a:moveTo>
                    <a:pt x="26194" y="52388"/>
                  </a:moveTo>
                  <a:cubicBezTo>
                    <a:pt x="11716" y="52388"/>
                    <a:pt x="0" y="40672"/>
                    <a:pt x="0" y="26194"/>
                  </a:cubicBezTo>
                  <a:cubicBezTo>
                    <a:pt x="0" y="11716"/>
                    <a:pt x="11716" y="0"/>
                    <a:pt x="26194" y="0"/>
                  </a:cubicBezTo>
                  <a:cubicBezTo>
                    <a:pt x="40671" y="0"/>
                    <a:pt x="52388" y="11716"/>
                    <a:pt x="52388" y="26194"/>
                  </a:cubicBezTo>
                  <a:cubicBezTo>
                    <a:pt x="52388" y="40672"/>
                    <a:pt x="40671" y="52388"/>
                    <a:pt x="26194" y="52388"/>
                  </a:cubicBezTo>
                  <a:close/>
                  <a:moveTo>
                    <a:pt x="26194" y="9525"/>
                  </a:moveTo>
                  <a:cubicBezTo>
                    <a:pt x="17050" y="9525"/>
                    <a:pt x="9525" y="17050"/>
                    <a:pt x="9525" y="26194"/>
                  </a:cubicBezTo>
                  <a:cubicBezTo>
                    <a:pt x="9525" y="35338"/>
                    <a:pt x="17050" y="42863"/>
                    <a:pt x="26194" y="42863"/>
                  </a:cubicBezTo>
                  <a:cubicBezTo>
                    <a:pt x="35337" y="42863"/>
                    <a:pt x="42863" y="35338"/>
                    <a:pt x="42863" y="26194"/>
                  </a:cubicBezTo>
                  <a:cubicBezTo>
                    <a:pt x="42863" y="17050"/>
                    <a:pt x="35433" y="9525"/>
                    <a:pt x="26194" y="9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85AD11D-C872-4AF8-E36C-3EE58C83253A}"/>
                </a:ext>
              </a:extLst>
            </p:cNvPr>
            <p:cNvSpPr/>
            <p:nvPr/>
          </p:nvSpPr>
          <p:spPr>
            <a:xfrm>
              <a:off x="6411574" y="1367761"/>
              <a:ext cx="66675" cy="104775"/>
            </a:xfrm>
            <a:custGeom>
              <a:avLst/>
              <a:gdLst>
                <a:gd name="connsiteX0" fmla="*/ 42863 w 66675"/>
                <a:gd name="connsiteY0" fmla="*/ 104775 h 104775"/>
                <a:gd name="connsiteX1" fmla="*/ 23813 w 66675"/>
                <a:gd name="connsiteY1" fmla="*/ 104775 h 104775"/>
                <a:gd name="connsiteX2" fmla="*/ 19050 w 66675"/>
                <a:gd name="connsiteY2" fmla="*/ 100584 h 104775"/>
                <a:gd name="connsiteX3" fmla="*/ 14764 w 66675"/>
                <a:gd name="connsiteY3" fmla="*/ 61913 h 104775"/>
                <a:gd name="connsiteX4" fmla="*/ 4763 w 66675"/>
                <a:gd name="connsiteY4" fmla="*/ 61913 h 104775"/>
                <a:gd name="connsiteX5" fmla="*/ 0 w 66675"/>
                <a:gd name="connsiteY5" fmla="*/ 57150 h 104775"/>
                <a:gd name="connsiteX6" fmla="*/ 0 w 66675"/>
                <a:gd name="connsiteY6" fmla="*/ 33338 h 104775"/>
                <a:gd name="connsiteX7" fmla="*/ 33338 w 66675"/>
                <a:gd name="connsiteY7" fmla="*/ 0 h 104775"/>
                <a:gd name="connsiteX8" fmla="*/ 66675 w 66675"/>
                <a:gd name="connsiteY8" fmla="*/ 33338 h 104775"/>
                <a:gd name="connsiteX9" fmla="*/ 66675 w 66675"/>
                <a:gd name="connsiteY9" fmla="*/ 57150 h 104775"/>
                <a:gd name="connsiteX10" fmla="*/ 61913 w 66675"/>
                <a:gd name="connsiteY10" fmla="*/ 61913 h 104775"/>
                <a:gd name="connsiteX11" fmla="*/ 51911 w 66675"/>
                <a:gd name="connsiteY11" fmla="*/ 61913 h 104775"/>
                <a:gd name="connsiteX12" fmla="*/ 47625 w 66675"/>
                <a:gd name="connsiteY12" fmla="*/ 100584 h 104775"/>
                <a:gd name="connsiteX13" fmla="*/ 42863 w 66675"/>
                <a:gd name="connsiteY13" fmla="*/ 104775 h 104775"/>
                <a:gd name="connsiteX14" fmla="*/ 28098 w 66675"/>
                <a:gd name="connsiteY14" fmla="*/ 95250 h 104775"/>
                <a:gd name="connsiteX15" fmla="*/ 38671 w 66675"/>
                <a:gd name="connsiteY15" fmla="*/ 95250 h 104775"/>
                <a:gd name="connsiteX16" fmla="*/ 42957 w 66675"/>
                <a:gd name="connsiteY16" fmla="*/ 56579 h 104775"/>
                <a:gd name="connsiteX17" fmla="*/ 47720 w 66675"/>
                <a:gd name="connsiteY17" fmla="*/ 52388 h 104775"/>
                <a:gd name="connsiteX18" fmla="*/ 57245 w 66675"/>
                <a:gd name="connsiteY18" fmla="*/ 52388 h 104775"/>
                <a:gd name="connsiteX19" fmla="*/ 57245 w 66675"/>
                <a:gd name="connsiteY19" fmla="*/ 33338 h 104775"/>
                <a:gd name="connsiteX20" fmla="*/ 33432 w 66675"/>
                <a:gd name="connsiteY20" fmla="*/ 9525 h 104775"/>
                <a:gd name="connsiteX21" fmla="*/ 9620 w 66675"/>
                <a:gd name="connsiteY21" fmla="*/ 33338 h 104775"/>
                <a:gd name="connsiteX22" fmla="*/ 9620 w 66675"/>
                <a:gd name="connsiteY22" fmla="*/ 52388 h 104775"/>
                <a:gd name="connsiteX23" fmla="*/ 19145 w 66675"/>
                <a:gd name="connsiteY23" fmla="*/ 52388 h 104775"/>
                <a:gd name="connsiteX24" fmla="*/ 23907 w 66675"/>
                <a:gd name="connsiteY24" fmla="*/ 56579 h 104775"/>
                <a:gd name="connsiteX25" fmla="*/ 28098 w 66675"/>
                <a:gd name="connsiteY25" fmla="*/ 9525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75" h="104775">
                  <a:moveTo>
                    <a:pt x="42863" y="104775"/>
                  </a:moveTo>
                  <a:lnTo>
                    <a:pt x="23813" y="104775"/>
                  </a:lnTo>
                  <a:cubicBezTo>
                    <a:pt x="21431" y="104775"/>
                    <a:pt x="19335" y="102965"/>
                    <a:pt x="19050" y="100584"/>
                  </a:cubicBezTo>
                  <a:lnTo>
                    <a:pt x="14764" y="61913"/>
                  </a:lnTo>
                  <a:lnTo>
                    <a:pt x="4763" y="61913"/>
                  </a:lnTo>
                  <a:cubicBezTo>
                    <a:pt x="2095" y="61913"/>
                    <a:pt x="0" y="59817"/>
                    <a:pt x="0" y="57150"/>
                  </a:cubicBezTo>
                  <a:lnTo>
                    <a:pt x="0" y="33338"/>
                  </a:lnTo>
                  <a:cubicBezTo>
                    <a:pt x="0" y="14954"/>
                    <a:pt x="14954" y="0"/>
                    <a:pt x="33338" y="0"/>
                  </a:cubicBezTo>
                  <a:cubicBezTo>
                    <a:pt x="51721" y="0"/>
                    <a:pt x="66675" y="14954"/>
                    <a:pt x="66675" y="33338"/>
                  </a:cubicBezTo>
                  <a:lnTo>
                    <a:pt x="66675" y="57150"/>
                  </a:lnTo>
                  <a:cubicBezTo>
                    <a:pt x="66675" y="59817"/>
                    <a:pt x="64579" y="61913"/>
                    <a:pt x="61913" y="61913"/>
                  </a:cubicBezTo>
                  <a:lnTo>
                    <a:pt x="51911" y="61913"/>
                  </a:lnTo>
                  <a:lnTo>
                    <a:pt x="47625" y="100584"/>
                  </a:lnTo>
                  <a:cubicBezTo>
                    <a:pt x="47339" y="102965"/>
                    <a:pt x="45339" y="104775"/>
                    <a:pt x="42863" y="104775"/>
                  </a:cubicBezTo>
                  <a:close/>
                  <a:moveTo>
                    <a:pt x="28098" y="95250"/>
                  </a:moveTo>
                  <a:lnTo>
                    <a:pt x="38671" y="95250"/>
                  </a:lnTo>
                  <a:lnTo>
                    <a:pt x="42957" y="56579"/>
                  </a:lnTo>
                  <a:cubicBezTo>
                    <a:pt x="43243" y="54197"/>
                    <a:pt x="45244" y="52388"/>
                    <a:pt x="47720" y="52388"/>
                  </a:cubicBezTo>
                  <a:lnTo>
                    <a:pt x="57245" y="52388"/>
                  </a:lnTo>
                  <a:lnTo>
                    <a:pt x="57245" y="33338"/>
                  </a:lnTo>
                  <a:cubicBezTo>
                    <a:pt x="57245" y="20193"/>
                    <a:pt x="46577" y="9525"/>
                    <a:pt x="33432" y="9525"/>
                  </a:cubicBezTo>
                  <a:cubicBezTo>
                    <a:pt x="20288" y="9525"/>
                    <a:pt x="9620" y="20193"/>
                    <a:pt x="9620" y="33338"/>
                  </a:cubicBezTo>
                  <a:lnTo>
                    <a:pt x="9620" y="52388"/>
                  </a:lnTo>
                  <a:lnTo>
                    <a:pt x="19145" y="52388"/>
                  </a:lnTo>
                  <a:cubicBezTo>
                    <a:pt x="21526" y="52388"/>
                    <a:pt x="23622" y="54197"/>
                    <a:pt x="23907" y="56579"/>
                  </a:cubicBezTo>
                  <a:lnTo>
                    <a:pt x="28098" y="952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4EC5337-EC17-734C-E738-394368D62E44}"/>
                </a:ext>
              </a:extLst>
            </p:cNvPr>
            <p:cNvSpPr/>
            <p:nvPr/>
          </p:nvSpPr>
          <p:spPr>
            <a:xfrm>
              <a:off x="6256793" y="1315374"/>
              <a:ext cx="47625" cy="47625"/>
            </a:xfrm>
            <a:custGeom>
              <a:avLst/>
              <a:gdLst>
                <a:gd name="connsiteX0" fmla="*/ 26194 w 47625"/>
                <a:gd name="connsiteY0" fmla="*/ 52388 h 47625"/>
                <a:gd name="connsiteX1" fmla="*/ 0 w 47625"/>
                <a:gd name="connsiteY1" fmla="*/ 26194 h 47625"/>
                <a:gd name="connsiteX2" fmla="*/ 26194 w 47625"/>
                <a:gd name="connsiteY2" fmla="*/ 0 h 47625"/>
                <a:gd name="connsiteX3" fmla="*/ 52388 w 47625"/>
                <a:gd name="connsiteY3" fmla="*/ 26194 h 47625"/>
                <a:gd name="connsiteX4" fmla="*/ 26194 w 47625"/>
                <a:gd name="connsiteY4" fmla="*/ 52388 h 47625"/>
                <a:gd name="connsiteX5" fmla="*/ 26194 w 47625"/>
                <a:gd name="connsiteY5" fmla="*/ 9525 h 47625"/>
                <a:gd name="connsiteX6" fmla="*/ 9525 w 47625"/>
                <a:gd name="connsiteY6" fmla="*/ 26194 h 47625"/>
                <a:gd name="connsiteX7" fmla="*/ 26194 w 47625"/>
                <a:gd name="connsiteY7" fmla="*/ 42863 h 47625"/>
                <a:gd name="connsiteX8" fmla="*/ 42863 w 47625"/>
                <a:gd name="connsiteY8" fmla="*/ 26194 h 47625"/>
                <a:gd name="connsiteX9" fmla="*/ 26194 w 47625"/>
                <a:gd name="connsiteY9" fmla="*/ 95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625" h="47625">
                  <a:moveTo>
                    <a:pt x="26194" y="52388"/>
                  </a:moveTo>
                  <a:cubicBezTo>
                    <a:pt x="11716" y="52388"/>
                    <a:pt x="0" y="40672"/>
                    <a:pt x="0" y="26194"/>
                  </a:cubicBezTo>
                  <a:cubicBezTo>
                    <a:pt x="0" y="11716"/>
                    <a:pt x="11716" y="0"/>
                    <a:pt x="26194" y="0"/>
                  </a:cubicBezTo>
                  <a:cubicBezTo>
                    <a:pt x="40671" y="0"/>
                    <a:pt x="52388" y="11716"/>
                    <a:pt x="52388" y="26194"/>
                  </a:cubicBezTo>
                  <a:cubicBezTo>
                    <a:pt x="52388" y="40672"/>
                    <a:pt x="40671" y="52388"/>
                    <a:pt x="26194" y="52388"/>
                  </a:cubicBezTo>
                  <a:close/>
                  <a:moveTo>
                    <a:pt x="26194" y="9525"/>
                  </a:moveTo>
                  <a:cubicBezTo>
                    <a:pt x="17050" y="9525"/>
                    <a:pt x="9525" y="17050"/>
                    <a:pt x="9525" y="26194"/>
                  </a:cubicBezTo>
                  <a:cubicBezTo>
                    <a:pt x="9525" y="35338"/>
                    <a:pt x="17050" y="42863"/>
                    <a:pt x="26194" y="42863"/>
                  </a:cubicBezTo>
                  <a:cubicBezTo>
                    <a:pt x="35337" y="42863"/>
                    <a:pt x="42863" y="35338"/>
                    <a:pt x="42863" y="26194"/>
                  </a:cubicBezTo>
                  <a:cubicBezTo>
                    <a:pt x="42863" y="17050"/>
                    <a:pt x="35433" y="9525"/>
                    <a:pt x="26194" y="9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689E280-311C-727D-BA10-72BC0BB86EB3}"/>
                </a:ext>
              </a:extLst>
            </p:cNvPr>
            <p:cNvSpPr/>
            <p:nvPr/>
          </p:nvSpPr>
          <p:spPr>
            <a:xfrm>
              <a:off x="6249649" y="1367761"/>
              <a:ext cx="66675" cy="104775"/>
            </a:xfrm>
            <a:custGeom>
              <a:avLst/>
              <a:gdLst>
                <a:gd name="connsiteX0" fmla="*/ 42863 w 66675"/>
                <a:gd name="connsiteY0" fmla="*/ 104775 h 104775"/>
                <a:gd name="connsiteX1" fmla="*/ 23813 w 66675"/>
                <a:gd name="connsiteY1" fmla="*/ 104775 h 104775"/>
                <a:gd name="connsiteX2" fmla="*/ 19050 w 66675"/>
                <a:gd name="connsiteY2" fmla="*/ 100584 h 104775"/>
                <a:gd name="connsiteX3" fmla="*/ 14764 w 66675"/>
                <a:gd name="connsiteY3" fmla="*/ 61913 h 104775"/>
                <a:gd name="connsiteX4" fmla="*/ 4763 w 66675"/>
                <a:gd name="connsiteY4" fmla="*/ 61913 h 104775"/>
                <a:gd name="connsiteX5" fmla="*/ 0 w 66675"/>
                <a:gd name="connsiteY5" fmla="*/ 57150 h 104775"/>
                <a:gd name="connsiteX6" fmla="*/ 0 w 66675"/>
                <a:gd name="connsiteY6" fmla="*/ 33338 h 104775"/>
                <a:gd name="connsiteX7" fmla="*/ 33338 w 66675"/>
                <a:gd name="connsiteY7" fmla="*/ 0 h 104775"/>
                <a:gd name="connsiteX8" fmla="*/ 66675 w 66675"/>
                <a:gd name="connsiteY8" fmla="*/ 33338 h 104775"/>
                <a:gd name="connsiteX9" fmla="*/ 66675 w 66675"/>
                <a:gd name="connsiteY9" fmla="*/ 57150 h 104775"/>
                <a:gd name="connsiteX10" fmla="*/ 61913 w 66675"/>
                <a:gd name="connsiteY10" fmla="*/ 61913 h 104775"/>
                <a:gd name="connsiteX11" fmla="*/ 51911 w 66675"/>
                <a:gd name="connsiteY11" fmla="*/ 61913 h 104775"/>
                <a:gd name="connsiteX12" fmla="*/ 47625 w 66675"/>
                <a:gd name="connsiteY12" fmla="*/ 100584 h 104775"/>
                <a:gd name="connsiteX13" fmla="*/ 42863 w 66675"/>
                <a:gd name="connsiteY13" fmla="*/ 104775 h 104775"/>
                <a:gd name="connsiteX14" fmla="*/ 28098 w 66675"/>
                <a:gd name="connsiteY14" fmla="*/ 95250 h 104775"/>
                <a:gd name="connsiteX15" fmla="*/ 38671 w 66675"/>
                <a:gd name="connsiteY15" fmla="*/ 95250 h 104775"/>
                <a:gd name="connsiteX16" fmla="*/ 42957 w 66675"/>
                <a:gd name="connsiteY16" fmla="*/ 56579 h 104775"/>
                <a:gd name="connsiteX17" fmla="*/ 47720 w 66675"/>
                <a:gd name="connsiteY17" fmla="*/ 52388 h 104775"/>
                <a:gd name="connsiteX18" fmla="*/ 57245 w 66675"/>
                <a:gd name="connsiteY18" fmla="*/ 52388 h 104775"/>
                <a:gd name="connsiteX19" fmla="*/ 57245 w 66675"/>
                <a:gd name="connsiteY19" fmla="*/ 33338 h 104775"/>
                <a:gd name="connsiteX20" fmla="*/ 33432 w 66675"/>
                <a:gd name="connsiteY20" fmla="*/ 9525 h 104775"/>
                <a:gd name="connsiteX21" fmla="*/ 9620 w 66675"/>
                <a:gd name="connsiteY21" fmla="*/ 33338 h 104775"/>
                <a:gd name="connsiteX22" fmla="*/ 9620 w 66675"/>
                <a:gd name="connsiteY22" fmla="*/ 52388 h 104775"/>
                <a:gd name="connsiteX23" fmla="*/ 19145 w 66675"/>
                <a:gd name="connsiteY23" fmla="*/ 52388 h 104775"/>
                <a:gd name="connsiteX24" fmla="*/ 23907 w 66675"/>
                <a:gd name="connsiteY24" fmla="*/ 56579 h 104775"/>
                <a:gd name="connsiteX25" fmla="*/ 28098 w 66675"/>
                <a:gd name="connsiteY25" fmla="*/ 9525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75" h="104775">
                  <a:moveTo>
                    <a:pt x="42863" y="104775"/>
                  </a:moveTo>
                  <a:lnTo>
                    <a:pt x="23813" y="104775"/>
                  </a:lnTo>
                  <a:cubicBezTo>
                    <a:pt x="21431" y="104775"/>
                    <a:pt x="19335" y="102965"/>
                    <a:pt x="19050" y="100584"/>
                  </a:cubicBezTo>
                  <a:lnTo>
                    <a:pt x="14764" y="61913"/>
                  </a:lnTo>
                  <a:lnTo>
                    <a:pt x="4763" y="61913"/>
                  </a:lnTo>
                  <a:cubicBezTo>
                    <a:pt x="2095" y="61913"/>
                    <a:pt x="0" y="59817"/>
                    <a:pt x="0" y="57150"/>
                  </a:cubicBezTo>
                  <a:lnTo>
                    <a:pt x="0" y="33338"/>
                  </a:lnTo>
                  <a:cubicBezTo>
                    <a:pt x="0" y="14954"/>
                    <a:pt x="14954" y="0"/>
                    <a:pt x="33338" y="0"/>
                  </a:cubicBezTo>
                  <a:cubicBezTo>
                    <a:pt x="51721" y="0"/>
                    <a:pt x="66675" y="14954"/>
                    <a:pt x="66675" y="33338"/>
                  </a:cubicBezTo>
                  <a:lnTo>
                    <a:pt x="66675" y="57150"/>
                  </a:lnTo>
                  <a:cubicBezTo>
                    <a:pt x="66675" y="59817"/>
                    <a:pt x="64579" y="61913"/>
                    <a:pt x="61913" y="61913"/>
                  </a:cubicBezTo>
                  <a:lnTo>
                    <a:pt x="51911" y="61913"/>
                  </a:lnTo>
                  <a:lnTo>
                    <a:pt x="47625" y="100584"/>
                  </a:lnTo>
                  <a:cubicBezTo>
                    <a:pt x="47339" y="102965"/>
                    <a:pt x="45339" y="104775"/>
                    <a:pt x="42863" y="104775"/>
                  </a:cubicBezTo>
                  <a:close/>
                  <a:moveTo>
                    <a:pt x="28098" y="95250"/>
                  </a:moveTo>
                  <a:lnTo>
                    <a:pt x="38671" y="95250"/>
                  </a:lnTo>
                  <a:lnTo>
                    <a:pt x="42957" y="56579"/>
                  </a:lnTo>
                  <a:cubicBezTo>
                    <a:pt x="43243" y="54197"/>
                    <a:pt x="45244" y="52388"/>
                    <a:pt x="47720" y="52388"/>
                  </a:cubicBezTo>
                  <a:lnTo>
                    <a:pt x="57245" y="52388"/>
                  </a:lnTo>
                  <a:lnTo>
                    <a:pt x="57245" y="33338"/>
                  </a:lnTo>
                  <a:cubicBezTo>
                    <a:pt x="57245" y="20193"/>
                    <a:pt x="46577" y="9525"/>
                    <a:pt x="33432" y="9525"/>
                  </a:cubicBezTo>
                  <a:cubicBezTo>
                    <a:pt x="20288" y="9525"/>
                    <a:pt x="9620" y="20193"/>
                    <a:pt x="9620" y="33338"/>
                  </a:cubicBezTo>
                  <a:lnTo>
                    <a:pt x="9620" y="52388"/>
                  </a:lnTo>
                  <a:lnTo>
                    <a:pt x="19145" y="52388"/>
                  </a:lnTo>
                  <a:cubicBezTo>
                    <a:pt x="21526" y="52388"/>
                    <a:pt x="23622" y="54197"/>
                    <a:pt x="23907" y="56579"/>
                  </a:cubicBezTo>
                  <a:lnTo>
                    <a:pt x="28098" y="952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BC0983E-4EF5-8C4B-7D01-32E2E5F0092C}"/>
                </a:ext>
              </a:extLst>
            </p:cNvPr>
            <p:cNvSpPr/>
            <p:nvPr/>
          </p:nvSpPr>
          <p:spPr>
            <a:xfrm>
              <a:off x="6332993" y="1291561"/>
              <a:ext cx="57150" cy="57150"/>
            </a:xfrm>
            <a:custGeom>
              <a:avLst/>
              <a:gdLst>
                <a:gd name="connsiteX0" fmla="*/ 30956 w 57150"/>
                <a:gd name="connsiteY0" fmla="*/ 61913 h 57150"/>
                <a:gd name="connsiteX1" fmla="*/ 0 w 57150"/>
                <a:gd name="connsiteY1" fmla="*/ 30956 h 57150"/>
                <a:gd name="connsiteX2" fmla="*/ 30956 w 57150"/>
                <a:gd name="connsiteY2" fmla="*/ 0 h 57150"/>
                <a:gd name="connsiteX3" fmla="*/ 61913 w 57150"/>
                <a:gd name="connsiteY3" fmla="*/ 30956 h 57150"/>
                <a:gd name="connsiteX4" fmla="*/ 30956 w 57150"/>
                <a:gd name="connsiteY4" fmla="*/ 61913 h 57150"/>
                <a:gd name="connsiteX5" fmla="*/ 30956 w 57150"/>
                <a:gd name="connsiteY5" fmla="*/ 9525 h 57150"/>
                <a:gd name="connsiteX6" fmla="*/ 9525 w 57150"/>
                <a:gd name="connsiteY6" fmla="*/ 30956 h 57150"/>
                <a:gd name="connsiteX7" fmla="*/ 30956 w 57150"/>
                <a:gd name="connsiteY7" fmla="*/ 52388 h 57150"/>
                <a:gd name="connsiteX8" fmla="*/ 52388 w 57150"/>
                <a:gd name="connsiteY8" fmla="*/ 30956 h 57150"/>
                <a:gd name="connsiteX9" fmla="*/ 30956 w 57150"/>
                <a:gd name="connsiteY9" fmla="*/ 952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57150">
                  <a:moveTo>
                    <a:pt x="30956" y="61913"/>
                  </a:moveTo>
                  <a:cubicBezTo>
                    <a:pt x="13906" y="61913"/>
                    <a:pt x="0" y="48006"/>
                    <a:pt x="0" y="30956"/>
                  </a:cubicBezTo>
                  <a:cubicBezTo>
                    <a:pt x="0" y="13907"/>
                    <a:pt x="13906" y="0"/>
                    <a:pt x="30956" y="0"/>
                  </a:cubicBezTo>
                  <a:cubicBezTo>
                    <a:pt x="48006" y="0"/>
                    <a:pt x="61913" y="13907"/>
                    <a:pt x="61913" y="30956"/>
                  </a:cubicBezTo>
                  <a:cubicBezTo>
                    <a:pt x="61913" y="48006"/>
                    <a:pt x="48006" y="61913"/>
                    <a:pt x="30956" y="61913"/>
                  </a:cubicBezTo>
                  <a:close/>
                  <a:moveTo>
                    <a:pt x="30956" y="9525"/>
                  </a:moveTo>
                  <a:cubicBezTo>
                    <a:pt x="19145" y="9525"/>
                    <a:pt x="9525" y="19145"/>
                    <a:pt x="9525" y="30956"/>
                  </a:cubicBezTo>
                  <a:cubicBezTo>
                    <a:pt x="9525" y="42767"/>
                    <a:pt x="19145" y="52388"/>
                    <a:pt x="30956" y="52388"/>
                  </a:cubicBezTo>
                  <a:cubicBezTo>
                    <a:pt x="42767" y="52388"/>
                    <a:pt x="52388" y="42767"/>
                    <a:pt x="52388" y="30956"/>
                  </a:cubicBezTo>
                  <a:cubicBezTo>
                    <a:pt x="52388" y="19145"/>
                    <a:pt x="42767" y="9525"/>
                    <a:pt x="30956" y="9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CFE2E8D-AB56-CA03-E6C5-C8882510B615}"/>
                </a:ext>
              </a:extLst>
            </p:cNvPr>
            <p:cNvSpPr/>
            <p:nvPr/>
          </p:nvSpPr>
          <p:spPr>
            <a:xfrm>
              <a:off x="6325944" y="1353474"/>
              <a:ext cx="76200" cy="114300"/>
            </a:xfrm>
            <a:custGeom>
              <a:avLst/>
              <a:gdLst>
                <a:gd name="connsiteX0" fmla="*/ 52293 w 76200"/>
                <a:gd name="connsiteY0" fmla="*/ 119063 h 114300"/>
                <a:gd name="connsiteX1" fmla="*/ 23718 w 76200"/>
                <a:gd name="connsiteY1" fmla="*/ 119063 h 114300"/>
                <a:gd name="connsiteX2" fmla="*/ 18955 w 76200"/>
                <a:gd name="connsiteY2" fmla="*/ 114681 h 114300"/>
                <a:gd name="connsiteX3" fmla="*/ 15430 w 76200"/>
                <a:gd name="connsiteY3" fmla="*/ 71438 h 114300"/>
                <a:gd name="connsiteX4" fmla="*/ 4763 w 76200"/>
                <a:gd name="connsiteY4" fmla="*/ 71438 h 114300"/>
                <a:gd name="connsiteX5" fmla="*/ 0 w 76200"/>
                <a:gd name="connsiteY5" fmla="*/ 66675 h 114300"/>
                <a:gd name="connsiteX6" fmla="*/ 0 w 76200"/>
                <a:gd name="connsiteY6" fmla="*/ 38100 h 114300"/>
                <a:gd name="connsiteX7" fmla="*/ 38100 w 76200"/>
                <a:gd name="connsiteY7" fmla="*/ 0 h 114300"/>
                <a:gd name="connsiteX8" fmla="*/ 76200 w 76200"/>
                <a:gd name="connsiteY8" fmla="*/ 38100 h 114300"/>
                <a:gd name="connsiteX9" fmla="*/ 76200 w 76200"/>
                <a:gd name="connsiteY9" fmla="*/ 66675 h 114300"/>
                <a:gd name="connsiteX10" fmla="*/ 71438 w 76200"/>
                <a:gd name="connsiteY10" fmla="*/ 71438 h 114300"/>
                <a:gd name="connsiteX11" fmla="*/ 60770 w 76200"/>
                <a:gd name="connsiteY11" fmla="*/ 71438 h 114300"/>
                <a:gd name="connsiteX12" fmla="*/ 57150 w 76200"/>
                <a:gd name="connsiteY12" fmla="*/ 114681 h 114300"/>
                <a:gd name="connsiteX13" fmla="*/ 52293 w 76200"/>
                <a:gd name="connsiteY13" fmla="*/ 119063 h 114300"/>
                <a:gd name="connsiteX14" fmla="*/ 28099 w 76200"/>
                <a:gd name="connsiteY14" fmla="*/ 109538 h 114300"/>
                <a:gd name="connsiteX15" fmla="*/ 47911 w 76200"/>
                <a:gd name="connsiteY15" fmla="*/ 109538 h 114300"/>
                <a:gd name="connsiteX16" fmla="*/ 51531 w 76200"/>
                <a:gd name="connsiteY16" fmla="*/ 66294 h 114300"/>
                <a:gd name="connsiteX17" fmla="*/ 56293 w 76200"/>
                <a:gd name="connsiteY17" fmla="*/ 61913 h 114300"/>
                <a:gd name="connsiteX18" fmla="*/ 66580 w 76200"/>
                <a:gd name="connsiteY18" fmla="*/ 61913 h 114300"/>
                <a:gd name="connsiteX19" fmla="*/ 66580 w 76200"/>
                <a:gd name="connsiteY19" fmla="*/ 38100 h 114300"/>
                <a:gd name="connsiteX20" fmla="*/ 38005 w 76200"/>
                <a:gd name="connsiteY20" fmla="*/ 9525 h 114300"/>
                <a:gd name="connsiteX21" fmla="*/ 9430 w 76200"/>
                <a:gd name="connsiteY21" fmla="*/ 38100 h 114300"/>
                <a:gd name="connsiteX22" fmla="*/ 9430 w 76200"/>
                <a:gd name="connsiteY22" fmla="*/ 61913 h 114300"/>
                <a:gd name="connsiteX23" fmla="*/ 19717 w 76200"/>
                <a:gd name="connsiteY23" fmla="*/ 61913 h 114300"/>
                <a:gd name="connsiteX24" fmla="*/ 24479 w 76200"/>
                <a:gd name="connsiteY24" fmla="*/ 66294 h 114300"/>
                <a:gd name="connsiteX25" fmla="*/ 28099 w 76200"/>
                <a:gd name="connsiteY25" fmla="*/ 10953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200" h="114300">
                  <a:moveTo>
                    <a:pt x="52293" y="119063"/>
                  </a:moveTo>
                  <a:lnTo>
                    <a:pt x="23718" y="119063"/>
                  </a:lnTo>
                  <a:cubicBezTo>
                    <a:pt x="21241" y="119063"/>
                    <a:pt x="19145" y="117157"/>
                    <a:pt x="18955" y="114681"/>
                  </a:cubicBezTo>
                  <a:lnTo>
                    <a:pt x="15430" y="71438"/>
                  </a:lnTo>
                  <a:lnTo>
                    <a:pt x="4763" y="71438"/>
                  </a:lnTo>
                  <a:cubicBezTo>
                    <a:pt x="2096" y="71438"/>
                    <a:pt x="0" y="69342"/>
                    <a:pt x="0" y="66675"/>
                  </a:cubicBezTo>
                  <a:lnTo>
                    <a:pt x="0" y="38100"/>
                  </a:lnTo>
                  <a:cubicBezTo>
                    <a:pt x="0" y="17050"/>
                    <a:pt x="17050" y="0"/>
                    <a:pt x="38100" y="0"/>
                  </a:cubicBezTo>
                  <a:cubicBezTo>
                    <a:pt x="59150" y="0"/>
                    <a:pt x="76200" y="17050"/>
                    <a:pt x="76200" y="38100"/>
                  </a:cubicBezTo>
                  <a:lnTo>
                    <a:pt x="76200" y="66675"/>
                  </a:lnTo>
                  <a:cubicBezTo>
                    <a:pt x="76200" y="69342"/>
                    <a:pt x="74105" y="71438"/>
                    <a:pt x="71438" y="71438"/>
                  </a:cubicBezTo>
                  <a:lnTo>
                    <a:pt x="60770" y="71438"/>
                  </a:lnTo>
                  <a:lnTo>
                    <a:pt x="57150" y="114681"/>
                  </a:lnTo>
                  <a:cubicBezTo>
                    <a:pt x="56865" y="117157"/>
                    <a:pt x="54769" y="119063"/>
                    <a:pt x="52293" y="119063"/>
                  </a:cubicBezTo>
                  <a:close/>
                  <a:moveTo>
                    <a:pt x="28099" y="109538"/>
                  </a:moveTo>
                  <a:lnTo>
                    <a:pt x="47911" y="109538"/>
                  </a:lnTo>
                  <a:lnTo>
                    <a:pt x="51531" y="66294"/>
                  </a:lnTo>
                  <a:cubicBezTo>
                    <a:pt x="51721" y="63818"/>
                    <a:pt x="53816" y="61913"/>
                    <a:pt x="56293" y="61913"/>
                  </a:cubicBezTo>
                  <a:lnTo>
                    <a:pt x="66580" y="61913"/>
                  </a:lnTo>
                  <a:lnTo>
                    <a:pt x="66580" y="38100"/>
                  </a:lnTo>
                  <a:cubicBezTo>
                    <a:pt x="66580" y="22384"/>
                    <a:pt x="53721" y="9525"/>
                    <a:pt x="38005" y="9525"/>
                  </a:cubicBezTo>
                  <a:cubicBezTo>
                    <a:pt x="22289" y="9525"/>
                    <a:pt x="9430" y="22384"/>
                    <a:pt x="9430" y="38100"/>
                  </a:cubicBezTo>
                  <a:lnTo>
                    <a:pt x="9430" y="61913"/>
                  </a:lnTo>
                  <a:lnTo>
                    <a:pt x="19717" y="61913"/>
                  </a:lnTo>
                  <a:cubicBezTo>
                    <a:pt x="22193" y="61913"/>
                    <a:pt x="24289" y="63818"/>
                    <a:pt x="24479" y="66294"/>
                  </a:cubicBezTo>
                  <a:lnTo>
                    <a:pt x="28099" y="1095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2195AE7-1D27-DC3C-1C76-66B1FCE141A3}"/>
                </a:ext>
              </a:extLst>
            </p:cNvPr>
            <p:cNvSpPr/>
            <p:nvPr/>
          </p:nvSpPr>
          <p:spPr>
            <a:xfrm>
              <a:off x="6249560" y="1243722"/>
              <a:ext cx="228600" cy="66675"/>
            </a:xfrm>
            <a:custGeom>
              <a:avLst/>
              <a:gdLst>
                <a:gd name="connsiteX0" fmla="*/ 223926 w 228600"/>
                <a:gd name="connsiteY0" fmla="*/ 66889 h 66675"/>
                <a:gd name="connsiteX1" fmla="*/ 221639 w 228600"/>
                <a:gd name="connsiteY1" fmla="*/ 66318 h 66675"/>
                <a:gd name="connsiteX2" fmla="*/ 116484 w 228600"/>
                <a:gd name="connsiteY2" fmla="*/ 10216 h 66675"/>
                <a:gd name="connsiteX3" fmla="*/ 112102 w 228600"/>
                <a:gd name="connsiteY3" fmla="*/ 10216 h 66675"/>
                <a:gd name="connsiteX4" fmla="*/ 7042 w 228600"/>
                <a:gd name="connsiteY4" fmla="*/ 66223 h 66675"/>
                <a:gd name="connsiteX5" fmla="*/ 565 w 228600"/>
                <a:gd name="connsiteY5" fmla="*/ 64222 h 66675"/>
                <a:gd name="connsiteX6" fmla="*/ 2564 w 228600"/>
                <a:gd name="connsiteY6" fmla="*/ 57745 h 66675"/>
                <a:gd name="connsiteX7" fmla="*/ 107721 w 228600"/>
                <a:gd name="connsiteY7" fmla="*/ 1643 h 66675"/>
                <a:gd name="connsiteX8" fmla="*/ 120961 w 228600"/>
                <a:gd name="connsiteY8" fmla="*/ 1643 h 66675"/>
                <a:gd name="connsiteX9" fmla="*/ 226117 w 228600"/>
                <a:gd name="connsiteY9" fmla="*/ 57745 h 66675"/>
                <a:gd name="connsiteX10" fmla="*/ 228117 w 228600"/>
                <a:gd name="connsiteY10" fmla="*/ 64222 h 66675"/>
                <a:gd name="connsiteX11" fmla="*/ 223926 w 228600"/>
                <a:gd name="connsiteY11" fmla="*/ 6688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" h="66675">
                  <a:moveTo>
                    <a:pt x="223926" y="66889"/>
                  </a:moveTo>
                  <a:cubicBezTo>
                    <a:pt x="223164" y="66889"/>
                    <a:pt x="222402" y="66699"/>
                    <a:pt x="221639" y="66318"/>
                  </a:cubicBezTo>
                  <a:lnTo>
                    <a:pt x="116484" y="10216"/>
                  </a:lnTo>
                  <a:cubicBezTo>
                    <a:pt x="115150" y="9549"/>
                    <a:pt x="113531" y="9549"/>
                    <a:pt x="112102" y="10216"/>
                  </a:cubicBezTo>
                  <a:lnTo>
                    <a:pt x="7042" y="66223"/>
                  </a:lnTo>
                  <a:cubicBezTo>
                    <a:pt x="4756" y="67461"/>
                    <a:pt x="1803" y="66604"/>
                    <a:pt x="565" y="64222"/>
                  </a:cubicBezTo>
                  <a:cubicBezTo>
                    <a:pt x="-674" y="61936"/>
                    <a:pt x="183" y="58984"/>
                    <a:pt x="2564" y="57745"/>
                  </a:cubicBezTo>
                  <a:lnTo>
                    <a:pt x="107721" y="1643"/>
                  </a:lnTo>
                  <a:cubicBezTo>
                    <a:pt x="111912" y="-548"/>
                    <a:pt x="116864" y="-548"/>
                    <a:pt x="120961" y="1643"/>
                  </a:cubicBezTo>
                  <a:lnTo>
                    <a:pt x="226117" y="57745"/>
                  </a:lnTo>
                  <a:cubicBezTo>
                    <a:pt x="228402" y="58984"/>
                    <a:pt x="229355" y="61841"/>
                    <a:pt x="228117" y="64222"/>
                  </a:cubicBezTo>
                  <a:cubicBezTo>
                    <a:pt x="227259" y="65937"/>
                    <a:pt x="225640" y="66889"/>
                    <a:pt x="223926" y="668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aphic 1">
            <a:extLst>
              <a:ext uri="{FF2B5EF4-FFF2-40B4-BE49-F238E27FC236}">
                <a16:creationId xmlns:a16="http://schemas.microsoft.com/office/drawing/2014/main" id="{DBF175F4-BAEA-75DA-EE28-1BD75B81C0F1}"/>
              </a:ext>
            </a:extLst>
          </p:cNvPr>
          <p:cNvGrpSpPr/>
          <p:nvPr/>
        </p:nvGrpSpPr>
        <p:grpSpPr>
          <a:xfrm>
            <a:off x="3750963" y="1903398"/>
            <a:ext cx="733647" cy="634780"/>
            <a:chOff x="2873153" y="4533900"/>
            <a:chExt cx="228600" cy="228600"/>
          </a:xfrm>
          <a:solidFill>
            <a:srgbClr val="0070C0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643FC58-1995-69CD-6D9A-A60AF7BB5739}"/>
                </a:ext>
              </a:extLst>
            </p:cNvPr>
            <p:cNvSpPr/>
            <p:nvPr/>
          </p:nvSpPr>
          <p:spPr>
            <a:xfrm>
              <a:off x="2873153" y="4552950"/>
              <a:ext cx="228600" cy="209550"/>
            </a:xfrm>
            <a:custGeom>
              <a:avLst/>
              <a:gdLst>
                <a:gd name="connsiteX0" fmla="*/ 214313 w 228600"/>
                <a:gd name="connsiteY0" fmla="*/ 209550 h 209550"/>
                <a:gd name="connsiteX1" fmla="*/ 14288 w 228600"/>
                <a:gd name="connsiteY1" fmla="*/ 209550 h 209550"/>
                <a:gd name="connsiteX2" fmla="*/ 0 w 228600"/>
                <a:gd name="connsiteY2" fmla="*/ 195263 h 209550"/>
                <a:gd name="connsiteX3" fmla="*/ 0 w 228600"/>
                <a:gd name="connsiteY3" fmla="*/ 14288 h 209550"/>
                <a:gd name="connsiteX4" fmla="*/ 14288 w 228600"/>
                <a:gd name="connsiteY4" fmla="*/ 0 h 209550"/>
                <a:gd name="connsiteX5" fmla="*/ 214313 w 228600"/>
                <a:gd name="connsiteY5" fmla="*/ 0 h 209550"/>
                <a:gd name="connsiteX6" fmla="*/ 228600 w 228600"/>
                <a:gd name="connsiteY6" fmla="*/ 14288 h 209550"/>
                <a:gd name="connsiteX7" fmla="*/ 228600 w 228600"/>
                <a:gd name="connsiteY7" fmla="*/ 195263 h 209550"/>
                <a:gd name="connsiteX8" fmla="*/ 214313 w 228600"/>
                <a:gd name="connsiteY8" fmla="*/ 209550 h 209550"/>
                <a:gd name="connsiteX9" fmla="*/ 14288 w 228600"/>
                <a:gd name="connsiteY9" fmla="*/ 9525 h 209550"/>
                <a:gd name="connsiteX10" fmla="*/ 9525 w 228600"/>
                <a:gd name="connsiteY10" fmla="*/ 14288 h 209550"/>
                <a:gd name="connsiteX11" fmla="*/ 9525 w 228600"/>
                <a:gd name="connsiteY11" fmla="*/ 195263 h 209550"/>
                <a:gd name="connsiteX12" fmla="*/ 14288 w 228600"/>
                <a:gd name="connsiteY12" fmla="*/ 200025 h 209550"/>
                <a:gd name="connsiteX13" fmla="*/ 214313 w 228600"/>
                <a:gd name="connsiteY13" fmla="*/ 200025 h 209550"/>
                <a:gd name="connsiteX14" fmla="*/ 219075 w 228600"/>
                <a:gd name="connsiteY14" fmla="*/ 195263 h 209550"/>
                <a:gd name="connsiteX15" fmla="*/ 219075 w 228600"/>
                <a:gd name="connsiteY15" fmla="*/ 14288 h 209550"/>
                <a:gd name="connsiteX16" fmla="*/ 214313 w 228600"/>
                <a:gd name="connsiteY16" fmla="*/ 9525 h 209550"/>
                <a:gd name="connsiteX17" fmla="*/ 14288 w 228600"/>
                <a:gd name="connsiteY17" fmla="*/ 952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8600" h="209550">
                  <a:moveTo>
                    <a:pt x="214313" y="209550"/>
                  </a:moveTo>
                  <a:lnTo>
                    <a:pt x="14288" y="209550"/>
                  </a:lnTo>
                  <a:cubicBezTo>
                    <a:pt x="6382" y="209550"/>
                    <a:pt x="0" y="203168"/>
                    <a:pt x="0" y="195263"/>
                  </a:cubicBezTo>
                  <a:lnTo>
                    <a:pt x="0" y="14288"/>
                  </a:lnTo>
                  <a:cubicBezTo>
                    <a:pt x="0" y="6382"/>
                    <a:pt x="6382" y="0"/>
                    <a:pt x="14288" y="0"/>
                  </a:cubicBezTo>
                  <a:lnTo>
                    <a:pt x="214313" y="0"/>
                  </a:lnTo>
                  <a:cubicBezTo>
                    <a:pt x="222218" y="0"/>
                    <a:pt x="228600" y="6382"/>
                    <a:pt x="228600" y="14288"/>
                  </a:cubicBezTo>
                  <a:lnTo>
                    <a:pt x="228600" y="195263"/>
                  </a:lnTo>
                  <a:cubicBezTo>
                    <a:pt x="228600" y="203168"/>
                    <a:pt x="222218" y="209550"/>
                    <a:pt x="214313" y="209550"/>
                  </a:cubicBezTo>
                  <a:close/>
                  <a:moveTo>
                    <a:pt x="14288" y="9525"/>
                  </a:moveTo>
                  <a:cubicBezTo>
                    <a:pt x="11621" y="9525"/>
                    <a:pt x="9525" y="11621"/>
                    <a:pt x="9525" y="14288"/>
                  </a:cubicBezTo>
                  <a:lnTo>
                    <a:pt x="9525" y="195263"/>
                  </a:lnTo>
                  <a:cubicBezTo>
                    <a:pt x="9525" y="197929"/>
                    <a:pt x="11621" y="200025"/>
                    <a:pt x="14288" y="200025"/>
                  </a:cubicBezTo>
                  <a:lnTo>
                    <a:pt x="214313" y="200025"/>
                  </a:lnTo>
                  <a:cubicBezTo>
                    <a:pt x="216979" y="200025"/>
                    <a:pt x="219075" y="197929"/>
                    <a:pt x="219075" y="195263"/>
                  </a:cubicBezTo>
                  <a:lnTo>
                    <a:pt x="219075" y="14288"/>
                  </a:lnTo>
                  <a:cubicBezTo>
                    <a:pt x="219075" y="11621"/>
                    <a:pt x="216979" y="9525"/>
                    <a:pt x="214313" y="9525"/>
                  </a:cubicBezTo>
                  <a:lnTo>
                    <a:pt x="14288" y="95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F117DC-6777-3383-3511-14A0FCCCEEBE}"/>
                </a:ext>
              </a:extLst>
            </p:cNvPr>
            <p:cNvSpPr/>
            <p:nvPr/>
          </p:nvSpPr>
          <p:spPr>
            <a:xfrm>
              <a:off x="2920778" y="4533900"/>
              <a:ext cx="9525" cy="57150"/>
            </a:xfrm>
            <a:custGeom>
              <a:avLst/>
              <a:gdLst>
                <a:gd name="connsiteX0" fmla="*/ 4763 w 9525"/>
                <a:gd name="connsiteY0" fmla="*/ 57150 h 57150"/>
                <a:gd name="connsiteX1" fmla="*/ 0 w 9525"/>
                <a:gd name="connsiteY1" fmla="*/ 52388 h 57150"/>
                <a:gd name="connsiteX2" fmla="*/ 0 w 9525"/>
                <a:gd name="connsiteY2" fmla="*/ 4763 h 57150"/>
                <a:gd name="connsiteX3" fmla="*/ 4763 w 9525"/>
                <a:gd name="connsiteY3" fmla="*/ 0 h 57150"/>
                <a:gd name="connsiteX4" fmla="*/ 9525 w 9525"/>
                <a:gd name="connsiteY4" fmla="*/ 4763 h 57150"/>
                <a:gd name="connsiteX5" fmla="*/ 9525 w 9525"/>
                <a:gd name="connsiteY5" fmla="*/ 52388 h 57150"/>
                <a:gd name="connsiteX6" fmla="*/ 4763 w 9525"/>
                <a:gd name="connsiteY6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57150">
                  <a:moveTo>
                    <a:pt x="4763" y="57150"/>
                  </a:moveTo>
                  <a:cubicBezTo>
                    <a:pt x="2096" y="57150"/>
                    <a:pt x="0" y="55054"/>
                    <a:pt x="0" y="52388"/>
                  </a:cubicBezTo>
                  <a:lnTo>
                    <a:pt x="0" y="4763"/>
                  </a:lnTo>
                  <a:cubicBezTo>
                    <a:pt x="0" y="2096"/>
                    <a:pt x="2096" y="0"/>
                    <a:pt x="4763" y="0"/>
                  </a:cubicBezTo>
                  <a:cubicBezTo>
                    <a:pt x="7429" y="0"/>
                    <a:pt x="9525" y="2096"/>
                    <a:pt x="9525" y="4763"/>
                  </a:cubicBezTo>
                  <a:lnTo>
                    <a:pt x="9525" y="52388"/>
                  </a:lnTo>
                  <a:cubicBezTo>
                    <a:pt x="9525" y="55054"/>
                    <a:pt x="7429" y="57150"/>
                    <a:pt x="4763" y="571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C40D188-CBEA-2693-7AB4-F92926F52A1D}"/>
                </a:ext>
              </a:extLst>
            </p:cNvPr>
            <p:cNvSpPr/>
            <p:nvPr/>
          </p:nvSpPr>
          <p:spPr>
            <a:xfrm>
              <a:off x="3044603" y="4533900"/>
              <a:ext cx="9525" cy="57150"/>
            </a:xfrm>
            <a:custGeom>
              <a:avLst/>
              <a:gdLst>
                <a:gd name="connsiteX0" fmla="*/ 4763 w 9525"/>
                <a:gd name="connsiteY0" fmla="*/ 57150 h 57150"/>
                <a:gd name="connsiteX1" fmla="*/ 0 w 9525"/>
                <a:gd name="connsiteY1" fmla="*/ 52388 h 57150"/>
                <a:gd name="connsiteX2" fmla="*/ 0 w 9525"/>
                <a:gd name="connsiteY2" fmla="*/ 4763 h 57150"/>
                <a:gd name="connsiteX3" fmla="*/ 4763 w 9525"/>
                <a:gd name="connsiteY3" fmla="*/ 0 h 57150"/>
                <a:gd name="connsiteX4" fmla="*/ 9525 w 9525"/>
                <a:gd name="connsiteY4" fmla="*/ 4763 h 57150"/>
                <a:gd name="connsiteX5" fmla="*/ 9525 w 9525"/>
                <a:gd name="connsiteY5" fmla="*/ 52388 h 57150"/>
                <a:gd name="connsiteX6" fmla="*/ 4763 w 9525"/>
                <a:gd name="connsiteY6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57150">
                  <a:moveTo>
                    <a:pt x="4763" y="57150"/>
                  </a:moveTo>
                  <a:cubicBezTo>
                    <a:pt x="2096" y="57150"/>
                    <a:pt x="0" y="55054"/>
                    <a:pt x="0" y="52388"/>
                  </a:cubicBezTo>
                  <a:lnTo>
                    <a:pt x="0" y="4763"/>
                  </a:lnTo>
                  <a:cubicBezTo>
                    <a:pt x="0" y="2096"/>
                    <a:pt x="2096" y="0"/>
                    <a:pt x="4763" y="0"/>
                  </a:cubicBezTo>
                  <a:cubicBezTo>
                    <a:pt x="7429" y="0"/>
                    <a:pt x="9525" y="2096"/>
                    <a:pt x="9525" y="4763"/>
                  </a:cubicBezTo>
                  <a:lnTo>
                    <a:pt x="9525" y="52388"/>
                  </a:lnTo>
                  <a:cubicBezTo>
                    <a:pt x="9525" y="55054"/>
                    <a:pt x="7429" y="57150"/>
                    <a:pt x="4763" y="571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DB2513F-2FE4-821E-2BF6-0E4D7A9338C3}"/>
                </a:ext>
              </a:extLst>
            </p:cNvPr>
            <p:cNvSpPr/>
            <p:nvPr/>
          </p:nvSpPr>
          <p:spPr>
            <a:xfrm>
              <a:off x="2873153" y="4600575"/>
              <a:ext cx="228600" cy="9525"/>
            </a:xfrm>
            <a:custGeom>
              <a:avLst/>
              <a:gdLst>
                <a:gd name="connsiteX0" fmla="*/ 223838 w 228600"/>
                <a:gd name="connsiteY0" fmla="*/ 9525 h 9525"/>
                <a:gd name="connsiteX1" fmla="*/ 4763 w 228600"/>
                <a:gd name="connsiteY1" fmla="*/ 9525 h 9525"/>
                <a:gd name="connsiteX2" fmla="*/ 0 w 228600"/>
                <a:gd name="connsiteY2" fmla="*/ 4763 h 9525"/>
                <a:gd name="connsiteX3" fmla="*/ 4763 w 228600"/>
                <a:gd name="connsiteY3" fmla="*/ 0 h 9525"/>
                <a:gd name="connsiteX4" fmla="*/ 223838 w 228600"/>
                <a:gd name="connsiteY4" fmla="*/ 0 h 9525"/>
                <a:gd name="connsiteX5" fmla="*/ 228600 w 228600"/>
                <a:gd name="connsiteY5" fmla="*/ 4763 h 9525"/>
                <a:gd name="connsiteX6" fmla="*/ 223838 w 228600"/>
                <a:gd name="connsiteY6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9525">
                  <a:moveTo>
                    <a:pt x="223838" y="9525"/>
                  </a:moveTo>
                  <a:lnTo>
                    <a:pt x="4763" y="9525"/>
                  </a:lnTo>
                  <a:cubicBezTo>
                    <a:pt x="2096" y="9525"/>
                    <a:pt x="0" y="7429"/>
                    <a:pt x="0" y="4763"/>
                  </a:cubicBezTo>
                  <a:cubicBezTo>
                    <a:pt x="0" y="2096"/>
                    <a:pt x="2096" y="0"/>
                    <a:pt x="4763" y="0"/>
                  </a:cubicBezTo>
                  <a:lnTo>
                    <a:pt x="223838" y="0"/>
                  </a:lnTo>
                  <a:cubicBezTo>
                    <a:pt x="226504" y="0"/>
                    <a:pt x="228600" y="2096"/>
                    <a:pt x="228600" y="4763"/>
                  </a:cubicBezTo>
                  <a:cubicBezTo>
                    <a:pt x="228600" y="7429"/>
                    <a:pt x="226504" y="9525"/>
                    <a:pt x="223838" y="9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FB8D05F-E151-26C2-6A9D-91D775824A22}"/>
                </a:ext>
              </a:extLst>
            </p:cNvPr>
            <p:cNvSpPr/>
            <p:nvPr/>
          </p:nvSpPr>
          <p:spPr>
            <a:xfrm>
              <a:off x="2982690" y="4600575"/>
              <a:ext cx="9525" cy="161925"/>
            </a:xfrm>
            <a:custGeom>
              <a:avLst/>
              <a:gdLst>
                <a:gd name="connsiteX0" fmla="*/ 4763 w 9525"/>
                <a:gd name="connsiteY0" fmla="*/ 161925 h 161925"/>
                <a:gd name="connsiteX1" fmla="*/ 0 w 9525"/>
                <a:gd name="connsiteY1" fmla="*/ 157163 h 161925"/>
                <a:gd name="connsiteX2" fmla="*/ 0 w 9525"/>
                <a:gd name="connsiteY2" fmla="*/ 4763 h 161925"/>
                <a:gd name="connsiteX3" fmla="*/ 4763 w 9525"/>
                <a:gd name="connsiteY3" fmla="*/ 0 h 161925"/>
                <a:gd name="connsiteX4" fmla="*/ 9525 w 9525"/>
                <a:gd name="connsiteY4" fmla="*/ 4763 h 161925"/>
                <a:gd name="connsiteX5" fmla="*/ 9525 w 9525"/>
                <a:gd name="connsiteY5" fmla="*/ 157163 h 161925"/>
                <a:gd name="connsiteX6" fmla="*/ 4763 w 9525"/>
                <a:gd name="connsiteY6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161925">
                  <a:moveTo>
                    <a:pt x="4763" y="161925"/>
                  </a:moveTo>
                  <a:cubicBezTo>
                    <a:pt x="2096" y="161925"/>
                    <a:pt x="0" y="159829"/>
                    <a:pt x="0" y="157163"/>
                  </a:cubicBezTo>
                  <a:lnTo>
                    <a:pt x="0" y="4763"/>
                  </a:lnTo>
                  <a:cubicBezTo>
                    <a:pt x="0" y="2096"/>
                    <a:pt x="2096" y="0"/>
                    <a:pt x="4763" y="0"/>
                  </a:cubicBezTo>
                  <a:cubicBezTo>
                    <a:pt x="7429" y="0"/>
                    <a:pt x="9525" y="2096"/>
                    <a:pt x="9525" y="4763"/>
                  </a:cubicBezTo>
                  <a:lnTo>
                    <a:pt x="9525" y="157163"/>
                  </a:lnTo>
                  <a:cubicBezTo>
                    <a:pt x="9525" y="159829"/>
                    <a:pt x="7429" y="161925"/>
                    <a:pt x="4763" y="161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7D12329-1FDC-6290-BCFF-FB795F5B2FE7}"/>
                </a:ext>
              </a:extLst>
            </p:cNvPr>
            <p:cNvSpPr/>
            <p:nvPr/>
          </p:nvSpPr>
          <p:spPr>
            <a:xfrm>
              <a:off x="2925540" y="4600575"/>
              <a:ext cx="9525" cy="161925"/>
            </a:xfrm>
            <a:custGeom>
              <a:avLst/>
              <a:gdLst>
                <a:gd name="connsiteX0" fmla="*/ 4763 w 9525"/>
                <a:gd name="connsiteY0" fmla="*/ 161925 h 161925"/>
                <a:gd name="connsiteX1" fmla="*/ 0 w 9525"/>
                <a:gd name="connsiteY1" fmla="*/ 157163 h 161925"/>
                <a:gd name="connsiteX2" fmla="*/ 0 w 9525"/>
                <a:gd name="connsiteY2" fmla="*/ 4763 h 161925"/>
                <a:gd name="connsiteX3" fmla="*/ 4763 w 9525"/>
                <a:gd name="connsiteY3" fmla="*/ 0 h 161925"/>
                <a:gd name="connsiteX4" fmla="*/ 9525 w 9525"/>
                <a:gd name="connsiteY4" fmla="*/ 4763 h 161925"/>
                <a:gd name="connsiteX5" fmla="*/ 9525 w 9525"/>
                <a:gd name="connsiteY5" fmla="*/ 157163 h 161925"/>
                <a:gd name="connsiteX6" fmla="*/ 4763 w 9525"/>
                <a:gd name="connsiteY6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161925">
                  <a:moveTo>
                    <a:pt x="4763" y="161925"/>
                  </a:moveTo>
                  <a:cubicBezTo>
                    <a:pt x="2096" y="161925"/>
                    <a:pt x="0" y="159829"/>
                    <a:pt x="0" y="157163"/>
                  </a:cubicBezTo>
                  <a:lnTo>
                    <a:pt x="0" y="4763"/>
                  </a:lnTo>
                  <a:cubicBezTo>
                    <a:pt x="0" y="2096"/>
                    <a:pt x="2096" y="0"/>
                    <a:pt x="4763" y="0"/>
                  </a:cubicBezTo>
                  <a:cubicBezTo>
                    <a:pt x="7429" y="0"/>
                    <a:pt x="9525" y="2096"/>
                    <a:pt x="9525" y="4763"/>
                  </a:cubicBezTo>
                  <a:lnTo>
                    <a:pt x="9525" y="157163"/>
                  </a:lnTo>
                  <a:cubicBezTo>
                    <a:pt x="9525" y="159829"/>
                    <a:pt x="7429" y="161925"/>
                    <a:pt x="4763" y="161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5B72900-E8BA-9ADF-FEE6-E21042F3465A}"/>
                </a:ext>
              </a:extLst>
            </p:cNvPr>
            <p:cNvSpPr/>
            <p:nvPr/>
          </p:nvSpPr>
          <p:spPr>
            <a:xfrm>
              <a:off x="3039840" y="4600575"/>
              <a:ext cx="9525" cy="161925"/>
            </a:xfrm>
            <a:custGeom>
              <a:avLst/>
              <a:gdLst>
                <a:gd name="connsiteX0" fmla="*/ 4763 w 9525"/>
                <a:gd name="connsiteY0" fmla="*/ 161925 h 161925"/>
                <a:gd name="connsiteX1" fmla="*/ 0 w 9525"/>
                <a:gd name="connsiteY1" fmla="*/ 157163 h 161925"/>
                <a:gd name="connsiteX2" fmla="*/ 0 w 9525"/>
                <a:gd name="connsiteY2" fmla="*/ 4763 h 161925"/>
                <a:gd name="connsiteX3" fmla="*/ 4763 w 9525"/>
                <a:gd name="connsiteY3" fmla="*/ 0 h 161925"/>
                <a:gd name="connsiteX4" fmla="*/ 9525 w 9525"/>
                <a:gd name="connsiteY4" fmla="*/ 4763 h 161925"/>
                <a:gd name="connsiteX5" fmla="*/ 9525 w 9525"/>
                <a:gd name="connsiteY5" fmla="*/ 157163 h 161925"/>
                <a:gd name="connsiteX6" fmla="*/ 4763 w 9525"/>
                <a:gd name="connsiteY6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161925">
                  <a:moveTo>
                    <a:pt x="4763" y="161925"/>
                  </a:moveTo>
                  <a:cubicBezTo>
                    <a:pt x="2096" y="161925"/>
                    <a:pt x="0" y="159829"/>
                    <a:pt x="0" y="157163"/>
                  </a:cubicBezTo>
                  <a:lnTo>
                    <a:pt x="0" y="4763"/>
                  </a:lnTo>
                  <a:cubicBezTo>
                    <a:pt x="0" y="2096"/>
                    <a:pt x="2096" y="0"/>
                    <a:pt x="4763" y="0"/>
                  </a:cubicBezTo>
                  <a:cubicBezTo>
                    <a:pt x="7429" y="0"/>
                    <a:pt x="9525" y="2096"/>
                    <a:pt x="9525" y="4763"/>
                  </a:cubicBezTo>
                  <a:lnTo>
                    <a:pt x="9525" y="157163"/>
                  </a:lnTo>
                  <a:cubicBezTo>
                    <a:pt x="9525" y="159829"/>
                    <a:pt x="7429" y="161925"/>
                    <a:pt x="4763" y="161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B9F7C45-8316-73AE-F085-64E331A53BFF}"/>
                </a:ext>
              </a:extLst>
            </p:cNvPr>
            <p:cNvSpPr/>
            <p:nvPr/>
          </p:nvSpPr>
          <p:spPr>
            <a:xfrm>
              <a:off x="2873153" y="4676775"/>
              <a:ext cx="228600" cy="9525"/>
            </a:xfrm>
            <a:custGeom>
              <a:avLst/>
              <a:gdLst>
                <a:gd name="connsiteX0" fmla="*/ 223838 w 228600"/>
                <a:gd name="connsiteY0" fmla="*/ 9525 h 9525"/>
                <a:gd name="connsiteX1" fmla="*/ 4763 w 228600"/>
                <a:gd name="connsiteY1" fmla="*/ 9525 h 9525"/>
                <a:gd name="connsiteX2" fmla="*/ 0 w 228600"/>
                <a:gd name="connsiteY2" fmla="*/ 4763 h 9525"/>
                <a:gd name="connsiteX3" fmla="*/ 4763 w 228600"/>
                <a:gd name="connsiteY3" fmla="*/ 0 h 9525"/>
                <a:gd name="connsiteX4" fmla="*/ 223838 w 228600"/>
                <a:gd name="connsiteY4" fmla="*/ 0 h 9525"/>
                <a:gd name="connsiteX5" fmla="*/ 228600 w 228600"/>
                <a:gd name="connsiteY5" fmla="*/ 4763 h 9525"/>
                <a:gd name="connsiteX6" fmla="*/ 223838 w 228600"/>
                <a:gd name="connsiteY6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9525">
                  <a:moveTo>
                    <a:pt x="223838" y="9525"/>
                  </a:moveTo>
                  <a:lnTo>
                    <a:pt x="4763" y="9525"/>
                  </a:lnTo>
                  <a:cubicBezTo>
                    <a:pt x="2096" y="9525"/>
                    <a:pt x="0" y="7429"/>
                    <a:pt x="0" y="4763"/>
                  </a:cubicBezTo>
                  <a:cubicBezTo>
                    <a:pt x="0" y="2096"/>
                    <a:pt x="2096" y="0"/>
                    <a:pt x="4763" y="0"/>
                  </a:cubicBezTo>
                  <a:lnTo>
                    <a:pt x="223838" y="0"/>
                  </a:lnTo>
                  <a:cubicBezTo>
                    <a:pt x="226504" y="0"/>
                    <a:pt x="228600" y="2096"/>
                    <a:pt x="228600" y="4763"/>
                  </a:cubicBezTo>
                  <a:cubicBezTo>
                    <a:pt x="228600" y="7429"/>
                    <a:pt x="226504" y="9525"/>
                    <a:pt x="223838" y="9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953ECD8-6AD9-5F87-9B6A-11C157368E42}"/>
                </a:ext>
              </a:extLst>
            </p:cNvPr>
            <p:cNvSpPr/>
            <p:nvPr/>
          </p:nvSpPr>
          <p:spPr>
            <a:xfrm>
              <a:off x="2873153" y="4638675"/>
              <a:ext cx="228600" cy="9525"/>
            </a:xfrm>
            <a:custGeom>
              <a:avLst/>
              <a:gdLst>
                <a:gd name="connsiteX0" fmla="*/ 223838 w 228600"/>
                <a:gd name="connsiteY0" fmla="*/ 9525 h 9525"/>
                <a:gd name="connsiteX1" fmla="*/ 4763 w 228600"/>
                <a:gd name="connsiteY1" fmla="*/ 9525 h 9525"/>
                <a:gd name="connsiteX2" fmla="*/ 0 w 228600"/>
                <a:gd name="connsiteY2" fmla="*/ 4763 h 9525"/>
                <a:gd name="connsiteX3" fmla="*/ 4763 w 228600"/>
                <a:gd name="connsiteY3" fmla="*/ 0 h 9525"/>
                <a:gd name="connsiteX4" fmla="*/ 223838 w 228600"/>
                <a:gd name="connsiteY4" fmla="*/ 0 h 9525"/>
                <a:gd name="connsiteX5" fmla="*/ 228600 w 228600"/>
                <a:gd name="connsiteY5" fmla="*/ 4763 h 9525"/>
                <a:gd name="connsiteX6" fmla="*/ 223838 w 228600"/>
                <a:gd name="connsiteY6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9525">
                  <a:moveTo>
                    <a:pt x="223838" y="9525"/>
                  </a:moveTo>
                  <a:lnTo>
                    <a:pt x="4763" y="9525"/>
                  </a:lnTo>
                  <a:cubicBezTo>
                    <a:pt x="2096" y="9525"/>
                    <a:pt x="0" y="7429"/>
                    <a:pt x="0" y="4763"/>
                  </a:cubicBezTo>
                  <a:cubicBezTo>
                    <a:pt x="0" y="2096"/>
                    <a:pt x="2096" y="0"/>
                    <a:pt x="4763" y="0"/>
                  </a:cubicBezTo>
                  <a:lnTo>
                    <a:pt x="223838" y="0"/>
                  </a:lnTo>
                  <a:cubicBezTo>
                    <a:pt x="226504" y="0"/>
                    <a:pt x="228600" y="2096"/>
                    <a:pt x="228600" y="4763"/>
                  </a:cubicBezTo>
                  <a:cubicBezTo>
                    <a:pt x="228600" y="7429"/>
                    <a:pt x="226504" y="9525"/>
                    <a:pt x="223838" y="9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EAD6299-A35F-64C7-0751-9F86C64DEE03}"/>
                </a:ext>
              </a:extLst>
            </p:cNvPr>
            <p:cNvSpPr/>
            <p:nvPr/>
          </p:nvSpPr>
          <p:spPr>
            <a:xfrm>
              <a:off x="2873153" y="4714875"/>
              <a:ext cx="228600" cy="9525"/>
            </a:xfrm>
            <a:custGeom>
              <a:avLst/>
              <a:gdLst>
                <a:gd name="connsiteX0" fmla="*/ 223838 w 228600"/>
                <a:gd name="connsiteY0" fmla="*/ 9525 h 9525"/>
                <a:gd name="connsiteX1" fmla="*/ 4763 w 228600"/>
                <a:gd name="connsiteY1" fmla="*/ 9525 h 9525"/>
                <a:gd name="connsiteX2" fmla="*/ 0 w 228600"/>
                <a:gd name="connsiteY2" fmla="*/ 4763 h 9525"/>
                <a:gd name="connsiteX3" fmla="*/ 4763 w 228600"/>
                <a:gd name="connsiteY3" fmla="*/ 0 h 9525"/>
                <a:gd name="connsiteX4" fmla="*/ 223838 w 228600"/>
                <a:gd name="connsiteY4" fmla="*/ 0 h 9525"/>
                <a:gd name="connsiteX5" fmla="*/ 228600 w 228600"/>
                <a:gd name="connsiteY5" fmla="*/ 4763 h 9525"/>
                <a:gd name="connsiteX6" fmla="*/ 223838 w 228600"/>
                <a:gd name="connsiteY6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9525">
                  <a:moveTo>
                    <a:pt x="223838" y="9525"/>
                  </a:moveTo>
                  <a:lnTo>
                    <a:pt x="4763" y="9525"/>
                  </a:lnTo>
                  <a:cubicBezTo>
                    <a:pt x="2096" y="9525"/>
                    <a:pt x="0" y="7429"/>
                    <a:pt x="0" y="4763"/>
                  </a:cubicBezTo>
                  <a:cubicBezTo>
                    <a:pt x="0" y="2096"/>
                    <a:pt x="2096" y="0"/>
                    <a:pt x="4763" y="0"/>
                  </a:cubicBezTo>
                  <a:lnTo>
                    <a:pt x="223838" y="0"/>
                  </a:lnTo>
                  <a:cubicBezTo>
                    <a:pt x="226504" y="0"/>
                    <a:pt x="228600" y="2096"/>
                    <a:pt x="228600" y="4763"/>
                  </a:cubicBezTo>
                  <a:cubicBezTo>
                    <a:pt x="228600" y="7429"/>
                    <a:pt x="226504" y="9525"/>
                    <a:pt x="223838" y="9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aphic 5749">
            <a:extLst>
              <a:ext uri="{FF2B5EF4-FFF2-40B4-BE49-F238E27FC236}">
                <a16:creationId xmlns:a16="http://schemas.microsoft.com/office/drawing/2014/main" id="{53E3610A-D7CD-DD72-75D2-B66C3440C931}"/>
              </a:ext>
            </a:extLst>
          </p:cNvPr>
          <p:cNvGrpSpPr/>
          <p:nvPr/>
        </p:nvGrpSpPr>
        <p:grpSpPr>
          <a:xfrm>
            <a:off x="295792" y="3769197"/>
            <a:ext cx="1025008" cy="882043"/>
            <a:chOff x="4696397" y="7519237"/>
            <a:chExt cx="219075" cy="190500"/>
          </a:xfrm>
          <a:solidFill>
            <a:srgbClr val="0070C0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EB88265-B4EE-A06F-AF85-C98E1BD5355C}"/>
                </a:ext>
              </a:extLst>
            </p:cNvPr>
            <p:cNvSpPr/>
            <p:nvPr/>
          </p:nvSpPr>
          <p:spPr>
            <a:xfrm>
              <a:off x="4710420" y="7519237"/>
              <a:ext cx="142875" cy="161925"/>
            </a:xfrm>
            <a:custGeom>
              <a:avLst/>
              <a:gdLst>
                <a:gd name="connsiteX0" fmla="*/ 33602 w 142875"/>
                <a:gd name="connsiteY0" fmla="*/ 166219 h 161925"/>
                <a:gd name="connsiteX1" fmla="*/ 30363 w 142875"/>
                <a:gd name="connsiteY1" fmla="*/ 164981 h 161925"/>
                <a:gd name="connsiteX2" fmla="*/ 19981 w 142875"/>
                <a:gd name="connsiteY2" fmla="*/ 37156 h 161925"/>
                <a:gd name="connsiteX3" fmla="*/ 146282 w 142875"/>
                <a:gd name="connsiteY3" fmla="*/ 14867 h 161925"/>
                <a:gd name="connsiteX4" fmla="*/ 147806 w 142875"/>
                <a:gd name="connsiteY4" fmla="*/ 21439 h 161925"/>
                <a:gd name="connsiteX5" fmla="*/ 141234 w 142875"/>
                <a:gd name="connsiteY5" fmla="*/ 22963 h 161925"/>
                <a:gd name="connsiteX6" fmla="*/ 27601 w 142875"/>
                <a:gd name="connsiteY6" fmla="*/ 43061 h 161925"/>
                <a:gd name="connsiteX7" fmla="*/ 36935 w 142875"/>
                <a:gd name="connsiteY7" fmla="*/ 158123 h 161925"/>
                <a:gd name="connsiteX8" fmla="*/ 37126 w 142875"/>
                <a:gd name="connsiteY8" fmla="*/ 164886 h 161925"/>
                <a:gd name="connsiteX9" fmla="*/ 33602 w 142875"/>
                <a:gd name="connsiteY9" fmla="*/ 16621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61925">
                  <a:moveTo>
                    <a:pt x="33602" y="166219"/>
                  </a:moveTo>
                  <a:cubicBezTo>
                    <a:pt x="32459" y="166219"/>
                    <a:pt x="31220" y="165838"/>
                    <a:pt x="30363" y="164981"/>
                  </a:cubicBezTo>
                  <a:cubicBezTo>
                    <a:pt x="-5737" y="131263"/>
                    <a:pt x="-10213" y="76303"/>
                    <a:pt x="19981" y="37156"/>
                  </a:cubicBezTo>
                  <a:cubicBezTo>
                    <a:pt x="50175" y="-1992"/>
                    <a:pt x="104468" y="-11517"/>
                    <a:pt x="146282" y="14867"/>
                  </a:cubicBezTo>
                  <a:cubicBezTo>
                    <a:pt x="148473" y="16296"/>
                    <a:pt x="149140" y="19249"/>
                    <a:pt x="147806" y="21439"/>
                  </a:cubicBezTo>
                  <a:cubicBezTo>
                    <a:pt x="146378" y="23725"/>
                    <a:pt x="143425" y="24297"/>
                    <a:pt x="141234" y="22963"/>
                  </a:cubicBezTo>
                  <a:cubicBezTo>
                    <a:pt x="103610" y="-754"/>
                    <a:pt x="54747" y="7819"/>
                    <a:pt x="27601" y="43061"/>
                  </a:cubicBezTo>
                  <a:cubicBezTo>
                    <a:pt x="454" y="78304"/>
                    <a:pt x="4455" y="127738"/>
                    <a:pt x="36935" y="158123"/>
                  </a:cubicBezTo>
                  <a:cubicBezTo>
                    <a:pt x="38840" y="159933"/>
                    <a:pt x="38936" y="162886"/>
                    <a:pt x="37126" y="164886"/>
                  </a:cubicBezTo>
                  <a:cubicBezTo>
                    <a:pt x="36173" y="165743"/>
                    <a:pt x="34840" y="166219"/>
                    <a:pt x="33602" y="1662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4F8C677-B977-BF9C-647A-64A9D679E9CE}"/>
                </a:ext>
              </a:extLst>
            </p:cNvPr>
            <p:cNvSpPr/>
            <p:nvPr/>
          </p:nvSpPr>
          <p:spPr>
            <a:xfrm>
              <a:off x="4863085" y="7543249"/>
              <a:ext cx="47625" cy="47625"/>
            </a:xfrm>
            <a:custGeom>
              <a:avLst/>
              <a:gdLst>
                <a:gd name="connsiteX0" fmla="*/ 4763 w 47625"/>
                <a:gd name="connsiteY0" fmla="*/ 52388 h 47625"/>
                <a:gd name="connsiteX1" fmla="*/ 0 w 47625"/>
                <a:gd name="connsiteY1" fmla="*/ 47625 h 47625"/>
                <a:gd name="connsiteX2" fmla="*/ 0 w 47625"/>
                <a:gd name="connsiteY2" fmla="*/ 4763 h 47625"/>
                <a:gd name="connsiteX3" fmla="*/ 4763 w 47625"/>
                <a:gd name="connsiteY3" fmla="*/ 0 h 47625"/>
                <a:gd name="connsiteX4" fmla="*/ 47625 w 47625"/>
                <a:gd name="connsiteY4" fmla="*/ 0 h 47625"/>
                <a:gd name="connsiteX5" fmla="*/ 52388 w 47625"/>
                <a:gd name="connsiteY5" fmla="*/ 4763 h 47625"/>
                <a:gd name="connsiteX6" fmla="*/ 47625 w 47625"/>
                <a:gd name="connsiteY6" fmla="*/ 9525 h 47625"/>
                <a:gd name="connsiteX7" fmla="*/ 9525 w 47625"/>
                <a:gd name="connsiteY7" fmla="*/ 9525 h 47625"/>
                <a:gd name="connsiteX8" fmla="*/ 9525 w 47625"/>
                <a:gd name="connsiteY8" fmla="*/ 47625 h 47625"/>
                <a:gd name="connsiteX9" fmla="*/ 4763 w 47625"/>
                <a:gd name="connsiteY9" fmla="*/ 5238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625" h="47625">
                  <a:moveTo>
                    <a:pt x="4763" y="52388"/>
                  </a:moveTo>
                  <a:cubicBezTo>
                    <a:pt x="2096" y="52388"/>
                    <a:pt x="0" y="50292"/>
                    <a:pt x="0" y="47625"/>
                  </a:cubicBezTo>
                  <a:lnTo>
                    <a:pt x="0" y="4763"/>
                  </a:lnTo>
                  <a:cubicBezTo>
                    <a:pt x="0" y="2096"/>
                    <a:pt x="2096" y="0"/>
                    <a:pt x="4763" y="0"/>
                  </a:cubicBezTo>
                  <a:lnTo>
                    <a:pt x="47625" y="0"/>
                  </a:lnTo>
                  <a:cubicBezTo>
                    <a:pt x="50292" y="0"/>
                    <a:pt x="52388" y="2096"/>
                    <a:pt x="52388" y="4763"/>
                  </a:cubicBezTo>
                  <a:cubicBezTo>
                    <a:pt x="52388" y="7429"/>
                    <a:pt x="50292" y="9525"/>
                    <a:pt x="47625" y="9525"/>
                  </a:cubicBezTo>
                  <a:lnTo>
                    <a:pt x="9525" y="9525"/>
                  </a:lnTo>
                  <a:lnTo>
                    <a:pt x="9525" y="47625"/>
                  </a:lnTo>
                  <a:cubicBezTo>
                    <a:pt x="9525" y="50292"/>
                    <a:pt x="7429" y="52388"/>
                    <a:pt x="4763" y="523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0D70BBF-6376-215E-932C-379B6CC4A7BC}"/>
                </a:ext>
              </a:extLst>
            </p:cNvPr>
            <p:cNvSpPr/>
            <p:nvPr/>
          </p:nvSpPr>
          <p:spPr>
            <a:xfrm>
              <a:off x="4696397" y="7633736"/>
              <a:ext cx="47625" cy="47625"/>
            </a:xfrm>
            <a:custGeom>
              <a:avLst/>
              <a:gdLst>
                <a:gd name="connsiteX0" fmla="*/ 47625 w 47625"/>
                <a:gd name="connsiteY0" fmla="*/ 52388 h 47625"/>
                <a:gd name="connsiteX1" fmla="*/ 4763 w 47625"/>
                <a:gd name="connsiteY1" fmla="*/ 52388 h 47625"/>
                <a:gd name="connsiteX2" fmla="*/ 0 w 47625"/>
                <a:gd name="connsiteY2" fmla="*/ 47625 h 47625"/>
                <a:gd name="connsiteX3" fmla="*/ 4763 w 47625"/>
                <a:gd name="connsiteY3" fmla="*/ 42863 h 47625"/>
                <a:gd name="connsiteX4" fmla="*/ 42863 w 47625"/>
                <a:gd name="connsiteY4" fmla="*/ 42863 h 47625"/>
                <a:gd name="connsiteX5" fmla="*/ 42863 w 47625"/>
                <a:gd name="connsiteY5" fmla="*/ 4763 h 47625"/>
                <a:gd name="connsiteX6" fmla="*/ 47625 w 47625"/>
                <a:gd name="connsiteY6" fmla="*/ 0 h 47625"/>
                <a:gd name="connsiteX7" fmla="*/ 52388 w 47625"/>
                <a:gd name="connsiteY7" fmla="*/ 4763 h 47625"/>
                <a:gd name="connsiteX8" fmla="*/ 52388 w 47625"/>
                <a:gd name="connsiteY8" fmla="*/ 47625 h 47625"/>
                <a:gd name="connsiteX9" fmla="*/ 47625 w 47625"/>
                <a:gd name="connsiteY9" fmla="*/ 5238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625" h="47625">
                  <a:moveTo>
                    <a:pt x="47625" y="52388"/>
                  </a:moveTo>
                  <a:lnTo>
                    <a:pt x="4763" y="52388"/>
                  </a:lnTo>
                  <a:cubicBezTo>
                    <a:pt x="2096" y="52388"/>
                    <a:pt x="0" y="50292"/>
                    <a:pt x="0" y="47625"/>
                  </a:cubicBezTo>
                  <a:cubicBezTo>
                    <a:pt x="0" y="44958"/>
                    <a:pt x="2096" y="42863"/>
                    <a:pt x="4763" y="42863"/>
                  </a:cubicBezTo>
                  <a:lnTo>
                    <a:pt x="42863" y="42863"/>
                  </a:lnTo>
                  <a:lnTo>
                    <a:pt x="42863" y="4763"/>
                  </a:lnTo>
                  <a:cubicBezTo>
                    <a:pt x="42863" y="2096"/>
                    <a:pt x="44958" y="0"/>
                    <a:pt x="47625" y="0"/>
                  </a:cubicBezTo>
                  <a:cubicBezTo>
                    <a:pt x="50292" y="0"/>
                    <a:pt x="52388" y="2096"/>
                    <a:pt x="52388" y="4763"/>
                  </a:cubicBezTo>
                  <a:lnTo>
                    <a:pt x="52388" y="47625"/>
                  </a:lnTo>
                  <a:cubicBezTo>
                    <a:pt x="52388" y="50292"/>
                    <a:pt x="50292" y="52388"/>
                    <a:pt x="47625" y="523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2849E56-B6FD-B61B-7FE7-ED1D8B751D60}"/>
                </a:ext>
              </a:extLst>
            </p:cNvPr>
            <p:cNvSpPr/>
            <p:nvPr/>
          </p:nvSpPr>
          <p:spPr>
            <a:xfrm>
              <a:off x="4752411" y="7543854"/>
              <a:ext cx="142875" cy="161925"/>
            </a:xfrm>
            <a:custGeom>
              <a:avLst/>
              <a:gdLst>
                <a:gd name="connsiteX0" fmla="*/ 53714 w 142875"/>
                <a:gd name="connsiteY0" fmla="*/ 166273 h 161925"/>
                <a:gd name="connsiteX1" fmla="*/ 2184 w 142875"/>
                <a:gd name="connsiteY1" fmla="*/ 151033 h 161925"/>
                <a:gd name="connsiteX2" fmla="*/ 755 w 142875"/>
                <a:gd name="connsiteY2" fmla="*/ 144461 h 161925"/>
                <a:gd name="connsiteX3" fmla="*/ 7327 w 142875"/>
                <a:gd name="connsiteY3" fmla="*/ 143032 h 161925"/>
                <a:gd name="connsiteX4" fmla="*/ 121246 w 142875"/>
                <a:gd name="connsiteY4" fmla="*/ 123506 h 161925"/>
                <a:gd name="connsiteX5" fmla="*/ 112102 w 142875"/>
                <a:gd name="connsiteY5" fmla="*/ 8253 h 161925"/>
                <a:gd name="connsiteX6" fmla="*/ 111912 w 142875"/>
                <a:gd name="connsiteY6" fmla="*/ 1490 h 161925"/>
                <a:gd name="connsiteX7" fmla="*/ 118674 w 142875"/>
                <a:gd name="connsiteY7" fmla="*/ 1300 h 161925"/>
                <a:gd name="connsiteX8" fmla="*/ 128771 w 142875"/>
                <a:gd name="connsiteY8" fmla="*/ 129316 h 161925"/>
                <a:gd name="connsiteX9" fmla="*/ 53714 w 142875"/>
                <a:gd name="connsiteY9" fmla="*/ 16627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61925">
                  <a:moveTo>
                    <a:pt x="53714" y="166273"/>
                  </a:moveTo>
                  <a:cubicBezTo>
                    <a:pt x="36093" y="166273"/>
                    <a:pt x="18186" y="161320"/>
                    <a:pt x="2184" y="151033"/>
                  </a:cubicBezTo>
                  <a:cubicBezTo>
                    <a:pt x="-7" y="149604"/>
                    <a:pt x="-674" y="146651"/>
                    <a:pt x="755" y="144461"/>
                  </a:cubicBezTo>
                  <a:cubicBezTo>
                    <a:pt x="2184" y="142270"/>
                    <a:pt x="5136" y="141603"/>
                    <a:pt x="7327" y="143032"/>
                  </a:cubicBezTo>
                  <a:cubicBezTo>
                    <a:pt x="44856" y="167130"/>
                    <a:pt x="93909" y="158653"/>
                    <a:pt x="121246" y="123506"/>
                  </a:cubicBezTo>
                  <a:cubicBezTo>
                    <a:pt x="148583" y="88358"/>
                    <a:pt x="144678" y="38733"/>
                    <a:pt x="112102" y="8253"/>
                  </a:cubicBezTo>
                  <a:cubicBezTo>
                    <a:pt x="110197" y="6443"/>
                    <a:pt x="110102" y="3491"/>
                    <a:pt x="111912" y="1490"/>
                  </a:cubicBezTo>
                  <a:cubicBezTo>
                    <a:pt x="113722" y="-415"/>
                    <a:pt x="116674" y="-510"/>
                    <a:pt x="118674" y="1300"/>
                  </a:cubicBezTo>
                  <a:cubicBezTo>
                    <a:pt x="154869" y="35209"/>
                    <a:pt x="159156" y="90168"/>
                    <a:pt x="128771" y="129316"/>
                  </a:cubicBezTo>
                  <a:cubicBezTo>
                    <a:pt x="110007" y="153509"/>
                    <a:pt x="82099" y="166273"/>
                    <a:pt x="53714" y="1662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aphic 1">
            <a:extLst>
              <a:ext uri="{FF2B5EF4-FFF2-40B4-BE49-F238E27FC236}">
                <a16:creationId xmlns:a16="http://schemas.microsoft.com/office/drawing/2014/main" id="{06AC501E-6C58-3991-1139-4438D6889A5A}"/>
              </a:ext>
            </a:extLst>
          </p:cNvPr>
          <p:cNvGrpSpPr/>
          <p:nvPr/>
        </p:nvGrpSpPr>
        <p:grpSpPr>
          <a:xfrm>
            <a:off x="559261" y="3930167"/>
            <a:ext cx="499161" cy="484396"/>
            <a:chOff x="3692913" y="1161382"/>
            <a:chExt cx="119249" cy="124434"/>
          </a:xfrm>
          <a:solidFill>
            <a:srgbClr val="0070C0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DABFD2A-B4C5-637A-385C-C86DB511AE16}"/>
                </a:ext>
              </a:extLst>
            </p:cNvPr>
            <p:cNvSpPr/>
            <p:nvPr/>
          </p:nvSpPr>
          <p:spPr>
            <a:xfrm>
              <a:off x="3732732" y="1161382"/>
              <a:ext cx="46663" cy="51847"/>
            </a:xfrm>
            <a:custGeom>
              <a:avLst/>
              <a:gdLst>
                <a:gd name="connsiteX0" fmla="*/ 27479 w 46662"/>
                <a:gd name="connsiteY0" fmla="*/ 51847 h 51847"/>
                <a:gd name="connsiteX1" fmla="*/ 22502 w 46662"/>
                <a:gd name="connsiteY1" fmla="*/ 51847 h 51847"/>
                <a:gd name="connsiteX2" fmla="*/ 14932 w 46662"/>
                <a:gd name="connsiteY2" fmla="*/ 44070 h 51847"/>
                <a:gd name="connsiteX3" fmla="*/ 14932 w 46662"/>
                <a:gd name="connsiteY3" fmla="*/ 36293 h 51847"/>
                <a:gd name="connsiteX4" fmla="*/ 7570 w 46662"/>
                <a:gd name="connsiteY4" fmla="*/ 36293 h 51847"/>
                <a:gd name="connsiteX5" fmla="*/ 0 w 46662"/>
                <a:gd name="connsiteY5" fmla="*/ 28516 h 51847"/>
                <a:gd name="connsiteX6" fmla="*/ 0 w 46662"/>
                <a:gd name="connsiteY6" fmla="*/ 23331 h 51847"/>
                <a:gd name="connsiteX7" fmla="*/ 7570 w 46662"/>
                <a:gd name="connsiteY7" fmla="*/ 15554 h 51847"/>
                <a:gd name="connsiteX8" fmla="*/ 14932 w 46662"/>
                <a:gd name="connsiteY8" fmla="*/ 15554 h 51847"/>
                <a:gd name="connsiteX9" fmla="*/ 14932 w 46662"/>
                <a:gd name="connsiteY9" fmla="*/ 7777 h 51847"/>
                <a:gd name="connsiteX10" fmla="*/ 22502 w 46662"/>
                <a:gd name="connsiteY10" fmla="*/ 0 h 51847"/>
                <a:gd name="connsiteX11" fmla="*/ 27479 w 46662"/>
                <a:gd name="connsiteY11" fmla="*/ 0 h 51847"/>
                <a:gd name="connsiteX12" fmla="*/ 35049 w 46662"/>
                <a:gd name="connsiteY12" fmla="*/ 7777 h 51847"/>
                <a:gd name="connsiteX13" fmla="*/ 35049 w 46662"/>
                <a:gd name="connsiteY13" fmla="*/ 15554 h 51847"/>
                <a:gd name="connsiteX14" fmla="*/ 42411 w 46662"/>
                <a:gd name="connsiteY14" fmla="*/ 15554 h 51847"/>
                <a:gd name="connsiteX15" fmla="*/ 49981 w 46662"/>
                <a:gd name="connsiteY15" fmla="*/ 23331 h 51847"/>
                <a:gd name="connsiteX16" fmla="*/ 49981 w 46662"/>
                <a:gd name="connsiteY16" fmla="*/ 28516 h 51847"/>
                <a:gd name="connsiteX17" fmla="*/ 42411 w 46662"/>
                <a:gd name="connsiteY17" fmla="*/ 36293 h 51847"/>
                <a:gd name="connsiteX18" fmla="*/ 35049 w 46662"/>
                <a:gd name="connsiteY18" fmla="*/ 36293 h 51847"/>
                <a:gd name="connsiteX19" fmla="*/ 35049 w 46662"/>
                <a:gd name="connsiteY19" fmla="*/ 44070 h 51847"/>
                <a:gd name="connsiteX20" fmla="*/ 27479 w 46662"/>
                <a:gd name="connsiteY20" fmla="*/ 51847 h 51847"/>
                <a:gd name="connsiteX21" fmla="*/ 7570 w 46662"/>
                <a:gd name="connsiteY21" fmla="*/ 20739 h 51847"/>
                <a:gd name="connsiteX22" fmla="*/ 5185 w 46662"/>
                <a:gd name="connsiteY22" fmla="*/ 23331 h 51847"/>
                <a:gd name="connsiteX23" fmla="*/ 5185 w 46662"/>
                <a:gd name="connsiteY23" fmla="*/ 28516 h 51847"/>
                <a:gd name="connsiteX24" fmla="*/ 7570 w 46662"/>
                <a:gd name="connsiteY24" fmla="*/ 31108 h 51847"/>
                <a:gd name="connsiteX25" fmla="*/ 17524 w 46662"/>
                <a:gd name="connsiteY25" fmla="*/ 31108 h 51847"/>
                <a:gd name="connsiteX26" fmla="*/ 20117 w 46662"/>
                <a:gd name="connsiteY26" fmla="*/ 33701 h 51847"/>
                <a:gd name="connsiteX27" fmla="*/ 20117 w 46662"/>
                <a:gd name="connsiteY27" fmla="*/ 44070 h 51847"/>
                <a:gd name="connsiteX28" fmla="*/ 22502 w 46662"/>
                <a:gd name="connsiteY28" fmla="*/ 46663 h 51847"/>
                <a:gd name="connsiteX29" fmla="*/ 27479 w 46662"/>
                <a:gd name="connsiteY29" fmla="*/ 46663 h 51847"/>
                <a:gd name="connsiteX30" fmla="*/ 29864 w 46662"/>
                <a:gd name="connsiteY30" fmla="*/ 44070 h 51847"/>
                <a:gd name="connsiteX31" fmla="*/ 29864 w 46662"/>
                <a:gd name="connsiteY31" fmla="*/ 33701 h 51847"/>
                <a:gd name="connsiteX32" fmla="*/ 32457 w 46662"/>
                <a:gd name="connsiteY32" fmla="*/ 31108 h 51847"/>
                <a:gd name="connsiteX33" fmla="*/ 42411 w 46662"/>
                <a:gd name="connsiteY33" fmla="*/ 31108 h 51847"/>
                <a:gd name="connsiteX34" fmla="*/ 44796 w 46662"/>
                <a:gd name="connsiteY34" fmla="*/ 28516 h 51847"/>
                <a:gd name="connsiteX35" fmla="*/ 44796 w 46662"/>
                <a:gd name="connsiteY35" fmla="*/ 23331 h 51847"/>
                <a:gd name="connsiteX36" fmla="*/ 42411 w 46662"/>
                <a:gd name="connsiteY36" fmla="*/ 20739 h 51847"/>
                <a:gd name="connsiteX37" fmla="*/ 32457 w 46662"/>
                <a:gd name="connsiteY37" fmla="*/ 20739 h 51847"/>
                <a:gd name="connsiteX38" fmla="*/ 29864 w 46662"/>
                <a:gd name="connsiteY38" fmla="*/ 18147 h 51847"/>
                <a:gd name="connsiteX39" fmla="*/ 29864 w 46662"/>
                <a:gd name="connsiteY39" fmla="*/ 7777 h 51847"/>
                <a:gd name="connsiteX40" fmla="*/ 27479 w 46662"/>
                <a:gd name="connsiteY40" fmla="*/ 5185 h 51847"/>
                <a:gd name="connsiteX41" fmla="*/ 22502 w 46662"/>
                <a:gd name="connsiteY41" fmla="*/ 5185 h 51847"/>
                <a:gd name="connsiteX42" fmla="*/ 20117 w 46662"/>
                <a:gd name="connsiteY42" fmla="*/ 7777 h 51847"/>
                <a:gd name="connsiteX43" fmla="*/ 20117 w 46662"/>
                <a:gd name="connsiteY43" fmla="*/ 18147 h 51847"/>
                <a:gd name="connsiteX44" fmla="*/ 17524 w 46662"/>
                <a:gd name="connsiteY44" fmla="*/ 20739 h 51847"/>
                <a:gd name="connsiteX45" fmla="*/ 7570 w 46662"/>
                <a:gd name="connsiteY45" fmla="*/ 20739 h 5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662" h="51847">
                  <a:moveTo>
                    <a:pt x="27479" y="51847"/>
                  </a:moveTo>
                  <a:lnTo>
                    <a:pt x="22502" y="51847"/>
                  </a:lnTo>
                  <a:cubicBezTo>
                    <a:pt x="18302" y="51847"/>
                    <a:pt x="14932" y="48374"/>
                    <a:pt x="14932" y="44070"/>
                  </a:cubicBezTo>
                  <a:lnTo>
                    <a:pt x="14932" y="36293"/>
                  </a:lnTo>
                  <a:lnTo>
                    <a:pt x="7570" y="36293"/>
                  </a:lnTo>
                  <a:cubicBezTo>
                    <a:pt x="3370" y="36293"/>
                    <a:pt x="0" y="32819"/>
                    <a:pt x="0" y="28516"/>
                  </a:cubicBezTo>
                  <a:lnTo>
                    <a:pt x="0" y="23331"/>
                  </a:lnTo>
                  <a:cubicBezTo>
                    <a:pt x="0" y="19028"/>
                    <a:pt x="3370" y="15554"/>
                    <a:pt x="7570" y="15554"/>
                  </a:cubicBezTo>
                  <a:lnTo>
                    <a:pt x="14932" y="15554"/>
                  </a:lnTo>
                  <a:lnTo>
                    <a:pt x="14932" y="7777"/>
                  </a:lnTo>
                  <a:cubicBezTo>
                    <a:pt x="14932" y="3474"/>
                    <a:pt x="18302" y="0"/>
                    <a:pt x="22502" y="0"/>
                  </a:cubicBezTo>
                  <a:lnTo>
                    <a:pt x="27479" y="0"/>
                  </a:lnTo>
                  <a:cubicBezTo>
                    <a:pt x="31679" y="0"/>
                    <a:pt x="35049" y="3474"/>
                    <a:pt x="35049" y="7777"/>
                  </a:cubicBezTo>
                  <a:lnTo>
                    <a:pt x="35049" y="15554"/>
                  </a:lnTo>
                  <a:lnTo>
                    <a:pt x="42411" y="15554"/>
                  </a:lnTo>
                  <a:cubicBezTo>
                    <a:pt x="46611" y="15554"/>
                    <a:pt x="49981" y="19028"/>
                    <a:pt x="49981" y="23331"/>
                  </a:cubicBezTo>
                  <a:lnTo>
                    <a:pt x="49981" y="28516"/>
                  </a:lnTo>
                  <a:cubicBezTo>
                    <a:pt x="49981" y="32819"/>
                    <a:pt x="46611" y="36293"/>
                    <a:pt x="42411" y="36293"/>
                  </a:cubicBezTo>
                  <a:lnTo>
                    <a:pt x="35049" y="36293"/>
                  </a:lnTo>
                  <a:lnTo>
                    <a:pt x="35049" y="44070"/>
                  </a:lnTo>
                  <a:cubicBezTo>
                    <a:pt x="35049" y="48374"/>
                    <a:pt x="31627" y="51847"/>
                    <a:pt x="27479" y="51847"/>
                  </a:cubicBezTo>
                  <a:close/>
                  <a:moveTo>
                    <a:pt x="7570" y="20739"/>
                  </a:moveTo>
                  <a:cubicBezTo>
                    <a:pt x="6273" y="20739"/>
                    <a:pt x="5185" y="21880"/>
                    <a:pt x="5185" y="23331"/>
                  </a:cubicBezTo>
                  <a:lnTo>
                    <a:pt x="5185" y="28516"/>
                  </a:lnTo>
                  <a:cubicBezTo>
                    <a:pt x="5185" y="29968"/>
                    <a:pt x="6273" y="31108"/>
                    <a:pt x="7570" y="31108"/>
                  </a:cubicBezTo>
                  <a:lnTo>
                    <a:pt x="17524" y="31108"/>
                  </a:lnTo>
                  <a:cubicBezTo>
                    <a:pt x="18976" y="31108"/>
                    <a:pt x="20117" y="32249"/>
                    <a:pt x="20117" y="33701"/>
                  </a:cubicBezTo>
                  <a:lnTo>
                    <a:pt x="20117" y="44070"/>
                  </a:lnTo>
                  <a:cubicBezTo>
                    <a:pt x="20117" y="45522"/>
                    <a:pt x="21206" y="46663"/>
                    <a:pt x="22502" y="46663"/>
                  </a:cubicBezTo>
                  <a:lnTo>
                    <a:pt x="27479" y="46663"/>
                  </a:lnTo>
                  <a:cubicBezTo>
                    <a:pt x="28775" y="46663"/>
                    <a:pt x="29864" y="45522"/>
                    <a:pt x="29864" y="44070"/>
                  </a:cubicBezTo>
                  <a:lnTo>
                    <a:pt x="29864" y="33701"/>
                  </a:lnTo>
                  <a:cubicBezTo>
                    <a:pt x="29864" y="32249"/>
                    <a:pt x="31005" y="31108"/>
                    <a:pt x="32457" y="31108"/>
                  </a:cubicBezTo>
                  <a:lnTo>
                    <a:pt x="42411" y="31108"/>
                  </a:lnTo>
                  <a:cubicBezTo>
                    <a:pt x="43707" y="31108"/>
                    <a:pt x="44796" y="29968"/>
                    <a:pt x="44796" y="28516"/>
                  </a:cubicBezTo>
                  <a:lnTo>
                    <a:pt x="44796" y="23331"/>
                  </a:lnTo>
                  <a:cubicBezTo>
                    <a:pt x="44796" y="21880"/>
                    <a:pt x="43707" y="20739"/>
                    <a:pt x="42411" y="20739"/>
                  </a:cubicBezTo>
                  <a:lnTo>
                    <a:pt x="32457" y="20739"/>
                  </a:lnTo>
                  <a:cubicBezTo>
                    <a:pt x="31005" y="20739"/>
                    <a:pt x="29864" y="19598"/>
                    <a:pt x="29864" y="18147"/>
                  </a:cubicBezTo>
                  <a:lnTo>
                    <a:pt x="29864" y="7777"/>
                  </a:lnTo>
                  <a:cubicBezTo>
                    <a:pt x="29864" y="6325"/>
                    <a:pt x="28775" y="5185"/>
                    <a:pt x="27479" y="5185"/>
                  </a:cubicBezTo>
                  <a:lnTo>
                    <a:pt x="22502" y="5185"/>
                  </a:lnTo>
                  <a:cubicBezTo>
                    <a:pt x="21206" y="5185"/>
                    <a:pt x="20117" y="6325"/>
                    <a:pt x="20117" y="7777"/>
                  </a:cubicBezTo>
                  <a:lnTo>
                    <a:pt x="20117" y="18147"/>
                  </a:lnTo>
                  <a:cubicBezTo>
                    <a:pt x="20117" y="19598"/>
                    <a:pt x="18976" y="20739"/>
                    <a:pt x="17524" y="20739"/>
                  </a:cubicBezTo>
                  <a:lnTo>
                    <a:pt x="7570" y="20739"/>
                  </a:lnTo>
                  <a:close/>
                </a:path>
              </a:pathLst>
            </a:custGeom>
            <a:grpFill/>
            <a:ln w="5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130608E-F0E1-D515-5C93-CCE536B1B14F}"/>
                </a:ext>
              </a:extLst>
            </p:cNvPr>
            <p:cNvSpPr/>
            <p:nvPr/>
          </p:nvSpPr>
          <p:spPr>
            <a:xfrm>
              <a:off x="3702868" y="1228784"/>
              <a:ext cx="25924" cy="31108"/>
            </a:xfrm>
            <a:custGeom>
              <a:avLst/>
              <a:gdLst>
                <a:gd name="connsiteX0" fmla="*/ 15036 w 25923"/>
                <a:gd name="connsiteY0" fmla="*/ 31108 h 31108"/>
                <a:gd name="connsiteX1" fmla="*/ 0 w 25923"/>
                <a:gd name="connsiteY1" fmla="*/ 15554 h 31108"/>
                <a:gd name="connsiteX2" fmla="*/ 15036 w 25923"/>
                <a:gd name="connsiteY2" fmla="*/ 0 h 31108"/>
                <a:gd name="connsiteX3" fmla="*/ 30071 w 25923"/>
                <a:gd name="connsiteY3" fmla="*/ 15554 h 31108"/>
                <a:gd name="connsiteX4" fmla="*/ 15036 w 25923"/>
                <a:gd name="connsiteY4" fmla="*/ 31108 h 31108"/>
                <a:gd name="connsiteX5" fmla="*/ 15036 w 25923"/>
                <a:gd name="connsiteY5" fmla="*/ 5185 h 31108"/>
                <a:gd name="connsiteX6" fmla="*/ 5185 w 25923"/>
                <a:gd name="connsiteY6" fmla="*/ 15554 h 31108"/>
                <a:gd name="connsiteX7" fmla="*/ 15036 w 25923"/>
                <a:gd name="connsiteY7" fmla="*/ 25924 h 31108"/>
                <a:gd name="connsiteX8" fmla="*/ 24887 w 25923"/>
                <a:gd name="connsiteY8" fmla="*/ 15554 h 31108"/>
                <a:gd name="connsiteX9" fmla="*/ 15036 w 25923"/>
                <a:gd name="connsiteY9" fmla="*/ 5185 h 3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923" h="31108">
                  <a:moveTo>
                    <a:pt x="15036" y="31108"/>
                  </a:moveTo>
                  <a:cubicBezTo>
                    <a:pt x="6740" y="31108"/>
                    <a:pt x="0" y="24109"/>
                    <a:pt x="0" y="15554"/>
                  </a:cubicBezTo>
                  <a:cubicBezTo>
                    <a:pt x="0" y="6999"/>
                    <a:pt x="6740" y="0"/>
                    <a:pt x="15036" y="0"/>
                  </a:cubicBezTo>
                  <a:cubicBezTo>
                    <a:pt x="23331" y="0"/>
                    <a:pt x="30071" y="6999"/>
                    <a:pt x="30071" y="15554"/>
                  </a:cubicBezTo>
                  <a:cubicBezTo>
                    <a:pt x="30071" y="24109"/>
                    <a:pt x="23279" y="31108"/>
                    <a:pt x="15036" y="31108"/>
                  </a:cubicBezTo>
                  <a:close/>
                  <a:moveTo>
                    <a:pt x="15036" y="5185"/>
                  </a:moveTo>
                  <a:cubicBezTo>
                    <a:pt x="9592" y="5185"/>
                    <a:pt x="5185" y="9851"/>
                    <a:pt x="5185" y="15554"/>
                  </a:cubicBezTo>
                  <a:cubicBezTo>
                    <a:pt x="5185" y="21257"/>
                    <a:pt x="9592" y="25924"/>
                    <a:pt x="15036" y="25924"/>
                  </a:cubicBezTo>
                  <a:cubicBezTo>
                    <a:pt x="20480" y="25924"/>
                    <a:pt x="24887" y="21257"/>
                    <a:pt x="24887" y="15554"/>
                  </a:cubicBezTo>
                  <a:cubicBezTo>
                    <a:pt x="24887" y="9851"/>
                    <a:pt x="20428" y="5185"/>
                    <a:pt x="15036" y="5185"/>
                  </a:cubicBezTo>
                  <a:close/>
                </a:path>
              </a:pathLst>
            </a:custGeom>
            <a:grpFill/>
            <a:ln w="5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702400E-A029-D9B0-3458-615A27FF01B6}"/>
                </a:ext>
              </a:extLst>
            </p:cNvPr>
            <p:cNvSpPr/>
            <p:nvPr/>
          </p:nvSpPr>
          <p:spPr>
            <a:xfrm>
              <a:off x="3692913" y="1228784"/>
              <a:ext cx="5185" cy="57032"/>
            </a:xfrm>
            <a:custGeom>
              <a:avLst/>
              <a:gdLst>
                <a:gd name="connsiteX0" fmla="*/ 2592 w 5184"/>
                <a:gd name="connsiteY0" fmla="*/ 57032 h 57032"/>
                <a:gd name="connsiteX1" fmla="*/ 0 w 5184"/>
                <a:gd name="connsiteY1" fmla="*/ 54440 h 57032"/>
                <a:gd name="connsiteX2" fmla="*/ 0 w 5184"/>
                <a:gd name="connsiteY2" fmla="*/ 2592 h 57032"/>
                <a:gd name="connsiteX3" fmla="*/ 2592 w 5184"/>
                <a:gd name="connsiteY3" fmla="*/ 0 h 57032"/>
                <a:gd name="connsiteX4" fmla="*/ 5185 w 5184"/>
                <a:gd name="connsiteY4" fmla="*/ 2592 h 57032"/>
                <a:gd name="connsiteX5" fmla="*/ 5185 w 5184"/>
                <a:gd name="connsiteY5" fmla="*/ 54440 h 57032"/>
                <a:gd name="connsiteX6" fmla="*/ 2592 w 5184"/>
                <a:gd name="connsiteY6" fmla="*/ 57032 h 5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84" h="57032">
                  <a:moveTo>
                    <a:pt x="2592" y="57032"/>
                  </a:moveTo>
                  <a:cubicBezTo>
                    <a:pt x="1141" y="57032"/>
                    <a:pt x="0" y="55892"/>
                    <a:pt x="0" y="54440"/>
                  </a:cubicBezTo>
                  <a:lnTo>
                    <a:pt x="0" y="2592"/>
                  </a:lnTo>
                  <a:cubicBezTo>
                    <a:pt x="0" y="1141"/>
                    <a:pt x="1141" y="0"/>
                    <a:pt x="2592" y="0"/>
                  </a:cubicBezTo>
                  <a:cubicBezTo>
                    <a:pt x="4044" y="0"/>
                    <a:pt x="5185" y="1141"/>
                    <a:pt x="5185" y="2592"/>
                  </a:cubicBezTo>
                  <a:lnTo>
                    <a:pt x="5185" y="54440"/>
                  </a:lnTo>
                  <a:cubicBezTo>
                    <a:pt x="5185" y="55892"/>
                    <a:pt x="3992" y="57032"/>
                    <a:pt x="2592" y="57032"/>
                  </a:cubicBezTo>
                  <a:close/>
                </a:path>
              </a:pathLst>
            </a:custGeom>
            <a:grpFill/>
            <a:ln w="5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B3C7B89-E39D-D341-77DE-F69B648175D1}"/>
                </a:ext>
              </a:extLst>
            </p:cNvPr>
            <p:cNvSpPr/>
            <p:nvPr/>
          </p:nvSpPr>
          <p:spPr>
            <a:xfrm>
              <a:off x="3807392" y="1241746"/>
              <a:ext cx="5185" cy="41478"/>
            </a:xfrm>
            <a:custGeom>
              <a:avLst/>
              <a:gdLst>
                <a:gd name="connsiteX0" fmla="*/ 2592 w 5184"/>
                <a:gd name="connsiteY0" fmla="*/ 44070 h 41477"/>
                <a:gd name="connsiteX1" fmla="*/ 0 w 5184"/>
                <a:gd name="connsiteY1" fmla="*/ 41478 h 41477"/>
                <a:gd name="connsiteX2" fmla="*/ 0 w 5184"/>
                <a:gd name="connsiteY2" fmla="*/ 2592 h 41477"/>
                <a:gd name="connsiteX3" fmla="*/ 2592 w 5184"/>
                <a:gd name="connsiteY3" fmla="*/ 0 h 41477"/>
                <a:gd name="connsiteX4" fmla="*/ 5185 w 5184"/>
                <a:gd name="connsiteY4" fmla="*/ 2592 h 41477"/>
                <a:gd name="connsiteX5" fmla="*/ 5185 w 5184"/>
                <a:gd name="connsiteY5" fmla="*/ 41478 h 41477"/>
                <a:gd name="connsiteX6" fmla="*/ 2592 w 5184"/>
                <a:gd name="connsiteY6" fmla="*/ 44070 h 4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84" h="41477">
                  <a:moveTo>
                    <a:pt x="2592" y="44070"/>
                  </a:moveTo>
                  <a:cubicBezTo>
                    <a:pt x="1141" y="44070"/>
                    <a:pt x="0" y="42930"/>
                    <a:pt x="0" y="41478"/>
                  </a:cubicBezTo>
                  <a:lnTo>
                    <a:pt x="0" y="2592"/>
                  </a:lnTo>
                  <a:cubicBezTo>
                    <a:pt x="0" y="1141"/>
                    <a:pt x="1141" y="0"/>
                    <a:pt x="2592" y="0"/>
                  </a:cubicBezTo>
                  <a:cubicBezTo>
                    <a:pt x="4044" y="0"/>
                    <a:pt x="5185" y="1141"/>
                    <a:pt x="5185" y="2592"/>
                  </a:cubicBezTo>
                  <a:lnTo>
                    <a:pt x="5185" y="41478"/>
                  </a:lnTo>
                  <a:cubicBezTo>
                    <a:pt x="5185" y="42930"/>
                    <a:pt x="3992" y="44070"/>
                    <a:pt x="2592" y="44070"/>
                  </a:cubicBezTo>
                  <a:close/>
                </a:path>
              </a:pathLst>
            </a:custGeom>
            <a:grpFill/>
            <a:ln w="5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5A0DF9A-2C8F-1709-124A-F4B13BD9CE28}"/>
                </a:ext>
              </a:extLst>
            </p:cNvPr>
            <p:cNvSpPr/>
            <p:nvPr/>
          </p:nvSpPr>
          <p:spPr>
            <a:xfrm>
              <a:off x="3692913" y="1254708"/>
              <a:ext cx="119249" cy="20739"/>
            </a:xfrm>
            <a:custGeom>
              <a:avLst/>
              <a:gdLst>
                <a:gd name="connsiteX0" fmla="*/ 117071 w 119249"/>
                <a:gd name="connsiteY0" fmla="*/ 20739 h 20738"/>
                <a:gd name="connsiteX1" fmla="*/ 2592 w 119249"/>
                <a:gd name="connsiteY1" fmla="*/ 20739 h 20738"/>
                <a:gd name="connsiteX2" fmla="*/ 0 w 119249"/>
                <a:gd name="connsiteY2" fmla="*/ 18147 h 20738"/>
                <a:gd name="connsiteX3" fmla="*/ 0 w 119249"/>
                <a:gd name="connsiteY3" fmla="*/ 2592 h 20738"/>
                <a:gd name="connsiteX4" fmla="*/ 2592 w 119249"/>
                <a:gd name="connsiteY4" fmla="*/ 0 h 20738"/>
                <a:gd name="connsiteX5" fmla="*/ 117071 w 119249"/>
                <a:gd name="connsiteY5" fmla="*/ 0 h 20738"/>
                <a:gd name="connsiteX6" fmla="*/ 119664 w 119249"/>
                <a:gd name="connsiteY6" fmla="*/ 2592 h 20738"/>
                <a:gd name="connsiteX7" fmla="*/ 119664 w 119249"/>
                <a:gd name="connsiteY7" fmla="*/ 18147 h 20738"/>
                <a:gd name="connsiteX8" fmla="*/ 117071 w 119249"/>
                <a:gd name="connsiteY8" fmla="*/ 20739 h 20738"/>
                <a:gd name="connsiteX9" fmla="*/ 5185 w 119249"/>
                <a:gd name="connsiteY9" fmla="*/ 15554 h 20738"/>
                <a:gd name="connsiteX10" fmla="*/ 114479 w 119249"/>
                <a:gd name="connsiteY10" fmla="*/ 15554 h 20738"/>
                <a:gd name="connsiteX11" fmla="*/ 114479 w 119249"/>
                <a:gd name="connsiteY11" fmla="*/ 5185 h 20738"/>
                <a:gd name="connsiteX12" fmla="*/ 5185 w 119249"/>
                <a:gd name="connsiteY12" fmla="*/ 5185 h 20738"/>
                <a:gd name="connsiteX13" fmla="*/ 5185 w 119249"/>
                <a:gd name="connsiteY13" fmla="*/ 15554 h 20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9249" h="20738">
                  <a:moveTo>
                    <a:pt x="117071" y="20739"/>
                  </a:moveTo>
                  <a:lnTo>
                    <a:pt x="2592" y="20739"/>
                  </a:lnTo>
                  <a:cubicBezTo>
                    <a:pt x="1141" y="20739"/>
                    <a:pt x="0" y="19598"/>
                    <a:pt x="0" y="18147"/>
                  </a:cubicBezTo>
                  <a:lnTo>
                    <a:pt x="0" y="2592"/>
                  </a:lnTo>
                  <a:cubicBezTo>
                    <a:pt x="0" y="1141"/>
                    <a:pt x="1141" y="0"/>
                    <a:pt x="2592" y="0"/>
                  </a:cubicBezTo>
                  <a:lnTo>
                    <a:pt x="117071" y="0"/>
                  </a:lnTo>
                  <a:cubicBezTo>
                    <a:pt x="118523" y="0"/>
                    <a:pt x="119664" y="1141"/>
                    <a:pt x="119664" y="2592"/>
                  </a:cubicBezTo>
                  <a:lnTo>
                    <a:pt x="119664" y="18147"/>
                  </a:lnTo>
                  <a:cubicBezTo>
                    <a:pt x="119664" y="19598"/>
                    <a:pt x="118471" y="20739"/>
                    <a:pt x="117071" y="20739"/>
                  </a:cubicBezTo>
                  <a:close/>
                  <a:moveTo>
                    <a:pt x="5185" y="15554"/>
                  </a:moveTo>
                  <a:lnTo>
                    <a:pt x="114479" y="15554"/>
                  </a:lnTo>
                  <a:lnTo>
                    <a:pt x="114479" y="5185"/>
                  </a:lnTo>
                  <a:lnTo>
                    <a:pt x="5185" y="5185"/>
                  </a:lnTo>
                  <a:lnTo>
                    <a:pt x="5185" y="15554"/>
                  </a:lnTo>
                  <a:close/>
                </a:path>
              </a:pathLst>
            </a:custGeom>
            <a:grpFill/>
            <a:ln w="5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79338EE-B8CB-501F-AB8F-79ACC493239C}"/>
                </a:ext>
              </a:extLst>
            </p:cNvPr>
            <p:cNvSpPr/>
            <p:nvPr/>
          </p:nvSpPr>
          <p:spPr>
            <a:xfrm>
              <a:off x="3737709" y="1228784"/>
              <a:ext cx="62217" cy="31108"/>
            </a:xfrm>
            <a:custGeom>
              <a:avLst/>
              <a:gdLst>
                <a:gd name="connsiteX0" fmla="*/ 62321 w 62216"/>
                <a:gd name="connsiteY0" fmla="*/ 31108 h 31108"/>
                <a:gd name="connsiteX1" fmla="*/ 2592 w 62216"/>
                <a:gd name="connsiteY1" fmla="*/ 31108 h 31108"/>
                <a:gd name="connsiteX2" fmla="*/ 0 w 62216"/>
                <a:gd name="connsiteY2" fmla="*/ 28516 h 31108"/>
                <a:gd name="connsiteX3" fmla="*/ 0 w 62216"/>
                <a:gd name="connsiteY3" fmla="*/ 5185 h 31108"/>
                <a:gd name="connsiteX4" fmla="*/ 5081 w 62216"/>
                <a:gd name="connsiteY4" fmla="*/ 0 h 31108"/>
                <a:gd name="connsiteX5" fmla="*/ 52366 w 62216"/>
                <a:gd name="connsiteY5" fmla="*/ 0 h 31108"/>
                <a:gd name="connsiteX6" fmla="*/ 64913 w 62216"/>
                <a:gd name="connsiteY6" fmla="*/ 12962 h 31108"/>
                <a:gd name="connsiteX7" fmla="*/ 64913 w 62216"/>
                <a:gd name="connsiteY7" fmla="*/ 28516 h 31108"/>
                <a:gd name="connsiteX8" fmla="*/ 62321 w 62216"/>
                <a:gd name="connsiteY8" fmla="*/ 31108 h 31108"/>
                <a:gd name="connsiteX9" fmla="*/ 5185 w 62216"/>
                <a:gd name="connsiteY9" fmla="*/ 28516 h 31108"/>
                <a:gd name="connsiteX10" fmla="*/ 5185 w 62216"/>
                <a:gd name="connsiteY10" fmla="*/ 28516 h 31108"/>
                <a:gd name="connsiteX11" fmla="*/ 5185 w 62216"/>
                <a:gd name="connsiteY11" fmla="*/ 28516 h 31108"/>
                <a:gd name="connsiteX12" fmla="*/ 5133 w 62216"/>
                <a:gd name="connsiteY12" fmla="*/ 25924 h 31108"/>
                <a:gd name="connsiteX13" fmla="*/ 59676 w 62216"/>
                <a:gd name="connsiteY13" fmla="*/ 25924 h 31108"/>
                <a:gd name="connsiteX14" fmla="*/ 59676 w 62216"/>
                <a:gd name="connsiteY14" fmla="*/ 12962 h 31108"/>
                <a:gd name="connsiteX15" fmla="*/ 52314 w 62216"/>
                <a:gd name="connsiteY15" fmla="*/ 5185 h 31108"/>
                <a:gd name="connsiteX16" fmla="*/ 5029 w 62216"/>
                <a:gd name="connsiteY16" fmla="*/ 5185 h 31108"/>
                <a:gd name="connsiteX17" fmla="*/ 5133 w 62216"/>
                <a:gd name="connsiteY17" fmla="*/ 25924 h 3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2216" h="31108">
                  <a:moveTo>
                    <a:pt x="62321" y="31108"/>
                  </a:moveTo>
                  <a:lnTo>
                    <a:pt x="2592" y="31108"/>
                  </a:lnTo>
                  <a:cubicBezTo>
                    <a:pt x="1141" y="31108"/>
                    <a:pt x="0" y="29968"/>
                    <a:pt x="0" y="28516"/>
                  </a:cubicBezTo>
                  <a:lnTo>
                    <a:pt x="0" y="5185"/>
                  </a:lnTo>
                  <a:cubicBezTo>
                    <a:pt x="0" y="2333"/>
                    <a:pt x="2281" y="0"/>
                    <a:pt x="5081" y="0"/>
                  </a:cubicBezTo>
                  <a:lnTo>
                    <a:pt x="52366" y="0"/>
                  </a:lnTo>
                  <a:cubicBezTo>
                    <a:pt x="59262" y="0"/>
                    <a:pt x="64913" y="5807"/>
                    <a:pt x="64913" y="12962"/>
                  </a:cubicBezTo>
                  <a:lnTo>
                    <a:pt x="64913" y="28516"/>
                  </a:lnTo>
                  <a:cubicBezTo>
                    <a:pt x="64913" y="29968"/>
                    <a:pt x="63721" y="31108"/>
                    <a:pt x="62321" y="31108"/>
                  </a:cubicBezTo>
                  <a:close/>
                  <a:moveTo>
                    <a:pt x="5185" y="28516"/>
                  </a:moveTo>
                  <a:lnTo>
                    <a:pt x="5185" y="28516"/>
                  </a:lnTo>
                  <a:lnTo>
                    <a:pt x="5185" y="28516"/>
                  </a:lnTo>
                  <a:close/>
                  <a:moveTo>
                    <a:pt x="5133" y="25924"/>
                  </a:moveTo>
                  <a:lnTo>
                    <a:pt x="59676" y="25924"/>
                  </a:lnTo>
                  <a:lnTo>
                    <a:pt x="59676" y="12962"/>
                  </a:lnTo>
                  <a:cubicBezTo>
                    <a:pt x="59676" y="8659"/>
                    <a:pt x="56358" y="5185"/>
                    <a:pt x="52314" y="5185"/>
                  </a:cubicBezTo>
                  <a:lnTo>
                    <a:pt x="5029" y="5185"/>
                  </a:lnTo>
                  <a:lnTo>
                    <a:pt x="5133" y="25924"/>
                  </a:lnTo>
                  <a:close/>
                </a:path>
              </a:pathLst>
            </a:custGeom>
            <a:grpFill/>
            <a:ln w="5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aphic 1">
            <a:extLst>
              <a:ext uri="{FF2B5EF4-FFF2-40B4-BE49-F238E27FC236}">
                <a16:creationId xmlns:a16="http://schemas.microsoft.com/office/drawing/2014/main" id="{200EC402-8C07-ECDC-381E-8B5FC4C1AFF1}"/>
              </a:ext>
            </a:extLst>
          </p:cNvPr>
          <p:cNvGrpSpPr/>
          <p:nvPr/>
        </p:nvGrpSpPr>
        <p:grpSpPr>
          <a:xfrm>
            <a:off x="3742857" y="3795646"/>
            <a:ext cx="906866" cy="815146"/>
            <a:chOff x="3693016" y="642908"/>
            <a:chExt cx="124434" cy="124434"/>
          </a:xfrm>
          <a:solidFill>
            <a:srgbClr val="0070C0"/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BD27148-C9A2-7D1B-717C-43321761A570}"/>
                </a:ext>
              </a:extLst>
            </p:cNvPr>
            <p:cNvSpPr/>
            <p:nvPr/>
          </p:nvSpPr>
          <p:spPr>
            <a:xfrm>
              <a:off x="3708571" y="642908"/>
              <a:ext cx="46663" cy="46663"/>
            </a:xfrm>
            <a:custGeom>
              <a:avLst/>
              <a:gdLst>
                <a:gd name="connsiteX0" fmla="*/ 23331 w 46662"/>
                <a:gd name="connsiteY0" fmla="*/ 46663 h 46662"/>
                <a:gd name="connsiteX1" fmla="*/ 0 w 46662"/>
                <a:gd name="connsiteY1" fmla="*/ 23331 h 46662"/>
                <a:gd name="connsiteX2" fmla="*/ 23331 w 46662"/>
                <a:gd name="connsiteY2" fmla="*/ 0 h 46662"/>
                <a:gd name="connsiteX3" fmla="*/ 46663 w 46662"/>
                <a:gd name="connsiteY3" fmla="*/ 23331 h 46662"/>
                <a:gd name="connsiteX4" fmla="*/ 23331 w 46662"/>
                <a:gd name="connsiteY4" fmla="*/ 46663 h 46662"/>
                <a:gd name="connsiteX5" fmla="*/ 23331 w 46662"/>
                <a:gd name="connsiteY5" fmla="*/ 5185 h 46662"/>
                <a:gd name="connsiteX6" fmla="*/ 5185 w 46662"/>
                <a:gd name="connsiteY6" fmla="*/ 23331 h 46662"/>
                <a:gd name="connsiteX7" fmla="*/ 23331 w 46662"/>
                <a:gd name="connsiteY7" fmla="*/ 41478 h 46662"/>
                <a:gd name="connsiteX8" fmla="*/ 41478 w 46662"/>
                <a:gd name="connsiteY8" fmla="*/ 23331 h 46662"/>
                <a:gd name="connsiteX9" fmla="*/ 23331 w 46662"/>
                <a:gd name="connsiteY9" fmla="*/ 5185 h 4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62" h="46662">
                  <a:moveTo>
                    <a:pt x="23331" y="46663"/>
                  </a:moveTo>
                  <a:cubicBezTo>
                    <a:pt x="10473" y="46663"/>
                    <a:pt x="0" y="36189"/>
                    <a:pt x="0" y="23331"/>
                  </a:cubicBezTo>
                  <a:cubicBezTo>
                    <a:pt x="0" y="10473"/>
                    <a:pt x="10473" y="0"/>
                    <a:pt x="23331" y="0"/>
                  </a:cubicBezTo>
                  <a:cubicBezTo>
                    <a:pt x="36190" y="0"/>
                    <a:pt x="46663" y="10473"/>
                    <a:pt x="46663" y="23331"/>
                  </a:cubicBezTo>
                  <a:cubicBezTo>
                    <a:pt x="46663" y="36189"/>
                    <a:pt x="36190" y="46663"/>
                    <a:pt x="23331" y="46663"/>
                  </a:cubicBezTo>
                  <a:close/>
                  <a:moveTo>
                    <a:pt x="23331" y="5185"/>
                  </a:moveTo>
                  <a:cubicBezTo>
                    <a:pt x="13325" y="5185"/>
                    <a:pt x="5185" y="13325"/>
                    <a:pt x="5185" y="23331"/>
                  </a:cubicBezTo>
                  <a:cubicBezTo>
                    <a:pt x="5185" y="33338"/>
                    <a:pt x="13325" y="41478"/>
                    <a:pt x="23331" y="41478"/>
                  </a:cubicBezTo>
                  <a:cubicBezTo>
                    <a:pt x="33338" y="41478"/>
                    <a:pt x="41478" y="33338"/>
                    <a:pt x="41478" y="23331"/>
                  </a:cubicBezTo>
                  <a:cubicBezTo>
                    <a:pt x="41478" y="13325"/>
                    <a:pt x="33286" y="5185"/>
                    <a:pt x="23331" y="5185"/>
                  </a:cubicBezTo>
                  <a:close/>
                </a:path>
              </a:pathLst>
            </a:custGeom>
            <a:grpFill/>
            <a:ln w="5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512DF5C-5266-1BEB-A65E-9B38455CA22A}"/>
                </a:ext>
              </a:extLst>
            </p:cNvPr>
            <p:cNvSpPr/>
            <p:nvPr/>
          </p:nvSpPr>
          <p:spPr>
            <a:xfrm>
              <a:off x="3708571" y="710310"/>
              <a:ext cx="46663" cy="5185"/>
            </a:xfrm>
            <a:custGeom>
              <a:avLst/>
              <a:gdLst>
                <a:gd name="connsiteX0" fmla="*/ 44070 w 46662"/>
                <a:gd name="connsiteY0" fmla="*/ 5185 h 5184"/>
                <a:gd name="connsiteX1" fmla="*/ 2592 w 46662"/>
                <a:gd name="connsiteY1" fmla="*/ 5185 h 5184"/>
                <a:gd name="connsiteX2" fmla="*/ 0 w 46662"/>
                <a:gd name="connsiteY2" fmla="*/ 2592 h 5184"/>
                <a:gd name="connsiteX3" fmla="*/ 2592 w 46662"/>
                <a:gd name="connsiteY3" fmla="*/ 0 h 5184"/>
                <a:gd name="connsiteX4" fmla="*/ 44070 w 46662"/>
                <a:gd name="connsiteY4" fmla="*/ 0 h 5184"/>
                <a:gd name="connsiteX5" fmla="*/ 46663 w 46662"/>
                <a:gd name="connsiteY5" fmla="*/ 2592 h 5184"/>
                <a:gd name="connsiteX6" fmla="*/ 44070 w 46662"/>
                <a:gd name="connsiteY6" fmla="*/ 5185 h 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62" h="5184">
                  <a:moveTo>
                    <a:pt x="44070" y="5185"/>
                  </a:moveTo>
                  <a:lnTo>
                    <a:pt x="2592" y="5185"/>
                  </a:lnTo>
                  <a:cubicBezTo>
                    <a:pt x="1141" y="5185"/>
                    <a:pt x="0" y="4044"/>
                    <a:pt x="0" y="2592"/>
                  </a:cubicBezTo>
                  <a:cubicBezTo>
                    <a:pt x="0" y="1141"/>
                    <a:pt x="1141" y="0"/>
                    <a:pt x="2592" y="0"/>
                  </a:cubicBezTo>
                  <a:lnTo>
                    <a:pt x="44070" y="0"/>
                  </a:lnTo>
                  <a:cubicBezTo>
                    <a:pt x="45522" y="0"/>
                    <a:pt x="46663" y="1141"/>
                    <a:pt x="46663" y="2592"/>
                  </a:cubicBezTo>
                  <a:cubicBezTo>
                    <a:pt x="46663" y="4044"/>
                    <a:pt x="45470" y="5185"/>
                    <a:pt x="44070" y="5185"/>
                  </a:cubicBezTo>
                  <a:close/>
                </a:path>
              </a:pathLst>
            </a:custGeom>
            <a:grpFill/>
            <a:ln w="5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402979B-A7EA-A905-44EF-D1727BE8C025}"/>
                </a:ext>
              </a:extLst>
            </p:cNvPr>
            <p:cNvSpPr/>
            <p:nvPr/>
          </p:nvSpPr>
          <p:spPr>
            <a:xfrm>
              <a:off x="3708571" y="694755"/>
              <a:ext cx="46663" cy="5185"/>
            </a:xfrm>
            <a:custGeom>
              <a:avLst/>
              <a:gdLst>
                <a:gd name="connsiteX0" fmla="*/ 44070 w 46662"/>
                <a:gd name="connsiteY0" fmla="*/ 5185 h 5184"/>
                <a:gd name="connsiteX1" fmla="*/ 2592 w 46662"/>
                <a:gd name="connsiteY1" fmla="*/ 5185 h 5184"/>
                <a:gd name="connsiteX2" fmla="*/ 0 w 46662"/>
                <a:gd name="connsiteY2" fmla="*/ 2592 h 5184"/>
                <a:gd name="connsiteX3" fmla="*/ 2592 w 46662"/>
                <a:gd name="connsiteY3" fmla="*/ 0 h 5184"/>
                <a:gd name="connsiteX4" fmla="*/ 44070 w 46662"/>
                <a:gd name="connsiteY4" fmla="*/ 0 h 5184"/>
                <a:gd name="connsiteX5" fmla="*/ 46663 w 46662"/>
                <a:gd name="connsiteY5" fmla="*/ 2592 h 5184"/>
                <a:gd name="connsiteX6" fmla="*/ 44070 w 46662"/>
                <a:gd name="connsiteY6" fmla="*/ 5185 h 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62" h="5184">
                  <a:moveTo>
                    <a:pt x="44070" y="5185"/>
                  </a:moveTo>
                  <a:lnTo>
                    <a:pt x="2592" y="5185"/>
                  </a:lnTo>
                  <a:cubicBezTo>
                    <a:pt x="1141" y="5185"/>
                    <a:pt x="0" y="4044"/>
                    <a:pt x="0" y="2592"/>
                  </a:cubicBezTo>
                  <a:cubicBezTo>
                    <a:pt x="0" y="1141"/>
                    <a:pt x="1141" y="0"/>
                    <a:pt x="2592" y="0"/>
                  </a:cubicBezTo>
                  <a:lnTo>
                    <a:pt x="44070" y="0"/>
                  </a:lnTo>
                  <a:cubicBezTo>
                    <a:pt x="45522" y="0"/>
                    <a:pt x="46663" y="1141"/>
                    <a:pt x="46663" y="2592"/>
                  </a:cubicBezTo>
                  <a:cubicBezTo>
                    <a:pt x="46663" y="4044"/>
                    <a:pt x="45470" y="5185"/>
                    <a:pt x="44070" y="5185"/>
                  </a:cubicBezTo>
                  <a:close/>
                </a:path>
              </a:pathLst>
            </a:custGeom>
            <a:grpFill/>
            <a:ln w="5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DB186AD-E2E8-9D93-BA35-DA3269A0C031}"/>
                </a:ext>
              </a:extLst>
            </p:cNvPr>
            <p:cNvSpPr/>
            <p:nvPr/>
          </p:nvSpPr>
          <p:spPr>
            <a:xfrm>
              <a:off x="3708571" y="725864"/>
              <a:ext cx="25924" cy="5185"/>
            </a:xfrm>
            <a:custGeom>
              <a:avLst/>
              <a:gdLst>
                <a:gd name="connsiteX0" fmla="*/ 23331 w 25923"/>
                <a:gd name="connsiteY0" fmla="*/ 5185 h 5184"/>
                <a:gd name="connsiteX1" fmla="*/ 2592 w 25923"/>
                <a:gd name="connsiteY1" fmla="*/ 5185 h 5184"/>
                <a:gd name="connsiteX2" fmla="*/ 0 w 25923"/>
                <a:gd name="connsiteY2" fmla="*/ 2592 h 5184"/>
                <a:gd name="connsiteX3" fmla="*/ 2592 w 25923"/>
                <a:gd name="connsiteY3" fmla="*/ 0 h 5184"/>
                <a:gd name="connsiteX4" fmla="*/ 23331 w 25923"/>
                <a:gd name="connsiteY4" fmla="*/ 0 h 5184"/>
                <a:gd name="connsiteX5" fmla="*/ 25924 w 25923"/>
                <a:gd name="connsiteY5" fmla="*/ 2592 h 5184"/>
                <a:gd name="connsiteX6" fmla="*/ 23331 w 25923"/>
                <a:gd name="connsiteY6" fmla="*/ 5185 h 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23" h="5184">
                  <a:moveTo>
                    <a:pt x="23331" y="5185"/>
                  </a:moveTo>
                  <a:lnTo>
                    <a:pt x="2592" y="5185"/>
                  </a:lnTo>
                  <a:cubicBezTo>
                    <a:pt x="1141" y="5185"/>
                    <a:pt x="0" y="4044"/>
                    <a:pt x="0" y="2592"/>
                  </a:cubicBezTo>
                  <a:cubicBezTo>
                    <a:pt x="0" y="1141"/>
                    <a:pt x="1141" y="0"/>
                    <a:pt x="2592" y="0"/>
                  </a:cubicBezTo>
                  <a:lnTo>
                    <a:pt x="23331" y="0"/>
                  </a:lnTo>
                  <a:cubicBezTo>
                    <a:pt x="24783" y="0"/>
                    <a:pt x="25924" y="1141"/>
                    <a:pt x="25924" y="2592"/>
                  </a:cubicBezTo>
                  <a:cubicBezTo>
                    <a:pt x="25924" y="4044"/>
                    <a:pt x="24731" y="5185"/>
                    <a:pt x="23331" y="5185"/>
                  </a:cubicBezTo>
                  <a:close/>
                </a:path>
              </a:pathLst>
            </a:custGeom>
            <a:grpFill/>
            <a:ln w="5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CBD60D5-7DE1-8161-1EBB-43FC74451008}"/>
                </a:ext>
              </a:extLst>
            </p:cNvPr>
            <p:cNvSpPr/>
            <p:nvPr/>
          </p:nvSpPr>
          <p:spPr>
            <a:xfrm>
              <a:off x="3708571" y="741418"/>
              <a:ext cx="25924" cy="5185"/>
            </a:xfrm>
            <a:custGeom>
              <a:avLst/>
              <a:gdLst>
                <a:gd name="connsiteX0" fmla="*/ 23331 w 25923"/>
                <a:gd name="connsiteY0" fmla="*/ 5185 h 5184"/>
                <a:gd name="connsiteX1" fmla="*/ 2592 w 25923"/>
                <a:gd name="connsiteY1" fmla="*/ 5185 h 5184"/>
                <a:gd name="connsiteX2" fmla="*/ 0 w 25923"/>
                <a:gd name="connsiteY2" fmla="*/ 2592 h 5184"/>
                <a:gd name="connsiteX3" fmla="*/ 2592 w 25923"/>
                <a:gd name="connsiteY3" fmla="*/ 0 h 5184"/>
                <a:gd name="connsiteX4" fmla="*/ 23331 w 25923"/>
                <a:gd name="connsiteY4" fmla="*/ 0 h 5184"/>
                <a:gd name="connsiteX5" fmla="*/ 25924 w 25923"/>
                <a:gd name="connsiteY5" fmla="*/ 2592 h 5184"/>
                <a:gd name="connsiteX6" fmla="*/ 23331 w 25923"/>
                <a:gd name="connsiteY6" fmla="*/ 5185 h 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23" h="5184">
                  <a:moveTo>
                    <a:pt x="23331" y="5185"/>
                  </a:moveTo>
                  <a:lnTo>
                    <a:pt x="2592" y="5185"/>
                  </a:lnTo>
                  <a:cubicBezTo>
                    <a:pt x="1141" y="5185"/>
                    <a:pt x="0" y="4044"/>
                    <a:pt x="0" y="2592"/>
                  </a:cubicBezTo>
                  <a:cubicBezTo>
                    <a:pt x="0" y="1141"/>
                    <a:pt x="1141" y="0"/>
                    <a:pt x="2592" y="0"/>
                  </a:cubicBezTo>
                  <a:lnTo>
                    <a:pt x="23331" y="0"/>
                  </a:lnTo>
                  <a:cubicBezTo>
                    <a:pt x="24783" y="0"/>
                    <a:pt x="25924" y="1141"/>
                    <a:pt x="25924" y="2592"/>
                  </a:cubicBezTo>
                  <a:cubicBezTo>
                    <a:pt x="25924" y="4044"/>
                    <a:pt x="24731" y="5185"/>
                    <a:pt x="23331" y="5185"/>
                  </a:cubicBezTo>
                  <a:close/>
                </a:path>
              </a:pathLst>
            </a:custGeom>
            <a:grpFill/>
            <a:ln w="5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36777F3-FA4A-448C-A57F-CFB46F926E47}"/>
                </a:ext>
              </a:extLst>
            </p:cNvPr>
            <p:cNvSpPr/>
            <p:nvPr/>
          </p:nvSpPr>
          <p:spPr>
            <a:xfrm>
              <a:off x="3729310" y="653278"/>
              <a:ext cx="5185" cy="25924"/>
            </a:xfrm>
            <a:custGeom>
              <a:avLst/>
              <a:gdLst>
                <a:gd name="connsiteX0" fmla="*/ 2592 w 5184"/>
                <a:gd name="connsiteY0" fmla="*/ 25924 h 25923"/>
                <a:gd name="connsiteX1" fmla="*/ 0 w 5184"/>
                <a:gd name="connsiteY1" fmla="*/ 23331 h 25923"/>
                <a:gd name="connsiteX2" fmla="*/ 0 w 5184"/>
                <a:gd name="connsiteY2" fmla="*/ 2592 h 25923"/>
                <a:gd name="connsiteX3" fmla="*/ 2592 w 5184"/>
                <a:gd name="connsiteY3" fmla="*/ 0 h 25923"/>
                <a:gd name="connsiteX4" fmla="*/ 5185 w 5184"/>
                <a:gd name="connsiteY4" fmla="*/ 2592 h 25923"/>
                <a:gd name="connsiteX5" fmla="*/ 5185 w 5184"/>
                <a:gd name="connsiteY5" fmla="*/ 23331 h 25923"/>
                <a:gd name="connsiteX6" fmla="*/ 2592 w 5184"/>
                <a:gd name="connsiteY6" fmla="*/ 25924 h 2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84" h="25923">
                  <a:moveTo>
                    <a:pt x="2592" y="25924"/>
                  </a:moveTo>
                  <a:cubicBezTo>
                    <a:pt x="1141" y="25924"/>
                    <a:pt x="0" y="24783"/>
                    <a:pt x="0" y="23331"/>
                  </a:cubicBezTo>
                  <a:lnTo>
                    <a:pt x="0" y="2592"/>
                  </a:lnTo>
                  <a:cubicBezTo>
                    <a:pt x="0" y="1141"/>
                    <a:pt x="1141" y="0"/>
                    <a:pt x="2592" y="0"/>
                  </a:cubicBezTo>
                  <a:cubicBezTo>
                    <a:pt x="4044" y="0"/>
                    <a:pt x="5185" y="1141"/>
                    <a:pt x="5185" y="2592"/>
                  </a:cubicBezTo>
                  <a:lnTo>
                    <a:pt x="5185" y="23331"/>
                  </a:lnTo>
                  <a:cubicBezTo>
                    <a:pt x="5185" y="24783"/>
                    <a:pt x="3992" y="25924"/>
                    <a:pt x="2592" y="25924"/>
                  </a:cubicBezTo>
                  <a:close/>
                </a:path>
              </a:pathLst>
            </a:custGeom>
            <a:grpFill/>
            <a:ln w="5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B678F1B-F9D0-E0DD-1109-AAFA1EBC9F86}"/>
                </a:ext>
              </a:extLst>
            </p:cNvPr>
            <p:cNvSpPr/>
            <p:nvPr/>
          </p:nvSpPr>
          <p:spPr>
            <a:xfrm>
              <a:off x="3718940" y="663647"/>
              <a:ext cx="25924" cy="5185"/>
            </a:xfrm>
            <a:custGeom>
              <a:avLst/>
              <a:gdLst>
                <a:gd name="connsiteX0" fmla="*/ 23331 w 25923"/>
                <a:gd name="connsiteY0" fmla="*/ 5185 h 5184"/>
                <a:gd name="connsiteX1" fmla="*/ 2592 w 25923"/>
                <a:gd name="connsiteY1" fmla="*/ 5185 h 5184"/>
                <a:gd name="connsiteX2" fmla="*/ 0 w 25923"/>
                <a:gd name="connsiteY2" fmla="*/ 2592 h 5184"/>
                <a:gd name="connsiteX3" fmla="*/ 2592 w 25923"/>
                <a:gd name="connsiteY3" fmla="*/ 0 h 5184"/>
                <a:gd name="connsiteX4" fmla="*/ 23331 w 25923"/>
                <a:gd name="connsiteY4" fmla="*/ 0 h 5184"/>
                <a:gd name="connsiteX5" fmla="*/ 25924 w 25923"/>
                <a:gd name="connsiteY5" fmla="*/ 2592 h 5184"/>
                <a:gd name="connsiteX6" fmla="*/ 23331 w 25923"/>
                <a:gd name="connsiteY6" fmla="*/ 5185 h 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23" h="5184">
                  <a:moveTo>
                    <a:pt x="23331" y="5185"/>
                  </a:moveTo>
                  <a:lnTo>
                    <a:pt x="2592" y="5185"/>
                  </a:lnTo>
                  <a:cubicBezTo>
                    <a:pt x="1141" y="5185"/>
                    <a:pt x="0" y="4044"/>
                    <a:pt x="0" y="2592"/>
                  </a:cubicBezTo>
                  <a:cubicBezTo>
                    <a:pt x="0" y="1141"/>
                    <a:pt x="1141" y="0"/>
                    <a:pt x="2592" y="0"/>
                  </a:cubicBezTo>
                  <a:lnTo>
                    <a:pt x="23331" y="0"/>
                  </a:lnTo>
                  <a:cubicBezTo>
                    <a:pt x="24783" y="0"/>
                    <a:pt x="25924" y="1141"/>
                    <a:pt x="25924" y="2592"/>
                  </a:cubicBezTo>
                  <a:cubicBezTo>
                    <a:pt x="25924" y="4044"/>
                    <a:pt x="24731" y="5185"/>
                    <a:pt x="23331" y="5185"/>
                  </a:cubicBezTo>
                  <a:close/>
                </a:path>
              </a:pathLst>
            </a:custGeom>
            <a:grpFill/>
            <a:ln w="5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42F2CC6-1762-508D-A9F3-69E030ED5391}"/>
                </a:ext>
              </a:extLst>
            </p:cNvPr>
            <p:cNvSpPr/>
            <p:nvPr/>
          </p:nvSpPr>
          <p:spPr>
            <a:xfrm>
              <a:off x="3739679" y="720679"/>
              <a:ext cx="77771" cy="46663"/>
            </a:xfrm>
            <a:custGeom>
              <a:avLst/>
              <a:gdLst>
                <a:gd name="connsiteX0" fmla="*/ 72586 w 77771"/>
                <a:gd name="connsiteY0" fmla="*/ 46663 h 46662"/>
                <a:gd name="connsiteX1" fmla="*/ 5185 w 77771"/>
                <a:gd name="connsiteY1" fmla="*/ 46663 h 46662"/>
                <a:gd name="connsiteX2" fmla="*/ 0 w 77771"/>
                <a:gd name="connsiteY2" fmla="*/ 41478 h 46662"/>
                <a:gd name="connsiteX3" fmla="*/ 0 w 77771"/>
                <a:gd name="connsiteY3" fmla="*/ 7777 h 46662"/>
                <a:gd name="connsiteX4" fmla="*/ 7777 w 77771"/>
                <a:gd name="connsiteY4" fmla="*/ 0 h 46662"/>
                <a:gd name="connsiteX5" fmla="*/ 69994 w 77771"/>
                <a:gd name="connsiteY5" fmla="*/ 0 h 46662"/>
                <a:gd name="connsiteX6" fmla="*/ 77771 w 77771"/>
                <a:gd name="connsiteY6" fmla="*/ 7777 h 46662"/>
                <a:gd name="connsiteX7" fmla="*/ 77771 w 77771"/>
                <a:gd name="connsiteY7" fmla="*/ 41478 h 46662"/>
                <a:gd name="connsiteX8" fmla="*/ 72586 w 77771"/>
                <a:gd name="connsiteY8" fmla="*/ 46663 h 46662"/>
                <a:gd name="connsiteX9" fmla="*/ 2592 w 77771"/>
                <a:gd name="connsiteY9" fmla="*/ 41478 h 46662"/>
                <a:gd name="connsiteX10" fmla="*/ 5185 w 77771"/>
                <a:gd name="connsiteY10" fmla="*/ 41478 h 46662"/>
                <a:gd name="connsiteX11" fmla="*/ 5185 w 77771"/>
                <a:gd name="connsiteY11" fmla="*/ 41478 h 46662"/>
                <a:gd name="connsiteX12" fmla="*/ 2592 w 77771"/>
                <a:gd name="connsiteY12" fmla="*/ 41478 h 46662"/>
                <a:gd name="connsiteX13" fmla="*/ 5133 w 77771"/>
                <a:gd name="connsiteY13" fmla="*/ 41478 h 46662"/>
                <a:gd name="connsiteX14" fmla="*/ 72535 w 77771"/>
                <a:gd name="connsiteY14" fmla="*/ 41478 h 46662"/>
                <a:gd name="connsiteX15" fmla="*/ 72535 w 77771"/>
                <a:gd name="connsiteY15" fmla="*/ 7777 h 46662"/>
                <a:gd name="connsiteX16" fmla="*/ 69942 w 77771"/>
                <a:gd name="connsiteY16" fmla="*/ 5185 h 46662"/>
                <a:gd name="connsiteX17" fmla="*/ 7725 w 77771"/>
                <a:gd name="connsiteY17" fmla="*/ 5185 h 46662"/>
                <a:gd name="connsiteX18" fmla="*/ 5133 w 77771"/>
                <a:gd name="connsiteY18" fmla="*/ 7777 h 46662"/>
                <a:gd name="connsiteX19" fmla="*/ 5133 w 77771"/>
                <a:gd name="connsiteY19" fmla="*/ 41478 h 4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771" h="46662">
                  <a:moveTo>
                    <a:pt x="72586" y="46663"/>
                  </a:moveTo>
                  <a:lnTo>
                    <a:pt x="5185" y="46663"/>
                  </a:lnTo>
                  <a:cubicBezTo>
                    <a:pt x="2333" y="46663"/>
                    <a:pt x="0" y="44330"/>
                    <a:pt x="0" y="41478"/>
                  </a:cubicBezTo>
                  <a:lnTo>
                    <a:pt x="0" y="7777"/>
                  </a:lnTo>
                  <a:cubicBezTo>
                    <a:pt x="0" y="3474"/>
                    <a:pt x="3474" y="0"/>
                    <a:pt x="7777" y="0"/>
                  </a:cubicBezTo>
                  <a:lnTo>
                    <a:pt x="69994" y="0"/>
                  </a:lnTo>
                  <a:cubicBezTo>
                    <a:pt x="74297" y="0"/>
                    <a:pt x="77771" y="3474"/>
                    <a:pt x="77771" y="7777"/>
                  </a:cubicBezTo>
                  <a:lnTo>
                    <a:pt x="77771" y="41478"/>
                  </a:lnTo>
                  <a:cubicBezTo>
                    <a:pt x="77771" y="44330"/>
                    <a:pt x="75438" y="46663"/>
                    <a:pt x="72586" y="46663"/>
                  </a:cubicBezTo>
                  <a:close/>
                  <a:moveTo>
                    <a:pt x="2592" y="41478"/>
                  </a:moveTo>
                  <a:lnTo>
                    <a:pt x="5185" y="41478"/>
                  </a:lnTo>
                  <a:lnTo>
                    <a:pt x="5185" y="41478"/>
                  </a:lnTo>
                  <a:lnTo>
                    <a:pt x="2592" y="41478"/>
                  </a:lnTo>
                  <a:close/>
                  <a:moveTo>
                    <a:pt x="5133" y="41478"/>
                  </a:moveTo>
                  <a:lnTo>
                    <a:pt x="72535" y="41478"/>
                  </a:lnTo>
                  <a:lnTo>
                    <a:pt x="72535" y="7777"/>
                  </a:lnTo>
                  <a:cubicBezTo>
                    <a:pt x="72535" y="6325"/>
                    <a:pt x="71394" y="5185"/>
                    <a:pt x="69942" y="5185"/>
                  </a:cubicBezTo>
                  <a:lnTo>
                    <a:pt x="7725" y="5185"/>
                  </a:lnTo>
                  <a:cubicBezTo>
                    <a:pt x="6274" y="5185"/>
                    <a:pt x="5133" y="6325"/>
                    <a:pt x="5133" y="7777"/>
                  </a:cubicBezTo>
                  <a:lnTo>
                    <a:pt x="5133" y="41478"/>
                  </a:lnTo>
                  <a:close/>
                </a:path>
              </a:pathLst>
            </a:custGeom>
            <a:grpFill/>
            <a:ln w="5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5655347-C74E-FED3-9F1E-99C1B22BF519}"/>
                </a:ext>
              </a:extLst>
            </p:cNvPr>
            <p:cNvSpPr/>
            <p:nvPr/>
          </p:nvSpPr>
          <p:spPr>
            <a:xfrm>
              <a:off x="3693016" y="671424"/>
              <a:ext cx="41478" cy="93325"/>
            </a:xfrm>
            <a:custGeom>
              <a:avLst/>
              <a:gdLst>
                <a:gd name="connsiteX0" fmla="*/ 38886 w 41477"/>
                <a:gd name="connsiteY0" fmla="*/ 95918 h 93325"/>
                <a:gd name="connsiteX1" fmla="*/ 5185 w 41477"/>
                <a:gd name="connsiteY1" fmla="*/ 95918 h 93325"/>
                <a:gd name="connsiteX2" fmla="*/ 0 w 41477"/>
                <a:gd name="connsiteY2" fmla="*/ 90733 h 93325"/>
                <a:gd name="connsiteX3" fmla="*/ 0 w 41477"/>
                <a:gd name="connsiteY3" fmla="*/ 7777 h 93325"/>
                <a:gd name="connsiteX4" fmla="*/ 7777 w 41477"/>
                <a:gd name="connsiteY4" fmla="*/ 0 h 93325"/>
                <a:gd name="connsiteX5" fmla="*/ 10369 w 41477"/>
                <a:gd name="connsiteY5" fmla="*/ 2592 h 93325"/>
                <a:gd name="connsiteX6" fmla="*/ 7777 w 41477"/>
                <a:gd name="connsiteY6" fmla="*/ 5185 h 93325"/>
                <a:gd name="connsiteX7" fmla="*/ 5185 w 41477"/>
                <a:gd name="connsiteY7" fmla="*/ 7777 h 93325"/>
                <a:gd name="connsiteX8" fmla="*/ 5185 w 41477"/>
                <a:gd name="connsiteY8" fmla="*/ 90733 h 93325"/>
                <a:gd name="connsiteX9" fmla="*/ 38886 w 41477"/>
                <a:gd name="connsiteY9" fmla="*/ 90733 h 93325"/>
                <a:gd name="connsiteX10" fmla="*/ 41478 w 41477"/>
                <a:gd name="connsiteY10" fmla="*/ 93325 h 93325"/>
                <a:gd name="connsiteX11" fmla="*/ 38886 w 41477"/>
                <a:gd name="connsiteY11" fmla="*/ 95918 h 93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477" h="93325">
                  <a:moveTo>
                    <a:pt x="38886" y="95918"/>
                  </a:moveTo>
                  <a:lnTo>
                    <a:pt x="5185" y="95918"/>
                  </a:lnTo>
                  <a:cubicBezTo>
                    <a:pt x="2333" y="95918"/>
                    <a:pt x="0" y="93585"/>
                    <a:pt x="0" y="90733"/>
                  </a:cubicBezTo>
                  <a:lnTo>
                    <a:pt x="0" y="7777"/>
                  </a:lnTo>
                  <a:cubicBezTo>
                    <a:pt x="0" y="3474"/>
                    <a:pt x="3474" y="0"/>
                    <a:pt x="7777" y="0"/>
                  </a:cubicBezTo>
                  <a:cubicBezTo>
                    <a:pt x="9229" y="0"/>
                    <a:pt x="10369" y="1141"/>
                    <a:pt x="10369" y="2592"/>
                  </a:cubicBezTo>
                  <a:cubicBezTo>
                    <a:pt x="10369" y="4044"/>
                    <a:pt x="9229" y="5185"/>
                    <a:pt x="7777" y="5185"/>
                  </a:cubicBezTo>
                  <a:cubicBezTo>
                    <a:pt x="6325" y="5185"/>
                    <a:pt x="5185" y="6325"/>
                    <a:pt x="5185" y="7777"/>
                  </a:cubicBezTo>
                  <a:lnTo>
                    <a:pt x="5185" y="90733"/>
                  </a:lnTo>
                  <a:lnTo>
                    <a:pt x="38886" y="90733"/>
                  </a:lnTo>
                  <a:cubicBezTo>
                    <a:pt x="40337" y="90733"/>
                    <a:pt x="41478" y="91874"/>
                    <a:pt x="41478" y="93325"/>
                  </a:cubicBezTo>
                  <a:cubicBezTo>
                    <a:pt x="41478" y="94777"/>
                    <a:pt x="40286" y="95918"/>
                    <a:pt x="38886" y="95918"/>
                  </a:cubicBezTo>
                  <a:close/>
                </a:path>
              </a:pathLst>
            </a:custGeom>
            <a:grpFill/>
            <a:ln w="5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9AE65F7-42F9-BE03-BA16-E3F0C884E26B}"/>
                </a:ext>
              </a:extLst>
            </p:cNvPr>
            <p:cNvSpPr/>
            <p:nvPr/>
          </p:nvSpPr>
          <p:spPr>
            <a:xfrm>
              <a:off x="3760418" y="671424"/>
              <a:ext cx="10369" cy="41478"/>
            </a:xfrm>
            <a:custGeom>
              <a:avLst/>
              <a:gdLst>
                <a:gd name="connsiteX0" fmla="*/ 7777 w 10369"/>
                <a:gd name="connsiteY0" fmla="*/ 44070 h 41477"/>
                <a:gd name="connsiteX1" fmla="*/ 5185 w 10369"/>
                <a:gd name="connsiteY1" fmla="*/ 41478 h 41477"/>
                <a:gd name="connsiteX2" fmla="*/ 5185 w 10369"/>
                <a:gd name="connsiteY2" fmla="*/ 7777 h 41477"/>
                <a:gd name="connsiteX3" fmla="*/ 2592 w 10369"/>
                <a:gd name="connsiteY3" fmla="*/ 5185 h 41477"/>
                <a:gd name="connsiteX4" fmla="*/ 0 w 10369"/>
                <a:gd name="connsiteY4" fmla="*/ 2592 h 41477"/>
                <a:gd name="connsiteX5" fmla="*/ 2592 w 10369"/>
                <a:gd name="connsiteY5" fmla="*/ 0 h 41477"/>
                <a:gd name="connsiteX6" fmla="*/ 10369 w 10369"/>
                <a:gd name="connsiteY6" fmla="*/ 7777 h 41477"/>
                <a:gd name="connsiteX7" fmla="*/ 10369 w 10369"/>
                <a:gd name="connsiteY7" fmla="*/ 41478 h 41477"/>
                <a:gd name="connsiteX8" fmla="*/ 7777 w 10369"/>
                <a:gd name="connsiteY8" fmla="*/ 44070 h 4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69" h="41477">
                  <a:moveTo>
                    <a:pt x="7777" y="44070"/>
                  </a:moveTo>
                  <a:cubicBezTo>
                    <a:pt x="6325" y="44070"/>
                    <a:pt x="5185" y="42930"/>
                    <a:pt x="5185" y="41478"/>
                  </a:cubicBezTo>
                  <a:lnTo>
                    <a:pt x="5185" y="7777"/>
                  </a:lnTo>
                  <a:cubicBezTo>
                    <a:pt x="5185" y="6325"/>
                    <a:pt x="4044" y="5185"/>
                    <a:pt x="2592" y="5185"/>
                  </a:cubicBezTo>
                  <a:cubicBezTo>
                    <a:pt x="1141" y="5185"/>
                    <a:pt x="0" y="4044"/>
                    <a:pt x="0" y="2592"/>
                  </a:cubicBezTo>
                  <a:cubicBezTo>
                    <a:pt x="0" y="1141"/>
                    <a:pt x="1141" y="0"/>
                    <a:pt x="2592" y="0"/>
                  </a:cubicBezTo>
                  <a:cubicBezTo>
                    <a:pt x="6896" y="0"/>
                    <a:pt x="10369" y="3474"/>
                    <a:pt x="10369" y="7777"/>
                  </a:cubicBezTo>
                  <a:lnTo>
                    <a:pt x="10369" y="41478"/>
                  </a:lnTo>
                  <a:cubicBezTo>
                    <a:pt x="10369" y="42930"/>
                    <a:pt x="9177" y="44070"/>
                    <a:pt x="7777" y="44070"/>
                  </a:cubicBezTo>
                  <a:close/>
                </a:path>
              </a:pathLst>
            </a:custGeom>
            <a:grpFill/>
            <a:ln w="5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798407F-B430-17CC-0EEF-44A252D93E51}"/>
                </a:ext>
              </a:extLst>
            </p:cNvPr>
            <p:cNvSpPr/>
            <p:nvPr/>
          </p:nvSpPr>
          <p:spPr>
            <a:xfrm>
              <a:off x="3770788" y="751788"/>
              <a:ext cx="15554" cy="15554"/>
            </a:xfrm>
            <a:custGeom>
              <a:avLst/>
              <a:gdLst>
                <a:gd name="connsiteX0" fmla="*/ 12962 w 15554"/>
                <a:gd name="connsiteY0" fmla="*/ 15554 h 15554"/>
                <a:gd name="connsiteX1" fmla="*/ 2592 w 15554"/>
                <a:gd name="connsiteY1" fmla="*/ 15554 h 15554"/>
                <a:gd name="connsiteX2" fmla="*/ 0 w 15554"/>
                <a:gd name="connsiteY2" fmla="*/ 12962 h 15554"/>
                <a:gd name="connsiteX3" fmla="*/ 0 w 15554"/>
                <a:gd name="connsiteY3" fmla="*/ 2592 h 15554"/>
                <a:gd name="connsiteX4" fmla="*/ 2592 w 15554"/>
                <a:gd name="connsiteY4" fmla="*/ 0 h 15554"/>
                <a:gd name="connsiteX5" fmla="*/ 12962 w 15554"/>
                <a:gd name="connsiteY5" fmla="*/ 0 h 15554"/>
                <a:gd name="connsiteX6" fmla="*/ 15554 w 15554"/>
                <a:gd name="connsiteY6" fmla="*/ 2592 h 15554"/>
                <a:gd name="connsiteX7" fmla="*/ 15554 w 15554"/>
                <a:gd name="connsiteY7" fmla="*/ 12962 h 15554"/>
                <a:gd name="connsiteX8" fmla="*/ 12962 w 15554"/>
                <a:gd name="connsiteY8" fmla="*/ 15554 h 15554"/>
                <a:gd name="connsiteX9" fmla="*/ 5185 w 15554"/>
                <a:gd name="connsiteY9" fmla="*/ 10369 h 15554"/>
                <a:gd name="connsiteX10" fmla="*/ 10369 w 15554"/>
                <a:gd name="connsiteY10" fmla="*/ 10369 h 15554"/>
                <a:gd name="connsiteX11" fmla="*/ 10369 w 15554"/>
                <a:gd name="connsiteY11" fmla="*/ 5185 h 15554"/>
                <a:gd name="connsiteX12" fmla="*/ 5185 w 15554"/>
                <a:gd name="connsiteY12" fmla="*/ 5185 h 15554"/>
                <a:gd name="connsiteX13" fmla="*/ 5185 w 15554"/>
                <a:gd name="connsiteY13" fmla="*/ 10369 h 1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54" h="15554">
                  <a:moveTo>
                    <a:pt x="12962" y="15554"/>
                  </a:moveTo>
                  <a:lnTo>
                    <a:pt x="2592" y="15554"/>
                  </a:lnTo>
                  <a:cubicBezTo>
                    <a:pt x="1141" y="15554"/>
                    <a:pt x="0" y="14414"/>
                    <a:pt x="0" y="12962"/>
                  </a:cubicBezTo>
                  <a:lnTo>
                    <a:pt x="0" y="2592"/>
                  </a:lnTo>
                  <a:cubicBezTo>
                    <a:pt x="0" y="1141"/>
                    <a:pt x="1141" y="0"/>
                    <a:pt x="2592" y="0"/>
                  </a:cubicBezTo>
                  <a:lnTo>
                    <a:pt x="12962" y="0"/>
                  </a:lnTo>
                  <a:cubicBezTo>
                    <a:pt x="14414" y="0"/>
                    <a:pt x="15554" y="1141"/>
                    <a:pt x="15554" y="2592"/>
                  </a:cubicBezTo>
                  <a:lnTo>
                    <a:pt x="15554" y="12962"/>
                  </a:lnTo>
                  <a:cubicBezTo>
                    <a:pt x="15554" y="14414"/>
                    <a:pt x="14362" y="15554"/>
                    <a:pt x="12962" y="15554"/>
                  </a:cubicBezTo>
                  <a:close/>
                  <a:moveTo>
                    <a:pt x="5185" y="10369"/>
                  </a:moveTo>
                  <a:lnTo>
                    <a:pt x="10369" y="10369"/>
                  </a:lnTo>
                  <a:lnTo>
                    <a:pt x="10369" y="5185"/>
                  </a:lnTo>
                  <a:lnTo>
                    <a:pt x="5185" y="5185"/>
                  </a:lnTo>
                  <a:lnTo>
                    <a:pt x="5185" y="10369"/>
                  </a:lnTo>
                  <a:close/>
                </a:path>
              </a:pathLst>
            </a:custGeom>
            <a:grpFill/>
            <a:ln w="5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7175E9D-0497-CFA2-95B9-09C79B83C22F}"/>
                </a:ext>
              </a:extLst>
            </p:cNvPr>
            <p:cNvSpPr/>
            <p:nvPr/>
          </p:nvSpPr>
          <p:spPr>
            <a:xfrm>
              <a:off x="3750049" y="741418"/>
              <a:ext cx="10369" cy="5185"/>
            </a:xfrm>
            <a:custGeom>
              <a:avLst/>
              <a:gdLst>
                <a:gd name="connsiteX0" fmla="*/ 7777 w 10369"/>
                <a:gd name="connsiteY0" fmla="*/ 5185 h 5184"/>
                <a:gd name="connsiteX1" fmla="*/ 2592 w 10369"/>
                <a:gd name="connsiteY1" fmla="*/ 5185 h 5184"/>
                <a:gd name="connsiteX2" fmla="*/ 0 w 10369"/>
                <a:gd name="connsiteY2" fmla="*/ 2592 h 5184"/>
                <a:gd name="connsiteX3" fmla="*/ 2592 w 10369"/>
                <a:gd name="connsiteY3" fmla="*/ 0 h 5184"/>
                <a:gd name="connsiteX4" fmla="*/ 7777 w 10369"/>
                <a:gd name="connsiteY4" fmla="*/ 0 h 5184"/>
                <a:gd name="connsiteX5" fmla="*/ 10369 w 10369"/>
                <a:gd name="connsiteY5" fmla="*/ 2592 h 5184"/>
                <a:gd name="connsiteX6" fmla="*/ 7777 w 10369"/>
                <a:gd name="connsiteY6" fmla="*/ 5185 h 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9" h="5184">
                  <a:moveTo>
                    <a:pt x="7777" y="5185"/>
                  </a:moveTo>
                  <a:lnTo>
                    <a:pt x="2592" y="5185"/>
                  </a:lnTo>
                  <a:cubicBezTo>
                    <a:pt x="1141" y="5185"/>
                    <a:pt x="0" y="4044"/>
                    <a:pt x="0" y="2592"/>
                  </a:cubicBezTo>
                  <a:cubicBezTo>
                    <a:pt x="0" y="1141"/>
                    <a:pt x="1141" y="0"/>
                    <a:pt x="2592" y="0"/>
                  </a:cubicBezTo>
                  <a:lnTo>
                    <a:pt x="7777" y="0"/>
                  </a:lnTo>
                  <a:cubicBezTo>
                    <a:pt x="9229" y="0"/>
                    <a:pt x="10369" y="1141"/>
                    <a:pt x="10369" y="2592"/>
                  </a:cubicBezTo>
                  <a:cubicBezTo>
                    <a:pt x="10369" y="4044"/>
                    <a:pt x="9177" y="5185"/>
                    <a:pt x="7777" y="5185"/>
                  </a:cubicBezTo>
                  <a:close/>
                </a:path>
              </a:pathLst>
            </a:custGeom>
            <a:grpFill/>
            <a:ln w="5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09F09E9-1379-A305-832B-4A2BA45B3C62}"/>
                </a:ext>
              </a:extLst>
            </p:cNvPr>
            <p:cNvSpPr/>
            <p:nvPr/>
          </p:nvSpPr>
          <p:spPr>
            <a:xfrm>
              <a:off x="3750049" y="731049"/>
              <a:ext cx="10369" cy="5185"/>
            </a:xfrm>
            <a:custGeom>
              <a:avLst/>
              <a:gdLst>
                <a:gd name="connsiteX0" fmla="*/ 7777 w 10369"/>
                <a:gd name="connsiteY0" fmla="*/ 5185 h 5184"/>
                <a:gd name="connsiteX1" fmla="*/ 2592 w 10369"/>
                <a:gd name="connsiteY1" fmla="*/ 5185 h 5184"/>
                <a:gd name="connsiteX2" fmla="*/ 0 w 10369"/>
                <a:gd name="connsiteY2" fmla="*/ 2592 h 5184"/>
                <a:gd name="connsiteX3" fmla="*/ 2592 w 10369"/>
                <a:gd name="connsiteY3" fmla="*/ 0 h 5184"/>
                <a:gd name="connsiteX4" fmla="*/ 7777 w 10369"/>
                <a:gd name="connsiteY4" fmla="*/ 0 h 5184"/>
                <a:gd name="connsiteX5" fmla="*/ 10369 w 10369"/>
                <a:gd name="connsiteY5" fmla="*/ 2592 h 5184"/>
                <a:gd name="connsiteX6" fmla="*/ 7777 w 10369"/>
                <a:gd name="connsiteY6" fmla="*/ 5185 h 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9" h="5184">
                  <a:moveTo>
                    <a:pt x="7777" y="5185"/>
                  </a:moveTo>
                  <a:lnTo>
                    <a:pt x="2592" y="5185"/>
                  </a:lnTo>
                  <a:cubicBezTo>
                    <a:pt x="1141" y="5185"/>
                    <a:pt x="0" y="4044"/>
                    <a:pt x="0" y="2592"/>
                  </a:cubicBezTo>
                  <a:cubicBezTo>
                    <a:pt x="0" y="1141"/>
                    <a:pt x="1141" y="0"/>
                    <a:pt x="2592" y="0"/>
                  </a:cubicBezTo>
                  <a:lnTo>
                    <a:pt x="7777" y="0"/>
                  </a:lnTo>
                  <a:cubicBezTo>
                    <a:pt x="9229" y="0"/>
                    <a:pt x="10369" y="1141"/>
                    <a:pt x="10369" y="2592"/>
                  </a:cubicBezTo>
                  <a:cubicBezTo>
                    <a:pt x="10369" y="4044"/>
                    <a:pt x="9177" y="5185"/>
                    <a:pt x="7777" y="5185"/>
                  </a:cubicBezTo>
                  <a:close/>
                </a:path>
              </a:pathLst>
            </a:custGeom>
            <a:grpFill/>
            <a:ln w="5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EF27221-45E4-721A-8F13-A37F6609E161}"/>
                </a:ext>
              </a:extLst>
            </p:cNvPr>
            <p:cNvSpPr/>
            <p:nvPr/>
          </p:nvSpPr>
          <p:spPr>
            <a:xfrm>
              <a:off x="3765603" y="741418"/>
              <a:ext cx="10369" cy="5185"/>
            </a:xfrm>
            <a:custGeom>
              <a:avLst/>
              <a:gdLst>
                <a:gd name="connsiteX0" fmla="*/ 7777 w 10369"/>
                <a:gd name="connsiteY0" fmla="*/ 5185 h 5184"/>
                <a:gd name="connsiteX1" fmla="*/ 2592 w 10369"/>
                <a:gd name="connsiteY1" fmla="*/ 5185 h 5184"/>
                <a:gd name="connsiteX2" fmla="*/ 0 w 10369"/>
                <a:gd name="connsiteY2" fmla="*/ 2592 h 5184"/>
                <a:gd name="connsiteX3" fmla="*/ 2592 w 10369"/>
                <a:gd name="connsiteY3" fmla="*/ 0 h 5184"/>
                <a:gd name="connsiteX4" fmla="*/ 7777 w 10369"/>
                <a:gd name="connsiteY4" fmla="*/ 0 h 5184"/>
                <a:gd name="connsiteX5" fmla="*/ 10369 w 10369"/>
                <a:gd name="connsiteY5" fmla="*/ 2592 h 5184"/>
                <a:gd name="connsiteX6" fmla="*/ 7777 w 10369"/>
                <a:gd name="connsiteY6" fmla="*/ 5185 h 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9" h="5184">
                  <a:moveTo>
                    <a:pt x="7777" y="5185"/>
                  </a:moveTo>
                  <a:lnTo>
                    <a:pt x="2592" y="5185"/>
                  </a:lnTo>
                  <a:cubicBezTo>
                    <a:pt x="1141" y="5185"/>
                    <a:pt x="0" y="4044"/>
                    <a:pt x="0" y="2592"/>
                  </a:cubicBezTo>
                  <a:cubicBezTo>
                    <a:pt x="0" y="1141"/>
                    <a:pt x="1141" y="0"/>
                    <a:pt x="2592" y="0"/>
                  </a:cubicBezTo>
                  <a:lnTo>
                    <a:pt x="7777" y="0"/>
                  </a:lnTo>
                  <a:cubicBezTo>
                    <a:pt x="9229" y="0"/>
                    <a:pt x="10369" y="1141"/>
                    <a:pt x="10369" y="2592"/>
                  </a:cubicBezTo>
                  <a:cubicBezTo>
                    <a:pt x="10369" y="4044"/>
                    <a:pt x="9177" y="5185"/>
                    <a:pt x="7777" y="5185"/>
                  </a:cubicBezTo>
                  <a:close/>
                </a:path>
              </a:pathLst>
            </a:custGeom>
            <a:grpFill/>
            <a:ln w="5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ADE2C22-58CF-00DD-B8EE-F1118D219AD6}"/>
                </a:ext>
              </a:extLst>
            </p:cNvPr>
            <p:cNvSpPr/>
            <p:nvPr/>
          </p:nvSpPr>
          <p:spPr>
            <a:xfrm>
              <a:off x="3765603" y="731049"/>
              <a:ext cx="10369" cy="5185"/>
            </a:xfrm>
            <a:custGeom>
              <a:avLst/>
              <a:gdLst>
                <a:gd name="connsiteX0" fmla="*/ 7777 w 10369"/>
                <a:gd name="connsiteY0" fmla="*/ 5185 h 5184"/>
                <a:gd name="connsiteX1" fmla="*/ 2592 w 10369"/>
                <a:gd name="connsiteY1" fmla="*/ 5185 h 5184"/>
                <a:gd name="connsiteX2" fmla="*/ 0 w 10369"/>
                <a:gd name="connsiteY2" fmla="*/ 2592 h 5184"/>
                <a:gd name="connsiteX3" fmla="*/ 2592 w 10369"/>
                <a:gd name="connsiteY3" fmla="*/ 0 h 5184"/>
                <a:gd name="connsiteX4" fmla="*/ 7777 w 10369"/>
                <a:gd name="connsiteY4" fmla="*/ 0 h 5184"/>
                <a:gd name="connsiteX5" fmla="*/ 10369 w 10369"/>
                <a:gd name="connsiteY5" fmla="*/ 2592 h 5184"/>
                <a:gd name="connsiteX6" fmla="*/ 7777 w 10369"/>
                <a:gd name="connsiteY6" fmla="*/ 5185 h 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9" h="5184">
                  <a:moveTo>
                    <a:pt x="7777" y="5185"/>
                  </a:moveTo>
                  <a:lnTo>
                    <a:pt x="2592" y="5185"/>
                  </a:lnTo>
                  <a:cubicBezTo>
                    <a:pt x="1141" y="5185"/>
                    <a:pt x="0" y="4044"/>
                    <a:pt x="0" y="2592"/>
                  </a:cubicBezTo>
                  <a:cubicBezTo>
                    <a:pt x="0" y="1141"/>
                    <a:pt x="1141" y="0"/>
                    <a:pt x="2592" y="0"/>
                  </a:cubicBezTo>
                  <a:lnTo>
                    <a:pt x="7777" y="0"/>
                  </a:lnTo>
                  <a:cubicBezTo>
                    <a:pt x="9229" y="0"/>
                    <a:pt x="10369" y="1141"/>
                    <a:pt x="10369" y="2592"/>
                  </a:cubicBezTo>
                  <a:cubicBezTo>
                    <a:pt x="10369" y="4044"/>
                    <a:pt x="9177" y="5185"/>
                    <a:pt x="7777" y="5185"/>
                  </a:cubicBezTo>
                  <a:close/>
                </a:path>
              </a:pathLst>
            </a:custGeom>
            <a:grpFill/>
            <a:ln w="5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BA31BF4-20FE-1D99-A6A7-E891B9CA5FBB}"/>
                </a:ext>
              </a:extLst>
            </p:cNvPr>
            <p:cNvSpPr/>
            <p:nvPr/>
          </p:nvSpPr>
          <p:spPr>
            <a:xfrm>
              <a:off x="3781157" y="741418"/>
              <a:ext cx="10369" cy="5185"/>
            </a:xfrm>
            <a:custGeom>
              <a:avLst/>
              <a:gdLst>
                <a:gd name="connsiteX0" fmla="*/ 7777 w 10369"/>
                <a:gd name="connsiteY0" fmla="*/ 5185 h 5184"/>
                <a:gd name="connsiteX1" fmla="*/ 2592 w 10369"/>
                <a:gd name="connsiteY1" fmla="*/ 5185 h 5184"/>
                <a:gd name="connsiteX2" fmla="*/ 0 w 10369"/>
                <a:gd name="connsiteY2" fmla="*/ 2592 h 5184"/>
                <a:gd name="connsiteX3" fmla="*/ 2592 w 10369"/>
                <a:gd name="connsiteY3" fmla="*/ 0 h 5184"/>
                <a:gd name="connsiteX4" fmla="*/ 7777 w 10369"/>
                <a:gd name="connsiteY4" fmla="*/ 0 h 5184"/>
                <a:gd name="connsiteX5" fmla="*/ 10369 w 10369"/>
                <a:gd name="connsiteY5" fmla="*/ 2592 h 5184"/>
                <a:gd name="connsiteX6" fmla="*/ 7777 w 10369"/>
                <a:gd name="connsiteY6" fmla="*/ 5185 h 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9" h="5184">
                  <a:moveTo>
                    <a:pt x="7777" y="5185"/>
                  </a:moveTo>
                  <a:lnTo>
                    <a:pt x="2592" y="5185"/>
                  </a:lnTo>
                  <a:cubicBezTo>
                    <a:pt x="1141" y="5185"/>
                    <a:pt x="0" y="4044"/>
                    <a:pt x="0" y="2592"/>
                  </a:cubicBezTo>
                  <a:cubicBezTo>
                    <a:pt x="0" y="1141"/>
                    <a:pt x="1141" y="0"/>
                    <a:pt x="2592" y="0"/>
                  </a:cubicBezTo>
                  <a:lnTo>
                    <a:pt x="7777" y="0"/>
                  </a:lnTo>
                  <a:cubicBezTo>
                    <a:pt x="9229" y="0"/>
                    <a:pt x="10369" y="1141"/>
                    <a:pt x="10369" y="2592"/>
                  </a:cubicBezTo>
                  <a:cubicBezTo>
                    <a:pt x="10369" y="4044"/>
                    <a:pt x="9177" y="5185"/>
                    <a:pt x="7777" y="5185"/>
                  </a:cubicBezTo>
                  <a:close/>
                </a:path>
              </a:pathLst>
            </a:custGeom>
            <a:grpFill/>
            <a:ln w="5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C19A612-1CB0-022A-F755-63734F33E81C}"/>
                </a:ext>
              </a:extLst>
            </p:cNvPr>
            <p:cNvSpPr/>
            <p:nvPr/>
          </p:nvSpPr>
          <p:spPr>
            <a:xfrm>
              <a:off x="3781157" y="731049"/>
              <a:ext cx="10369" cy="5185"/>
            </a:xfrm>
            <a:custGeom>
              <a:avLst/>
              <a:gdLst>
                <a:gd name="connsiteX0" fmla="*/ 7777 w 10369"/>
                <a:gd name="connsiteY0" fmla="*/ 5185 h 5184"/>
                <a:gd name="connsiteX1" fmla="*/ 2592 w 10369"/>
                <a:gd name="connsiteY1" fmla="*/ 5185 h 5184"/>
                <a:gd name="connsiteX2" fmla="*/ 0 w 10369"/>
                <a:gd name="connsiteY2" fmla="*/ 2592 h 5184"/>
                <a:gd name="connsiteX3" fmla="*/ 2592 w 10369"/>
                <a:gd name="connsiteY3" fmla="*/ 0 h 5184"/>
                <a:gd name="connsiteX4" fmla="*/ 7777 w 10369"/>
                <a:gd name="connsiteY4" fmla="*/ 0 h 5184"/>
                <a:gd name="connsiteX5" fmla="*/ 10369 w 10369"/>
                <a:gd name="connsiteY5" fmla="*/ 2592 h 5184"/>
                <a:gd name="connsiteX6" fmla="*/ 7777 w 10369"/>
                <a:gd name="connsiteY6" fmla="*/ 5185 h 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9" h="5184">
                  <a:moveTo>
                    <a:pt x="7777" y="5185"/>
                  </a:moveTo>
                  <a:lnTo>
                    <a:pt x="2592" y="5185"/>
                  </a:lnTo>
                  <a:cubicBezTo>
                    <a:pt x="1141" y="5185"/>
                    <a:pt x="0" y="4044"/>
                    <a:pt x="0" y="2592"/>
                  </a:cubicBezTo>
                  <a:cubicBezTo>
                    <a:pt x="0" y="1141"/>
                    <a:pt x="1141" y="0"/>
                    <a:pt x="2592" y="0"/>
                  </a:cubicBezTo>
                  <a:lnTo>
                    <a:pt x="7777" y="0"/>
                  </a:lnTo>
                  <a:cubicBezTo>
                    <a:pt x="9229" y="0"/>
                    <a:pt x="10369" y="1141"/>
                    <a:pt x="10369" y="2592"/>
                  </a:cubicBezTo>
                  <a:cubicBezTo>
                    <a:pt x="10369" y="4044"/>
                    <a:pt x="9177" y="5185"/>
                    <a:pt x="7777" y="5185"/>
                  </a:cubicBezTo>
                  <a:close/>
                </a:path>
              </a:pathLst>
            </a:custGeom>
            <a:grpFill/>
            <a:ln w="5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7508985-E374-A802-E5DA-D84CC458EECE}"/>
                </a:ext>
              </a:extLst>
            </p:cNvPr>
            <p:cNvSpPr/>
            <p:nvPr/>
          </p:nvSpPr>
          <p:spPr>
            <a:xfrm>
              <a:off x="3796711" y="741418"/>
              <a:ext cx="10369" cy="5185"/>
            </a:xfrm>
            <a:custGeom>
              <a:avLst/>
              <a:gdLst>
                <a:gd name="connsiteX0" fmla="*/ 7777 w 10369"/>
                <a:gd name="connsiteY0" fmla="*/ 5185 h 5184"/>
                <a:gd name="connsiteX1" fmla="*/ 2592 w 10369"/>
                <a:gd name="connsiteY1" fmla="*/ 5185 h 5184"/>
                <a:gd name="connsiteX2" fmla="*/ 0 w 10369"/>
                <a:gd name="connsiteY2" fmla="*/ 2592 h 5184"/>
                <a:gd name="connsiteX3" fmla="*/ 2592 w 10369"/>
                <a:gd name="connsiteY3" fmla="*/ 0 h 5184"/>
                <a:gd name="connsiteX4" fmla="*/ 7777 w 10369"/>
                <a:gd name="connsiteY4" fmla="*/ 0 h 5184"/>
                <a:gd name="connsiteX5" fmla="*/ 10369 w 10369"/>
                <a:gd name="connsiteY5" fmla="*/ 2592 h 5184"/>
                <a:gd name="connsiteX6" fmla="*/ 7777 w 10369"/>
                <a:gd name="connsiteY6" fmla="*/ 5185 h 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9" h="5184">
                  <a:moveTo>
                    <a:pt x="7777" y="5185"/>
                  </a:moveTo>
                  <a:lnTo>
                    <a:pt x="2592" y="5185"/>
                  </a:lnTo>
                  <a:cubicBezTo>
                    <a:pt x="1141" y="5185"/>
                    <a:pt x="0" y="4044"/>
                    <a:pt x="0" y="2592"/>
                  </a:cubicBezTo>
                  <a:cubicBezTo>
                    <a:pt x="0" y="1141"/>
                    <a:pt x="1141" y="0"/>
                    <a:pt x="2592" y="0"/>
                  </a:cubicBezTo>
                  <a:lnTo>
                    <a:pt x="7777" y="0"/>
                  </a:lnTo>
                  <a:cubicBezTo>
                    <a:pt x="9229" y="0"/>
                    <a:pt x="10369" y="1141"/>
                    <a:pt x="10369" y="2592"/>
                  </a:cubicBezTo>
                  <a:cubicBezTo>
                    <a:pt x="10369" y="4044"/>
                    <a:pt x="9177" y="5185"/>
                    <a:pt x="7777" y="5185"/>
                  </a:cubicBezTo>
                  <a:close/>
                </a:path>
              </a:pathLst>
            </a:custGeom>
            <a:grpFill/>
            <a:ln w="5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1F96120-FE7D-C693-34FC-BC3AE58F0D53}"/>
                </a:ext>
              </a:extLst>
            </p:cNvPr>
            <p:cNvSpPr/>
            <p:nvPr/>
          </p:nvSpPr>
          <p:spPr>
            <a:xfrm>
              <a:off x="3796711" y="731049"/>
              <a:ext cx="10369" cy="5185"/>
            </a:xfrm>
            <a:custGeom>
              <a:avLst/>
              <a:gdLst>
                <a:gd name="connsiteX0" fmla="*/ 7777 w 10369"/>
                <a:gd name="connsiteY0" fmla="*/ 5185 h 5184"/>
                <a:gd name="connsiteX1" fmla="*/ 2592 w 10369"/>
                <a:gd name="connsiteY1" fmla="*/ 5185 h 5184"/>
                <a:gd name="connsiteX2" fmla="*/ 0 w 10369"/>
                <a:gd name="connsiteY2" fmla="*/ 2592 h 5184"/>
                <a:gd name="connsiteX3" fmla="*/ 2592 w 10369"/>
                <a:gd name="connsiteY3" fmla="*/ 0 h 5184"/>
                <a:gd name="connsiteX4" fmla="*/ 7777 w 10369"/>
                <a:gd name="connsiteY4" fmla="*/ 0 h 5184"/>
                <a:gd name="connsiteX5" fmla="*/ 10369 w 10369"/>
                <a:gd name="connsiteY5" fmla="*/ 2592 h 5184"/>
                <a:gd name="connsiteX6" fmla="*/ 7777 w 10369"/>
                <a:gd name="connsiteY6" fmla="*/ 5185 h 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9" h="5184">
                  <a:moveTo>
                    <a:pt x="7777" y="5185"/>
                  </a:moveTo>
                  <a:lnTo>
                    <a:pt x="2592" y="5185"/>
                  </a:lnTo>
                  <a:cubicBezTo>
                    <a:pt x="1141" y="5185"/>
                    <a:pt x="0" y="4044"/>
                    <a:pt x="0" y="2592"/>
                  </a:cubicBezTo>
                  <a:cubicBezTo>
                    <a:pt x="0" y="1141"/>
                    <a:pt x="1141" y="0"/>
                    <a:pt x="2592" y="0"/>
                  </a:cubicBezTo>
                  <a:lnTo>
                    <a:pt x="7777" y="0"/>
                  </a:lnTo>
                  <a:cubicBezTo>
                    <a:pt x="9229" y="0"/>
                    <a:pt x="10369" y="1141"/>
                    <a:pt x="10369" y="2592"/>
                  </a:cubicBezTo>
                  <a:cubicBezTo>
                    <a:pt x="10369" y="4044"/>
                    <a:pt x="9177" y="5185"/>
                    <a:pt x="7777" y="5185"/>
                  </a:cubicBezTo>
                  <a:close/>
                </a:path>
              </a:pathLst>
            </a:custGeom>
            <a:grpFill/>
            <a:ln w="5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3492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2AAC8DB-61B0-46B2-52E2-46240832C8A7}"/>
              </a:ext>
            </a:extLst>
          </p:cNvPr>
          <p:cNvSpPr txBox="1">
            <a:spLocks/>
          </p:cNvSpPr>
          <p:nvPr/>
        </p:nvSpPr>
        <p:spPr>
          <a:xfrm>
            <a:off x="334963" y="323851"/>
            <a:ext cx="11510433" cy="1047749"/>
          </a:xfrm>
          <a:prstGeom prst="rect">
            <a:avLst/>
          </a:prstGeom>
        </p:spPr>
        <p:txBody>
          <a:bodyPr/>
          <a:lstStyle>
            <a:lvl1pPr marL="0" indent="0" algn="l" defTabSz="1734634" rtl="0" eaLnBrk="1" latinLnBrk="0" hangingPunct="1">
              <a:lnSpc>
                <a:spcPct val="90000"/>
              </a:lnSpc>
              <a:spcBef>
                <a:spcPts val="800"/>
              </a:spcBef>
              <a:buFont typeface="Arial" charset="0"/>
              <a:buNone/>
              <a:defRPr sz="4000" b="1" i="0" kern="1200" cap="none" baseline="0">
                <a:solidFill>
                  <a:schemeClr val="tx1"/>
                </a:solidFill>
                <a:latin typeface="+mn-lt"/>
                <a:ea typeface="Arial Black" charset="0"/>
                <a:cs typeface="Arial Black" charset="0"/>
              </a:defRPr>
            </a:lvl1pPr>
            <a:lvl2pPr marL="182875" indent="-182875" algn="l" defTabSz="1734634" rtl="0" eaLnBrk="1" latinLnBrk="0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 sz="1800" b="1" i="0" kern="1200" cap="none" baseline="0">
                <a:solidFill>
                  <a:schemeClr val="tx1"/>
                </a:solidFill>
                <a:latin typeface="+mn-lt"/>
                <a:ea typeface="Arial Black" charset="0"/>
                <a:cs typeface="Arial Black" charset="0"/>
              </a:defRPr>
            </a:lvl2pPr>
            <a:lvl3pPr marL="365751" indent="-182875" algn="l" defTabSz="1734634" rtl="0" eaLnBrk="1" latinLnBrk="0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 sz="1800" b="1" i="0" kern="1200" cap="none" baseline="0">
                <a:solidFill>
                  <a:schemeClr val="tx1"/>
                </a:solidFill>
                <a:latin typeface="+mn-lt"/>
                <a:ea typeface="Arial Black" charset="0"/>
                <a:cs typeface="Arial Black" charset="0"/>
              </a:defRPr>
            </a:lvl3pPr>
            <a:lvl4pPr marL="0" indent="0" algn="l" defTabSz="1734634" rtl="0" eaLnBrk="1" latinLnBrk="0" hangingPunct="1">
              <a:lnSpc>
                <a:spcPct val="90000"/>
              </a:lnSpc>
              <a:spcBef>
                <a:spcPts val="800"/>
              </a:spcBef>
              <a:buFont typeface="Arial" charset="0"/>
              <a:buNone/>
              <a:defRPr sz="1800" b="0" i="0" kern="1200" cap="none" baseline="0">
                <a:solidFill>
                  <a:schemeClr val="tx2"/>
                </a:solidFill>
                <a:latin typeface="+mn-lt"/>
                <a:ea typeface="Arial Black" charset="0"/>
                <a:cs typeface="Arial Black" charset="0"/>
              </a:defRPr>
            </a:lvl4pPr>
            <a:lvl5pPr marL="182875" indent="-182875" algn="l" defTabSz="1734634" rtl="0" eaLnBrk="1" latinLnBrk="0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 sz="1800" b="0" i="0" kern="1200" cap="none" baseline="0">
                <a:solidFill>
                  <a:schemeClr val="tx2"/>
                </a:solidFill>
                <a:latin typeface="+mn-lt"/>
                <a:ea typeface="Arial Black" charset="0"/>
                <a:cs typeface="Arial Black" charset="0"/>
              </a:defRPr>
            </a:lvl5pPr>
            <a:lvl6pPr marL="365751" indent="-182875" algn="l" defTabSz="1734634" rtl="0" eaLnBrk="1" latinLnBrk="0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 sz="2133" b="1" i="0" kern="1200" cap="none" baseline="0">
                <a:solidFill>
                  <a:schemeClr val="tx2"/>
                </a:solidFill>
                <a:latin typeface="Arial Bold" charset="0"/>
                <a:ea typeface="Arial Bold" charset="0"/>
                <a:cs typeface="Arial Bold" charset="0"/>
              </a:defRPr>
            </a:lvl6pPr>
            <a:lvl7pPr marL="0" indent="0" algn="l" defTabSz="1734634" rtl="0" eaLnBrk="1" latinLnBrk="0" hangingPunct="1">
              <a:lnSpc>
                <a:spcPct val="90000"/>
              </a:lnSpc>
              <a:spcBef>
                <a:spcPts val="800"/>
              </a:spcBef>
              <a:buFont typeface="Arial" charset="0"/>
              <a:buNone/>
              <a:defRPr sz="1867" b="1" i="0" kern="1200" cap="none" baseline="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</a:defRPr>
            </a:lvl7pPr>
            <a:lvl8pPr marL="182875" indent="-182875" algn="l" defTabSz="1734634" rtl="0" eaLnBrk="1" latinLnBrk="0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 sz="1867" b="1" i="0" kern="1200" cap="none" baseline="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</a:defRPr>
            </a:lvl8pPr>
            <a:lvl9pPr marL="365751" indent="-182875" algn="l" defTabSz="1734634" rtl="0" eaLnBrk="1" latinLnBrk="0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 sz="1867" b="1" i="0" kern="1200" cap="none" baseline="0">
                <a:solidFill>
                  <a:schemeClr val="tx1"/>
                </a:solidFill>
                <a:latin typeface="Arial Bold" charset="0"/>
                <a:ea typeface="Arial Black" charset="0"/>
                <a:cs typeface="Arial Black" charset="0"/>
              </a:defRPr>
            </a:lvl9pPr>
          </a:lstStyle>
          <a:p>
            <a:pPr marL="0" marR="0" lvl="0" indent="0" algn="l" defTabSz="1734634" rtl="0" eaLnBrk="1" fontAlgn="base" latinLnBrk="0" hangingPunct="1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AAA19"/>
              </a:solidFill>
              <a:effectLst/>
              <a:uLnTx/>
              <a:uFillTx/>
              <a:latin typeface="Graphik Black" panose="020B0503030202060203" pitchFamily="34" charset="77"/>
              <a:cs typeface="Arial" panose="020B0604020202020204" pitchFamily="34" charset="0"/>
            </a:endParaRPr>
          </a:p>
        </p:txBody>
      </p:sp>
      <p:sp>
        <p:nvSpPr>
          <p:cNvPr id="5" name="Titel 21">
            <a:extLst>
              <a:ext uri="{FF2B5EF4-FFF2-40B4-BE49-F238E27FC236}">
                <a16:creationId xmlns:a16="http://schemas.microsoft.com/office/drawing/2014/main" id="{70E702D8-C878-3F26-6CBF-A596D34F6560}"/>
              </a:ext>
            </a:extLst>
          </p:cNvPr>
          <p:cNvSpPr txBox="1">
            <a:spLocks/>
          </p:cNvSpPr>
          <p:nvPr/>
        </p:nvSpPr>
        <p:spPr>
          <a:xfrm>
            <a:off x="379412" y="381000"/>
            <a:ext cx="11425237" cy="82296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La quota dei ricoveri ordinari acuti inclusi nei risultati 84,9%) e la loro distribuzione per tipo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45E7BFB-54D6-FDFC-50AA-02D029DEF3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6924726"/>
              </p:ext>
            </p:extLst>
          </p:nvPr>
        </p:nvGraphicFramePr>
        <p:xfrm>
          <a:off x="379411" y="1428749"/>
          <a:ext cx="11425237" cy="482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2055FA8-C4C3-F4ED-113E-A922A359CA5C}"/>
              </a:ext>
            </a:extLst>
          </p:cNvPr>
          <p:cNvSpPr txBox="1"/>
          <p:nvPr/>
        </p:nvSpPr>
        <p:spPr>
          <a:xfrm>
            <a:off x="0" y="1065460"/>
            <a:ext cx="462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Periodo: 1/12/2017-31/01/2019</a:t>
            </a:r>
          </a:p>
        </p:txBody>
      </p:sp>
    </p:spTree>
    <p:extLst>
      <p:ext uri="{BB962C8B-B14F-4D97-AF65-F5344CB8AC3E}">
        <p14:creationId xmlns:p14="http://schemas.microsoft.com/office/powerpoint/2010/main" val="2483575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EA5B8B58-3DE6-DCDD-BD3C-BA1FC09521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51F1A50B-DDB5-8F48-DEB1-0B46D3977FC5}"/>
              </a:ext>
            </a:extLst>
          </p:cNvPr>
          <p:cNvSpPr txBox="1">
            <a:spLocks/>
          </p:cNvSpPr>
          <p:nvPr/>
        </p:nvSpPr>
        <p:spPr>
          <a:xfrm>
            <a:off x="334963" y="323851"/>
            <a:ext cx="11510433" cy="1047749"/>
          </a:xfrm>
          <a:prstGeom prst="rect">
            <a:avLst/>
          </a:prstGeom>
        </p:spPr>
        <p:txBody>
          <a:bodyPr/>
          <a:lstStyle>
            <a:lvl1pPr marL="0" indent="0" algn="l" defTabSz="1734634" rtl="0" eaLnBrk="1" latinLnBrk="0" hangingPunct="1">
              <a:lnSpc>
                <a:spcPct val="90000"/>
              </a:lnSpc>
              <a:spcBef>
                <a:spcPts val="800"/>
              </a:spcBef>
              <a:buFont typeface="Arial" charset="0"/>
              <a:buNone/>
              <a:defRPr sz="4000" b="1" i="0" kern="1200" cap="none" baseline="0">
                <a:solidFill>
                  <a:schemeClr val="tx1"/>
                </a:solidFill>
                <a:latin typeface="+mn-lt"/>
                <a:ea typeface="Arial Black" charset="0"/>
                <a:cs typeface="Arial Black" charset="0"/>
              </a:defRPr>
            </a:lvl1pPr>
            <a:lvl2pPr marL="182875" indent="-182875" algn="l" defTabSz="1734634" rtl="0" eaLnBrk="1" latinLnBrk="0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 sz="1800" b="1" i="0" kern="1200" cap="none" baseline="0">
                <a:solidFill>
                  <a:schemeClr val="tx1"/>
                </a:solidFill>
                <a:latin typeface="+mn-lt"/>
                <a:ea typeface="Arial Black" charset="0"/>
                <a:cs typeface="Arial Black" charset="0"/>
              </a:defRPr>
            </a:lvl2pPr>
            <a:lvl3pPr marL="365751" indent="-182875" algn="l" defTabSz="1734634" rtl="0" eaLnBrk="1" latinLnBrk="0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 sz="1800" b="1" i="0" kern="1200" cap="none" baseline="0">
                <a:solidFill>
                  <a:schemeClr val="tx1"/>
                </a:solidFill>
                <a:latin typeface="+mn-lt"/>
                <a:ea typeface="Arial Black" charset="0"/>
                <a:cs typeface="Arial Black" charset="0"/>
              </a:defRPr>
            </a:lvl3pPr>
            <a:lvl4pPr marL="0" indent="0" algn="l" defTabSz="1734634" rtl="0" eaLnBrk="1" latinLnBrk="0" hangingPunct="1">
              <a:lnSpc>
                <a:spcPct val="90000"/>
              </a:lnSpc>
              <a:spcBef>
                <a:spcPts val="800"/>
              </a:spcBef>
              <a:buFont typeface="Arial" charset="0"/>
              <a:buNone/>
              <a:defRPr sz="1800" b="0" i="0" kern="1200" cap="none" baseline="0">
                <a:solidFill>
                  <a:schemeClr val="tx2"/>
                </a:solidFill>
                <a:latin typeface="+mn-lt"/>
                <a:ea typeface="Arial Black" charset="0"/>
                <a:cs typeface="Arial Black" charset="0"/>
              </a:defRPr>
            </a:lvl4pPr>
            <a:lvl5pPr marL="182875" indent="-182875" algn="l" defTabSz="1734634" rtl="0" eaLnBrk="1" latinLnBrk="0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 sz="1800" b="0" i="0" kern="1200" cap="none" baseline="0">
                <a:solidFill>
                  <a:schemeClr val="tx2"/>
                </a:solidFill>
                <a:latin typeface="+mn-lt"/>
                <a:ea typeface="Arial Black" charset="0"/>
                <a:cs typeface="Arial Black" charset="0"/>
              </a:defRPr>
            </a:lvl5pPr>
            <a:lvl6pPr marL="365751" indent="-182875" algn="l" defTabSz="1734634" rtl="0" eaLnBrk="1" latinLnBrk="0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 sz="2133" b="1" i="0" kern="1200" cap="none" baseline="0">
                <a:solidFill>
                  <a:schemeClr val="tx2"/>
                </a:solidFill>
                <a:latin typeface="Arial Bold" charset="0"/>
                <a:ea typeface="Arial Bold" charset="0"/>
                <a:cs typeface="Arial Bold" charset="0"/>
              </a:defRPr>
            </a:lvl6pPr>
            <a:lvl7pPr marL="0" indent="0" algn="l" defTabSz="1734634" rtl="0" eaLnBrk="1" latinLnBrk="0" hangingPunct="1">
              <a:lnSpc>
                <a:spcPct val="90000"/>
              </a:lnSpc>
              <a:spcBef>
                <a:spcPts val="800"/>
              </a:spcBef>
              <a:buFont typeface="Arial" charset="0"/>
              <a:buNone/>
              <a:defRPr sz="1867" b="1" i="0" kern="1200" cap="none" baseline="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</a:defRPr>
            </a:lvl7pPr>
            <a:lvl8pPr marL="182875" indent="-182875" algn="l" defTabSz="1734634" rtl="0" eaLnBrk="1" latinLnBrk="0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 sz="1867" b="1" i="0" kern="1200" cap="none" baseline="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</a:defRPr>
            </a:lvl8pPr>
            <a:lvl9pPr marL="365751" indent="-182875" algn="l" defTabSz="1734634" rtl="0" eaLnBrk="1" latinLnBrk="0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 sz="1867" b="1" i="0" kern="1200" cap="none" baseline="0">
                <a:solidFill>
                  <a:schemeClr val="tx1"/>
                </a:solidFill>
                <a:latin typeface="Arial Bold" charset="0"/>
                <a:ea typeface="Arial Black" charset="0"/>
                <a:cs typeface="Arial Black" charset="0"/>
              </a:defRPr>
            </a:lvl9pPr>
          </a:lstStyle>
          <a:p>
            <a:pPr marL="0" marR="0" lvl="0" indent="0" algn="l" defTabSz="1734634" rtl="0" eaLnBrk="1" fontAlgn="base" latinLnBrk="0" hangingPunct="1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AAA19"/>
              </a:solidFill>
              <a:effectLst/>
              <a:uLnTx/>
              <a:uFillTx/>
              <a:latin typeface="Graphik Black" panose="020B0503030202060203" pitchFamily="34" charset="77"/>
              <a:cs typeface="Arial" panose="020B0604020202020204" pitchFamily="34" charset="0"/>
            </a:endParaRPr>
          </a:p>
        </p:txBody>
      </p:sp>
      <p:sp>
        <p:nvSpPr>
          <p:cNvPr id="5" name="Titel 21">
            <a:extLst>
              <a:ext uri="{FF2B5EF4-FFF2-40B4-BE49-F238E27FC236}">
                <a16:creationId xmlns:a16="http://schemas.microsoft.com/office/drawing/2014/main" id="{85E45B6B-19D8-BB70-0840-AB56DE15E935}"/>
              </a:ext>
            </a:extLst>
          </p:cNvPr>
          <p:cNvSpPr txBox="1">
            <a:spLocks/>
          </p:cNvSpPr>
          <p:nvPr/>
        </p:nvSpPr>
        <p:spPr>
          <a:xfrm>
            <a:off x="379412" y="381000"/>
            <a:ext cx="11425237" cy="82296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Tipologie di ricoveri esclusi</a:t>
            </a:r>
          </a:p>
          <a:p>
            <a:endParaRPr lang="it-I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078BC53-B95B-88B9-78B2-C9641349F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" y="1261109"/>
            <a:ext cx="10938933" cy="5330189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Ctr="1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B339D-B475-8FD5-E59A-90081DF2779D}"/>
              </a:ext>
            </a:extLst>
          </p:cNvPr>
          <p:cNvSpPr txBox="1"/>
          <p:nvPr/>
        </p:nvSpPr>
        <p:spPr>
          <a:xfrm>
            <a:off x="0" y="1065460"/>
            <a:ext cx="462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Periodo: 1/12/2017-31/01/2019</a:t>
            </a:r>
          </a:p>
        </p:txBody>
      </p:sp>
    </p:spTree>
    <p:extLst>
      <p:ext uri="{BB962C8B-B14F-4D97-AF65-F5344CB8AC3E}">
        <p14:creationId xmlns:p14="http://schemas.microsoft.com/office/powerpoint/2010/main" val="878936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2" descr="An aerial view of a large building&#10;&#10;Description automatically generated with low confidence">
            <a:extLst>
              <a:ext uri="{FF2B5EF4-FFF2-40B4-BE49-F238E27FC236}">
                <a16:creationId xmlns:a16="http://schemas.microsoft.com/office/drawing/2014/main" id="{8AD295E3-A13A-DA4A-BBDA-DB57791F95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37" b="6114"/>
          <a:stretch/>
        </p:blipFill>
        <p:spPr>
          <a:xfrm>
            <a:off x="-3960" y="0"/>
            <a:ext cx="12191980" cy="6857990"/>
          </a:xfrm>
          <a:prstGeom prst="rect">
            <a:avLst/>
          </a:prstGeom>
          <a:noFill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AC5089E-0424-45C4-EB7C-19C2ACAC929E}"/>
              </a:ext>
            </a:extLst>
          </p:cNvPr>
          <p:cNvSpPr/>
          <p:nvPr/>
        </p:nvSpPr>
        <p:spPr>
          <a:xfrm>
            <a:off x="1530849" y="1777429"/>
            <a:ext cx="9565241" cy="4058292"/>
          </a:xfrm>
          <a:prstGeom prst="rect">
            <a:avLst/>
          </a:prstGeom>
          <a:solidFill>
            <a:srgbClr val="CCECFF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it-IT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E614EA-81F0-3A99-0804-AB580A5511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228600">
              <a:spcAft>
                <a:spcPts val="1200"/>
              </a:spcAft>
            </a:pPr>
            <a:fld id="{CC9E6EB9-168E-4914-8CC7-2E853AFB4F1B}" type="slidenum">
              <a:rPr lang="en-US" smtClean="0"/>
              <a:pPr algn="r" defTabSz="228600">
                <a:spcAft>
                  <a:spcPts val="1200"/>
                </a:spcAft>
              </a:pPr>
              <a:t>2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AE46F7-7650-6CC1-0B4A-F461F746E02C}"/>
              </a:ext>
            </a:extLst>
          </p:cNvPr>
          <p:cNvSpPr txBox="1"/>
          <p:nvPr/>
        </p:nvSpPr>
        <p:spPr>
          <a:xfrm>
            <a:off x="2059967" y="2738332"/>
            <a:ext cx="89025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it-IT" altLang="it-IT" sz="6000" b="1" dirty="0">
                <a:latin typeface="Arial" panose="020B0604020202020204" pitchFamily="34" charset="0"/>
                <a:cs typeface="Arial" panose="020B0604020202020204" pitchFamily="34" charset="0"/>
              </a:rPr>
              <a:t>L’Azienda Ospedaliero Universitaria Pisana</a:t>
            </a:r>
          </a:p>
        </p:txBody>
      </p:sp>
    </p:spTree>
    <p:extLst>
      <p:ext uri="{BB962C8B-B14F-4D97-AF65-F5344CB8AC3E}">
        <p14:creationId xmlns:p14="http://schemas.microsoft.com/office/powerpoint/2010/main" val="1862663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8C3C3A1-6635-C23D-7675-808D82D2B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09577"/>
            <a:ext cx="6383803" cy="476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itel 21">
            <a:extLst>
              <a:ext uri="{FF2B5EF4-FFF2-40B4-BE49-F238E27FC236}">
                <a16:creationId xmlns:a16="http://schemas.microsoft.com/office/drawing/2014/main" id="{2EECDB00-FA32-8DF3-C823-E820E0738285}"/>
              </a:ext>
            </a:extLst>
          </p:cNvPr>
          <p:cNvSpPr txBox="1">
            <a:spLocks/>
          </p:cNvSpPr>
          <p:nvPr/>
        </p:nvSpPr>
        <p:spPr>
          <a:xfrm>
            <a:off x="379412" y="381000"/>
            <a:ext cx="11425237" cy="822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Il 6% circa dei pazienti ha almeno 3 ricoveri ripetuti potenzialmente evitabili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1A766B-3A03-6942-719B-7985A2627A0E}"/>
              </a:ext>
            </a:extLst>
          </p:cNvPr>
          <p:cNvSpPr txBox="1"/>
          <p:nvPr/>
        </p:nvSpPr>
        <p:spPr>
          <a:xfrm>
            <a:off x="0" y="1065460"/>
            <a:ext cx="462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Periodo: 1/12/2017-31/01/2019</a:t>
            </a:r>
          </a:p>
        </p:txBody>
      </p:sp>
    </p:spTree>
    <p:extLst>
      <p:ext uri="{BB962C8B-B14F-4D97-AF65-F5344CB8AC3E}">
        <p14:creationId xmlns:p14="http://schemas.microsoft.com/office/powerpoint/2010/main" val="1440724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>
            <a:extLst>
              <a:ext uri="{FF2B5EF4-FFF2-40B4-BE49-F238E27FC236}">
                <a16:creationId xmlns:a16="http://schemas.microsoft.com/office/drawing/2014/main" id="{E4607655-A727-C3DB-0C0A-E7EA4A377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232163"/>
              </p:ext>
            </p:extLst>
          </p:nvPr>
        </p:nvGraphicFramePr>
        <p:xfrm>
          <a:off x="680243" y="1584468"/>
          <a:ext cx="11128375" cy="4776883"/>
        </p:xfrm>
        <a:graphic>
          <a:graphicData uri="http://schemas.openxmlformats.org/drawingml/2006/table">
            <a:tbl>
              <a:tblPr/>
              <a:tblGrid>
                <a:gridCol w="2333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6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2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9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29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3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560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91440" marB="91440" horzOverflow="overflow">
                    <a:lnL>
                      <a:noFill/>
                    </a:lnL>
                    <a:lnR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 Struttura </a:t>
                      </a:r>
                    </a:p>
                  </a:txBody>
                  <a:tcPr marT="0" marB="0" anchor="ctr" horzOverflow="overflow">
                    <a:lnL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09">
                <a:tc gridSpan="4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242" marB="45242" horzOverflow="overflow">
                    <a:lnL>
                      <a:noFill/>
                    </a:lnL>
                    <a:lnR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Numero</a:t>
                      </a:r>
                    </a:p>
                  </a:txBody>
                  <a:tcPr marT="0" marB="0" anchor="ctr" horzOverflow="overflow">
                    <a:lnL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17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N. Ricoveri</a:t>
                      </a:r>
                    </a:p>
                  </a:txBody>
                  <a:tcPr marT="45242" marB="45242" anchor="ctr" horzOverflow="overflow">
                    <a:lnL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itchFamily="32" charset="-128"/>
                        <a:cs typeface="Arial" panose="020B0604020202020204" pitchFamily="34" charset="0"/>
                      </a:endParaRPr>
                    </a:p>
                  </a:txBody>
                  <a:tcPr marT="45242" marB="4524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itchFamily="32" charset="-128"/>
                        <a:cs typeface="Arial" panose="020B0604020202020204" pitchFamily="34" charset="0"/>
                      </a:endParaRPr>
                    </a:p>
                  </a:txBody>
                  <a:tcPr marT="45242" marB="4524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242" marB="45242" horzOverflow="overflow">
                    <a:lnL>
                      <a:noFill/>
                    </a:lnL>
                    <a:lnR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             52.021   </a:t>
                      </a:r>
                    </a:p>
                  </a:txBody>
                  <a:tcPr marT="45242" marB="45242" anchor="ctr" horzOverflow="overflow">
                    <a:lnL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242" marB="45242" anchor="ctr" horzOverflow="overflow">
                    <a:lnL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09">
                <a:tc gridSpan="3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N. Ricoveri INCLUSI nelle analisi PPR (OA+IA+RA+RT)</a:t>
                      </a:r>
                    </a:p>
                  </a:txBody>
                  <a:tcPr marT="45242" marB="45242" anchor="ctr" horzOverflow="overflow">
                    <a:lnL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242" marB="45242" horzOverflow="overflow">
                    <a:lnL>
                      <a:noFill/>
                    </a:lnL>
                    <a:lnR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             44.142   </a:t>
                      </a:r>
                    </a:p>
                  </a:txBody>
                  <a:tcPr marT="45242" marB="45242" anchor="ctr" horzOverflow="overflow">
                    <a:lnL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84,85%</a:t>
                      </a:r>
                    </a:p>
                  </a:txBody>
                  <a:tcPr marT="45242" marB="45242" anchor="ctr" horzOverflow="overflow">
                    <a:lnL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172">
                <a:tc grid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N. Pazienti a Rischio (OA+IA)</a:t>
                      </a:r>
                    </a:p>
                  </a:txBody>
                  <a:tcPr marT="45242" marB="45242" anchor="ctr" horzOverflow="overflow">
                    <a:lnL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itchFamily="32" charset="-128"/>
                        <a:cs typeface="Arial" panose="020B0604020202020204" pitchFamily="34" charset="0"/>
                      </a:endParaRPr>
                    </a:p>
                  </a:txBody>
                  <a:tcPr marT="45242" marB="4524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242" marB="45242" horzOverflow="overflow">
                    <a:lnL>
                      <a:noFill/>
                    </a:lnL>
                    <a:lnR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             36.275   </a:t>
                      </a:r>
                    </a:p>
                  </a:txBody>
                  <a:tcPr marT="45242" marB="45242" anchor="ctr" horzOverflow="overflow">
                    <a:lnL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82,18%</a:t>
                      </a:r>
                    </a:p>
                  </a:txBody>
                  <a:tcPr marT="45242" marB="45242" anchor="ctr" horzOverflow="overflow">
                    <a:lnL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172">
                <a:tc grid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N. Ricoveri a Rischio (OA+IA)</a:t>
                      </a:r>
                    </a:p>
                  </a:txBody>
                  <a:tcPr marT="45242" marB="45242" anchor="ctr" horzOverflow="overflow">
                    <a:lnL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itchFamily="32" charset="-128"/>
                        <a:cs typeface="Arial" panose="020B0604020202020204" pitchFamily="34" charset="0"/>
                      </a:endParaRPr>
                    </a:p>
                  </a:txBody>
                  <a:tcPr marT="45242" marB="4524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242" marB="45242" horzOverflow="overflow">
                    <a:lnL>
                      <a:noFill/>
                    </a:lnL>
                    <a:lnR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             42.161   </a:t>
                      </a:r>
                    </a:p>
                  </a:txBody>
                  <a:tcPr marT="45242" marB="45242" anchor="ctr" horzOverflow="overflow">
                    <a:lnL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95,51%</a:t>
                      </a:r>
                    </a:p>
                  </a:txBody>
                  <a:tcPr marT="45242" marB="45242" anchor="ctr" horzOverflow="overflow">
                    <a:lnL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172">
                <a:tc grid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N. Ricoveri Indice (IA)</a:t>
                      </a:r>
                    </a:p>
                  </a:txBody>
                  <a:tcPr marT="45242" marB="45242" anchor="ctr" horzOverflow="overflow">
                    <a:lnL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itchFamily="32" charset="-128"/>
                        <a:cs typeface="Arial" panose="020B0604020202020204" pitchFamily="34" charset="0"/>
                      </a:endParaRPr>
                    </a:p>
                  </a:txBody>
                  <a:tcPr marT="45242" marB="4524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242" marB="45242" horzOverflow="overflow">
                    <a:lnL>
                      <a:noFill/>
                    </a:lnL>
                    <a:lnR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               1.658   </a:t>
                      </a:r>
                    </a:p>
                  </a:txBody>
                  <a:tcPr marT="45242" marB="45242" anchor="ctr" horzOverflow="overflow">
                    <a:lnL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3,19%</a:t>
                      </a:r>
                    </a:p>
                  </a:txBody>
                  <a:tcPr marT="45242" marB="45242" anchor="ctr" horzOverflow="overflow">
                    <a:lnL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609">
                <a:tc gridSpan="4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N. Ricoveri Ripetuti Potenzialmente Evitabili (PPR=RA+RT)</a:t>
                      </a:r>
                    </a:p>
                  </a:txBody>
                  <a:tcPr marT="45242" marB="45242" anchor="ctr" horzOverflow="overflow">
                    <a:lnL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               1.981   </a:t>
                      </a:r>
                    </a:p>
                  </a:txBody>
                  <a:tcPr marT="45242" marB="45242" anchor="ctr" horzOverflow="overflow">
                    <a:lnL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3,81%</a:t>
                      </a:r>
                    </a:p>
                  </a:txBody>
                  <a:tcPr marT="45242" marB="45242" anchor="ctr" horzOverflow="overflow">
                    <a:lnL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172">
                <a:tc grid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Tasso PPR = IA / (OA+IA)</a:t>
                      </a:r>
                    </a:p>
                  </a:txBody>
                  <a:tcPr marT="45242" marB="45242" anchor="ctr" horzOverflow="overflow">
                    <a:lnL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itchFamily="32" charset="-128"/>
                        <a:cs typeface="Arial" panose="020B0604020202020204" pitchFamily="34" charset="0"/>
                      </a:endParaRPr>
                    </a:p>
                  </a:txBody>
                  <a:tcPr marT="45242" marB="4524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242" marB="45242" horzOverflow="overflow">
                    <a:lnL>
                      <a:noFill/>
                    </a:lnL>
                    <a:lnR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                     -     </a:t>
                      </a:r>
                    </a:p>
                  </a:txBody>
                  <a:tcPr marT="45242" marB="45242" anchor="ctr" horzOverflow="overflow">
                    <a:lnL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3,93%</a:t>
                      </a:r>
                    </a:p>
                  </a:txBody>
                  <a:tcPr marT="45242" marB="45242" anchor="ctr" horzOverflow="overflow">
                    <a:lnL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1489">
                <a:tc gridSpan="3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N. Ricoveri con almeno due Ricoveri Ripetuti di tipo RA</a:t>
                      </a:r>
                    </a:p>
                  </a:txBody>
                  <a:tcPr marT="45242" marB="45242" anchor="ctr" horzOverflow="overflow">
                    <a:lnL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242" marB="45242" horzOverflow="overflow">
                    <a:lnL>
                      <a:noFill/>
                    </a:lnL>
                    <a:lnR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                  226   </a:t>
                      </a:r>
                    </a:p>
                  </a:txBody>
                  <a:tcPr marT="45242" marB="45242" anchor="ctr" horzOverflow="overflow">
                    <a:lnL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13,63%</a:t>
                      </a:r>
                    </a:p>
                  </a:txBody>
                  <a:tcPr marT="45242" marB="45242" anchor="ctr" horzOverflow="overflow">
                    <a:lnL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1489">
                <a:tc gridSpan="3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N. Ricoveri con almeno un Ricovero Ripetuto di tipo RT</a:t>
                      </a:r>
                    </a:p>
                  </a:txBody>
                  <a:tcPr marT="45242" marB="45242" anchor="ctr" horzOverflow="overflow">
                    <a:lnL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242" marB="45242" horzOverflow="overflow">
                    <a:lnL>
                      <a:noFill/>
                    </a:lnL>
                    <a:lnR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                    10   </a:t>
                      </a:r>
                    </a:p>
                  </a:txBody>
                  <a:tcPr marT="45242" marB="45242" anchor="ctr" horzOverflow="overflow">
                    <a:lnL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0,60%</a:t>
                      </a:r>
                    </a:p>
                  </a:txBody>
                  <a:tcPr marT="45242" marB="45242" anchor="ctr" horzOverflow="overflow">
                    <a:lnL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609">
                <a:tc gridSpan="3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N. medio di Ricoveri Ripetuti per Catena/Sequenza</a:t>
                      </a:r>
                    </a:p>
                  </a:txBody>
                  <a:tcPr marT="45242" marB="45242" anchor="ctr" horzOverflow="overflow">
                    <a:lnL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242" marB="45242" horzOverflow="overflow">
                    <a:lnL>
                      <a:noFill/>
                    </a:lnL>
                    <a:lnR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                       1   </a:t>
                      </a:r>
                    </a:p>
                  </a:txBody>
                  <a:tcPr marT="45242" marB="45242" anchor="ctr" horzOverflow="overflow">
                    <a:lnL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32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242" marB="45242" anchor="ctr" horzOverflow="overflow">
                    <a:lnL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itel 21">
            <a:extLst>
              <a:ext uri="{FF2B5EF4-FFF2-40B4-BE49-F238E27FC236}">
                <a16:creationId xmlns:a16="http://schemas.microsoft.com/office/drawing/2014/main" id="{8080A8FA-72D5-F1A2-2AA3-D4A57AE3915E}"/>
              </a:ext>
            </a:extLst>
          </p:cNvPr>
          <p:cNvSpPr txBox="1">
            <a:spLocks/>
          </p:cNvSpPr>
          <p:nvPr/>
        </p:nvSpPr>
        <p:spPr>
          <a:xfrm>
            <a:off x="383381" y="83052"/>
            <a:ext cx="11425237" cy="822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 evidenze mostrano che la percentuale dei ricoveri a rischio di riammissione è del 3,9%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EA3652-2A4D-481D-568B-1ADE979021B1}"/>
              </a:ext>
            </a:extLst>
          </p:cNvPr>
          <p:cNvSpPr txBox="1"/>
          <p:nvPr/>
        </p:nvSpPr>
        <p:spPr>
          <a:xfrm>
            <a:off x="680243" y="1845422"/>
            <a:ext cx="462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Periodo: 1/12/2017-31/01/2019</a:t>
            </a:r>
          </a:p>
        </p:txBody>
      </p:sp>
    </p:spTree>
    <p:extLst>
      <p:ext uri="{BB962C8B-B14F-4D97-AF65-F5344CB8AC3E}">
        <p14:creationId xmlns:p14="http://schemas.microsoft.com/office/powerpoint/2010/main" val="1440129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BC86FD9-A456-0D1C-ADFA-EEED6EC7C31E}"/>
              </a:ext>
            </a:extLst>
          </p:cNvPr>
          <p:cNvSpPr txBox="1">
            <a:spLocks/>
          </p:cNvSpPr>
          <p:nvPr/>
        </p:nvSpPr>
        <p:spPr>
          <a:xfrm>
            <a:off x="766763" y="102742"/>
            <a:ext cx="11425237" cy="1419730"/>
          </a:xfrm>
          <a:prstGeom prst="rect">
            <a:avLst/>
          </a:prstGeom>
        </p:spPr>
        <p:txBody>
          <a:bodyPr vert="horz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Il numero di Ricoveri Indice (IA) e la quota di ricoveri  ordinari acuti a rischio di riammissione per Tipo DRG. I ricoveri medici hanno un rischio maggiore pari al 6,22%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BB04ECF-A3D5-9F4C-2857-355F6FDFF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309865"/>
              </p:ext>
            </p:extLst>
          </p:nvPr>
        </p:nvGraphicFramePr>
        <p:xfrm>
          <a:off x="270764" y="5168275"/>
          <a:ext cx="10534653" cy="82931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951581">
                  <a:extLst>
                    <a:ext uri="{9D8B030D-6E8A-4147-A177-3AD203B41FA5}">
                      <a16:colId xmlns:a16="http://schemas.microsoft.com/office/drawing/2014/main" val="3707100925"/>
                    </a:ext>
                  </a:extLst>
                </a:gridCol>
                <a:gridCol w="2062871">
                  <a:extLst>
                    <a:ext uri="{9D8B030D-6E8A-4147-A177-3AD203B41FA5}">
                      <a16:colId xmlns:a16="http://schemas.microsoft.com/office/drawing/2014/main" val="2465382093"/>
                    </a:ext>
                  </a:extLst>
                </a:gridCol>
                <a:gridCol w="3789295">
                  <a:extLst>
                    <a:ext uri="{9D8B030D-6E8A-4147-A177-3AD203B41FA5}">
                      <a16:colId xmlns:a16="http://schemas.microsoft.com/office/drawing/2014/main" val="1396279439"/>
                    </a:ext>
                  </a:extLst>
                </a:gridCol>
                <a:gridCol w="2730906">
                  <a:extLst>
                    <a:ext uri="{9D8B030D-6E8A-4147-A177-3AD203B41FA5}">
                      <a16:colId xmlns:a16="http://schemas.microsoft.com/office/drawing/2014/main" val="2552160055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Chirurgico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5111145"/>
                  </a:ext>
                </a:extLst>
              </a:tr>
              <a:tr h="17589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Ricoveri a rischio riammissione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3998687"/>
                  </a:ext>
                </a:extLst>
              </a:tr>
              <a:tr h="26797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Numero IA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33176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BDF64B7-3B38-E0E3-2A75-018D348A4CB2}"/>
              </a:ext>
            </a:extLst>
          </p:cNvPr>
          <p:cNvSpPr/>
          <p:nvPr/>
        </p:nvSpPr>
        <p:spPr>
          <a:xfrm>
            <a:off x="339846" y="5387868"/>
            <a:ext cx="190500" cy="1571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738AD1-D9DF-7A3C-E8F8-94BC1D0B30F5}"/>
              </a:ext>
            </a:extLst>
          </p:cNvPr>
          <p:cNvSpPr/>
          <p:nvPr/>
        </p:nvSpPr>
        <p:spPr>
          <a:xfrm>
            <a:off x="339846" y="5754582"/>
            <a:ext cx="190500" cy="15716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E35BCFB-505A-F8E9-C790-ED2098AA3B20}"/>
              </a:ext>
            </a:extLst>
          </p:cNvPr>
          <p:cNvGrpSpPr/>
          <p:nvPr/>
        </p:nvGrpSpPr>
        <p:grpSpPr>
          <a:xfrm>
            <a:off x="1047964" y="1522472"/>
            <a:ext cx="9757453" cy="3717348"/>
            <a:chOff x="1281112" y="1276349"/>
            <a:chExt cx="9629776" cy="4395789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38F17F0B-A5EF-EDDB-E198-9BC1E0E8656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64892470"/>
                </p:ext>
              </p:extLst>
            </p:nvPr>
          </p:nvGraphicFramePr>
          <p:xfrm>
            <a:off x="1281112" y="1276349"/>
            <a:ext cx="9629776" cy="43957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F346CD8-1A1D-6A27-EDF6-50BB5F4D34A3}"/>
                </a:ext>
              </a:extLst>
            </p:cNvPr>
            <p:cNvSpPr/>
            <p:nvPr/>
          </p:nvSpPr>
          <p:spPr>
            <a:xfrm flipV="1">
              <a:off x="5950354" y="3914254"/>
              <a:ext cx="621506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3DD13C-418F-57DF-C856-BC58A7D3BA20}"/>
                </a:ext>
              </a:extLst>
            </p:cNvPr>
            <p:cNvSpPr/>
            <p:nvPr/>
          </p:nvSpPr>
          <p:spPr>
            <a:xfrm flipV="1">
              <a:off x="2941040" y="1658403"/>
              <a:ext cx="621506" cy="8540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9D2AD5-5621-EBF8-77DC-59EF85844F12}"/>
                </a:ext>
              </a:extLst>
            </p:cNvPr>
            <p:cNvSpPr/>
            <p:nvPr/>
          </p:nvSpPr>
          <p:spPr>
            <a:xfrm flipV="1">
              <a:off x="8960645" y="2951695"/>
              <a:ext cx="621506" cy="16160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1387624-B240-9F66-0007-4B66E5D178CE}"/>
                </a:ext>
              </a:extLst>
            </p:cNvPr>
            <p:cNvSpPr txBox="1"/>
            <p:nvPr/>
          </p:nvSpPr>
          <p:spPr>
            <a:xfrm>
              <a:off x="2768849" y="1388731"/>
              <a:ext cx="1023936" cy="2392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/>
                  <a:ea typeface="+mn-ea"/>
                  <a:cs typeface="+mn-cs"/>
                </a:rPr>
                <a:t>3,9%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6D476A-2B93-19FE-66BE-24BCEAAFED0D}"/>
                </a:ext>
              </a:extLst>
            </p:cNvPr>
            <p:cNvSpPr txBox="1"/>
            <p:nvPr/>
          </p:nvSpPr>
          <p:spPr>
            <a:xfrm>
              <a:off x="5757473" y="3686474"/>
              <a:ext cx="1023936" cy="2392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/>
                  <a:ea typeface="+mn-ea"/>
                  <a:cs typeface="+mn-cs"/>
                </a:rPr>
                <a:t>2,5%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C0DADD-9DAD-F139-6DEE-DCD06720B1C6}"/>
                </a:ext>
              </a:extLst>
            </p:cNvPr>
            <p:cNvSpPr txBox="1"/>
            <p:nvPr/>
          </p:nvSpPr>
          <p:spPr>
            <a:xfrm>
              <a:off x="8759430" y="2733329"/>
              <a:ext cx="1023936" cy="2392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/>
                  <a:ea typeface="+mn-ea"/>
                  <a:cs typeface="+mn-cs"/>
                </a:rPr>
                <a:t>6,2%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5A019C8-769C-BCA3-548D-F31C64830D11}"/>
              </a:ext>
            </a:extLst>
          </p:cNvPr>
          <p:cNvSpPr txBox="1"/>
          <p:nvPr/>
        </p:nvSpPr>
        <p:spPr>
          <a:xfrm>
            <a:off x="829734" y="5997588"/>
            <a:ext cx="462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Periodo: 1/12/2017-31/01/2019</a:t>
            </a:r>
          </a:p>
        </p:txBody>
      </p:sp>
    </p:spTree>
    <p:extLst>
      <p:ext uri="{BB962C8B-B14F-4D97-AF65-F5344CB8AC3E}">
        <p14:creationId xmlns:p14="http://schemas.microsoft.com/office/powerpoint/2010/main" val="2679309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4400A05A-F53B-E8EA-6A9B-B45C3EA618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558476"/>
              </p:ext>
            </p:extLst>
          </p:nvPr>
        </p:nvGraphicFramePr>
        <p:xfrm>
          <a:off x="1722580" y="1356360"/>
          <a:ext cx="8746839" cy="4727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753130" imgH="5559392" progId="">
                  <p:embed/>
                </p:oleObj>
              </mc:Choice>
              <mc:Fallback>
                <p:oleObj r:id="rId3" imgW="8753130" imgH="5559392" progId="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4400A05A-F53B-E8EA-6A9B-B45C3EA618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00000" contrast="-4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580" y="1356360"/>
                        <a:ext cx="8746839" cy="4727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id="{3ECD9183-60E1-567A-F4FA-0041F9048709}"/>
              </a:ext>
            </a:extLst>
          </p:cNvPr>
          <p:cNvSpPr txBox="1">
            <a:spLocks/>
          </p:cNvSpPr>
          <p:nvPr/>
        </p:nvSpPr>
        <p:spPr>
          <a:xfrm>
            <a:off x="531812" y="235449"/>
            <a:ext cx="11425237" cy="822960"/>
          </a:xfrm>
          <a:prstGeom prst="rect">
            <a:avLst/>
          </a:prstGeom>
        </p:spPr>
        <p:txBody>
          <a:bodyPr vert="horz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 quota dei ricoveri ordinari acuti (IA)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rischio di riammissione per MDC</a:t>
            </a:r>
            <a:endParaRPr lang="it-I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0A286D-D856-357D-9730-138A744485B1}"/>
              </a:ext>
            </a:extLst>
          </p:cNvPr>
          <p:cNvSpPr txBox="1"/>
          <p:nvPr/>
        </p:nvSpPr>
        <p:spPr>
          <a:xfrm>
            <a:off x="0" y="1065460"/>
            <a:ext cx="462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Periodo: 1/12/2017-31/01/2019</a:t>
            </a:r>
          </a:p>
        </p:txBody>
      </p:sp>
    </p:spTree>
    <p:extLst>
      <p:ext uri="{BB962C8B-B14F-4D97-AF65-F5344CB8AC3E}">
        <p14:creationId xmlns:p14="http://schemas.microsoft.com/office/powerpoint/2010/main" val="1074677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1CDCB88-9BB6-8C9A-7E32-7A6D02B4605D}"/>
              </a:ext>
            </a:extLst>
          </p:cNvPr>
          <p:cNvGraphicFramePr>
            <a:graphicFrameLocks/>
          </p:cNvGraphicFramePr>
          <p:nvPr/>
        </p:nvGraphicFramePr>
        <p:xfrm>
          <a:off x="476250" y="1203961"/>
          <a:ext cx="10963275" cy="5073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id="{1D22F681-7912-D4A9-DAAB-A9A626870D77}"/>
              </a:ext>
            </a:extLst>
          </p:cNvPr>
          <p:cNvSpPr txBox="1">
            <a:spLocks/>
          </p:cNvSpPr>
          <p:nvPr/>
        </p:nvSpPr>
        <p:spPr>
          <a:xfrm>
            <a:off x="531812" y="235449"/>
            <a:ext cx="11425237" cy="822960"/>
          </a:xfrm>
          <a:prstGeom prst="rect">
            <a:avLst/>
          </a:prstGeom>
        </p:spPr>
        <p:txBody>
          <a:bodyPr vert="horz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F255926-1966-2603-D4B3-BBB37CB39614}"/>
              </a:ext>
            </a:extLst>
          </p:cNvPr>
          <p:cNvSpPr txBox="1">
            <a:spLocks/>
          </p:cNvSpPr>
          <p:nvPr/>
        </p:nvSpPr>
        <p:spPr>
          <a:xfrm>
            <a:off x="531812" y="245725"/>
            <a:ext cx="11425237" cy="822960"/>
          </a:xfrm>
          <a:prstGeom prst="rect">
            <a:avLst/>
          </a:prstGeom>
        </p:spPr>
        <p:txBody>
          <a:bodyPr vert="horz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 PPR sono trasversali ai DRG e alle MDC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D059CC-BE5D-5ED7-7D75-2EC8567763DD}"/>
              </a:ext>
            </a:extLst>
          </p:cNvPr>
          <p:cNvSpPr txBox="1"/>
          <p:nvPr/>
        </p:nvSpPr>
        <p:spPr>
          <a:xfrm>
            <a:off x="0" y="1065460"/>
            <a:ext cx="462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Periodo: 1/12/2017-31/01/2019</a:t>
            </a:r>
          </a:p>
        </p:txBody>
      </p:sp>
    </p:spTree>
    <p:extLst>
      <p:ext uri="{BB962C8B-B14F-4D97-AF65-F5344CB8AC3E}">
        <p14:creationId xmlns:p14="http://schemas.microsoft.com/office/powerpoint/2010/main" val="2075864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1">
            <a:extLst>
              <a:ext uri="{FF2B5EF4-FFF2-40B4-BE49-F238E27FC236}">
                <a16:creationId xmlns:a16="http://schemas.microsoft.com/office/drawing/2014/main" id="{2ADDDC90-E53B-71CD-CE4B-E206244FF75D}"/>
              </a:ext>
            </a:extLst>
          </p:cNvPr>
          <p:cNvSpPr txBox="1">
            <a:spLocks/>
          </p:cNvSpPr>
          <p:nvPr/>
        </p:nvSpPr>
        <p:spPr>
          <a:xfrm>
            <a:off x="379412" y="381000"/>
            <a:ext cx="11425237" cy="822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ld"/>
              <a:ea typeface="+mj-ea"/>
              <a:cs typeface="+mj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492F642-A5E4-B7D7-6395-7DEBD07FF5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303542"/>
              </p:ext>
            </p:extLst>
          </p:nvPr>
        </p:nvGraphicFramePr>
        <p:xfrm>
          <a:off x="542925" y="1203960"/>
          <a:ext cx="10601325" cy="5082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el 1">
            <a:extLst>
              <a:ext uri="{FF2B5EF4-FFF2-40B4-BE49-F238E27FC236}">
                <a16:creationId xmlns:a16="http://schemas.microsoft.com/office/drawing/2014/main" id="{253ADDD7-4911-37AF-6C66-5977FD532776}"/>
              </a:ext>
            </a:extLst>
          </p:cNvPr>
          <p:cNvSpPr txBox="1">
            <a:spLocks/>
          </p:cNvSpPr>
          <p:nvPr/>
        </p:nvSpPr>
        <p:spPr>
          <a:xfrm>
            <a:off x="531812" y="245725"/>
            <a:ext cx="11425237" cy="822960"/>
          </a:xfrm>
          <a:prstGeom prst="rect">
            <a:avLst/>
          </a:prstGeom>
        </p:spPr>
        <p:txBody>
          <a:bodyPr vert="horz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 PPR sono trasversali ai DRG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9FF41D-C3B4-3573-5AD8-9A6C0DFB9EF0}"/>
              </a:ext>
            </a:extLst>
          </p:cNvPr>
          <p:cNvSpPr txBox="1"/>
          <p:nvPr/>
        </p:nvSpPr>
        <p:spPr>
          <a:xfrm>
            <a:off x="0" y="1065460"/>
            <a:ext cx="462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Periodo: 1/12/2017-31/01/2019</a:t>
            </a:r>
          </a:p>
        </p:txBody>
      </p:sp>
    </p:spTree>
    <p:extLst>
      <p:ext uri="{BB962C8B-B14F-4D97-AF65-F5344CB8AC3E}">
        <p14:creationId xmlns:p14="http://schemas.microsoft.com/office/powerpoint/2010/main" val="151522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4D0A757-1BDB-6100-CBAB-01387F8974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206298"/>
              </p:ext>
            </p:extLst>
          </p:nvPr>
        </p:nvGraphicFramePr>
        <p:xfrm>
          <a:off x="542925" y="1356360"/>
          <a:ext cx="10645632" cy="4930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id="{61820DD3-3FE9-8477-0254-356627C28A48}"/>
              </a:ext>
            </a:extLst>
          </p:cNvPr>
          <p:cNvSpPr txBox="1">
            <a:spLocks/>
          </p:cNvSpPr>
          <p:nvPr/>
        </p:nvSpPr>
        <p:spPr>
          <a:xfrm>
            <a:off x="531812" y="245725"/>
            <a:ext cx="11425237" cy="822960"/>
          </a:xfrm>
          <a:prstGeom prst="rect">
            <a:avLst/>
          </a:prstGeom>
        </p:spPr>
        <p:txBody>
          <a:bodyPr vert="horz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 PPR sono trasversali alle MDC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21C2CA-EAB4-A5B6-8175-CCBBC1C0D8C0}"/>
              </a:ext>
            </a:extLst>
          </p:cNvPr>
          <p:cNvSpPr txBox="1"/>
          <p:nvPr/>
        </p:nvSpPr>
        <p:spPr>
          <a:xfrm>
            <a:off x="0" y="1065460"/>
            <a:ext cx="462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Periodo: 1/12/2017-31/01/2019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6C82189-D784-4117-AFC9-DFE17FCF71C6}"/>
              </a:ext>
            </a:extLst>
          </p:cNvPr>
          <p:cNvSpPr/>
          <p:nvPr/>
        </p:nvSpPr>
        <p:spPr>
          <a:xfrm>
            <a:off x="1193014" y="5317645"/>
            <a:ext cx="1628245" cy="5701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/>
              <a:t>04 - Malattie e disturbi dell'apparato respiratorio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FE3F6FF-F52B-4179-AADA-C868D03610EC}"/>
              </a:ext>
            </a:extLst>
          </p:cNvPr>
          <p:cNvSpPr/>
          <p:nvPr/>
        </p:nvSpPr>
        <p:spPr>
          <a:xfrm>
            <a:off x="5051618" y="5317644"/>
            <a:ext cx="1940197" cy="5701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/>
              <a:t>18 - Malattie infettive e parassitarie (sistemiche o di sedi non specificate)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2955BD7-C7C5-499E-AB5E-26C20328227C}"/>
              </a:ext>
            </a:extLst>
          </p:cNvPr>
          <p:cNvSpPr/>
          <p:nvPr/>
        </p:nvSpPr>
        <p:spPr>
          <a:xfrm>
            <a:off x="7222106" y="5311550"/>
            <a:ext cx="1628245" cy="5701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/>
              <a:t>11 - Malattie e disturbi del rene e delle vie urinarie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0BB2916-E343-46E2-9D0D-9E3C5A9064BA}"/>
              </a:ext>
            </a:extLst>
          </p:cNvPr>
          <p:cNvSpPr/>
          <p:nvPr/>
        </p:nvSpPr>
        <p:spPr>
          <a:xfrm>
            <a:off x="9205331" y="5311550"/>
            <a:ext cx="1793655" cy="5701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/>
              <a:t>04 - Malattie e disturbi dell'apparato respiratorio</a:t>
            </a:r>
          </a:p>
        </p:txBody>
      </p:sp>
    </p:spTree>
    <p:extLst>
      <p:ext uri="{BB962C8B-B14F-4D97-AF65-F5344CB8AC3E}">
        <p14:creationId xmlns:p14="http://schemas.microsoft.com/office/powerpoint/2010/main" val="2494904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EA5B8B58-3DE6-DCDD-BD3C-BA1FC09521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2ED73A-D32B-9A35-DF7E-3EE14A11E33B}"/>
              </a:ext>
            </a:extLst>
          </p:cNvPr>
          <p:cNvGrpSpPr/>
          <p:nvPr/>
        </p:nvGrpSpPr>
        <p:grpSpPr>
          <a:xfrm>
            <a:off x="990600" y="1203960"/>
            <a:ext cx="10401299" cy="4815840"/>
            <a:chOff x="2855913" y="1655764"/>
            <a:chExt cx="7451726" cy="4103687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5DEBA0B1-0A38-F30C-CD1E-03ED57E6FF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0"/>
            <a:stretch>
              <a:fillRect/>
            </a:stretch>
          </p:blipFill>
          <p:spPr bwMode="auto">
            <a:xfrm>
              <a:off x="2855913" y="1655764"/>
              <a:ext cx="6227762" cy="410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" name="Text Box 3">
              <a:extLst>
                <a:ext uri="{FF2B5EF4-FFF2-40B4-BE49-F238E27FC236}">
                  <a16:creationId xmlns:a16="http://schemas.microsoft.com/office/drawing/2014/main" id="{6EFC6B55-0780-8266-307A-CCD903CEB7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7776" y="2124075"/>
              <a:ext cx="1439863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it-IT" alt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3M Circular TT Black" panose="020B0A04020101010102" pitchFamily="34" charset="0"/>
                  <a:ea typeface="ＭＳ Ｐゴシック" panose="020B0600070205080204" pitchFamily="34" charset="-128"/>
                  <a:cs typeface="3M Circular TT Black" panose="020B0A04020101010102" pitchFamily="34" charset="0"/>
                </a:rPr>
                <a:t>13 gg PS</a:t>
              </a:r>
            </a:p>
          </p:txBody>
        </p:sp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9935C5BA-C461-E913-2CFD-382D55E110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7776" y="2555875"/>
              <a:ext cx="1439863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it-IT" altLang="it-IT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3M Circular TT Black" panose="020B0A04020101010102" pitchFamily="34" charset="0"/>
                  <a:ea typeface="ＭＳ Ｐゴシック" panose="020B0600070205080204" pitchFamily="34" charset="-128"/>
                  <a:cs typeface="3M Circular TT Black" panose="020B0A04020101010102" pitchFamily="34" charset="0"/>
                </a:rPr>
                <a:t>22 gg PS</a:t>
              </a:r>
            </a:p>
          </p:txBody>
        </p:sp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36645C97-5A70-4858-8D30-AD668CF32A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7776" y="2952750"/>
              <a:ext cx="1439863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it-IT" alt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3M Circular TT Black" panose="020B0A04020101010102" pitchFamily="34" charset="0"/>
                  <a:ea typeface="ＭＳ Ｐゴシック" panose="020B0600070205080204" pitchFamily="34" charset="-128"/>
                  <a:cs typeface="3M Circular TT Black" panose="020B0A04020101010102" pitchFamily="34" charset="0"/>
                </a:rPr>
                <a:t>6 gg PS</a:t>
              </a:r>
            </a:p>
          </p:txBody>
        </p:sp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D6DF18BE-0339-EDEA-8A24-1AD0567DFB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7776" y="3419475"/>
              <a:ext cx="1439863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it-IT" alt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3M Circular TT Black" panose="020B0A04020101010102" pitchFamily="34" charset="0"/>
                  <a:ea typeface="ＭＳ Ｐゴシック" panose="020B0600070205080204" pitchFamily="34" charset="-128"/>
                  <a:cs typeface="3M Circular TT Black" panose="020B0A04020101010102" pitchFamily="34" charset="0"/>
                </a:rPr>
                <a:t>16 gg PS</a:t>
              </a:r>
            </a:p>
          </p:txBody>
        </p:sp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id="{AC1B7A60-3476-7BB4-3A22-9C1C1DE3C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7776" y="3816350"/>
              <a:ext cx="1439863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it-IT" altLang="it-IT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3M Circular TT Black" panose="020B0A04020101010102" pitchFamily="34" charset="0"/>
                  <a:ea typeface="ＭＳ Ｐゴシック" panose="020B0600070205080204" pitchFamily="34" charset="-128"/>
                  <a:cs typeface="3M Circular TT Black" panose="020B0A04020101010102" pitchFamily="34" charset="0"/>
                </a:rPr>
                <a:t>6 gg PS</a:t>
              </a: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15CF5E21-52CE-B5D4-786E-07E5BD4E0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7776" y="4176713"/>
              <a:ext cx="1439863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it-IT" altLang="it-IT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 gg PS</a:t>
              </a: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6F452D09-930C-1A6D-0176-3E1EF57EC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7776" y="4572000"/>
              <a:ext cx="1439863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it-IT" altLang="it-IT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3M Circular TT Black" panose="020B0A04020101010102" pitchFamily="34" charset="0"/>
                  <a:ea typeface="ＭＳ Ｐゴシック" panose="020B0600070205080204" pitchFamily="34" charset="-128"/>
                  <a:cs typeface="3M Circular TT Black" panose="020B0A04020101010102" pitchFamily="34" charset="0"/>
                </a:rPr>
                <a:t>3 gg PS</a:t>
              </a:r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ADBC177F-F05F-67B1-B8FC-D918317532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7776" y="4176713"/>
              <a:ext cx="1439863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it-IT" altLang="it-IT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3M Circular TT Black" panose="020B0A04020101010102" pitchFamily="34" charset="0"/>
                  <a:ea typeface="ＭＳ Ｐゴシック" panose="020B0600070205080204" pitchFamily="34" charset="-128"/>
                  <a:cs typeface="3M Circular TT Black" panose="020B0A04020101010102" pitchFamily="34" charset="0"/>
                </a:rPr>
                <a:t>2 gg PS</a:t>
              </a: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95E70BD8-B81C-CB67-40B5-A7A28132C9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7776" y="5003800"/>
              <a:ext cx="1439863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it-IT" altLang="it-IT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3M Circular TT Black" panose="020B0A04020101010102" pitchFamily="34" charset="0"/>
                  <a:ea typeface="ＭＳ Ｐゴシック" panose="020B0600070205080204" pitchFamily="34" charset="-128"/>
                  <a:cs typeface="3M Circular TT Black" panose="020B0A04020101010102" pitchFamily="34" charset="0"/>
                </a:rPr>
                <a:t>4 gg PS</a:t>
              </a:r>
            </a:p>
          </p:txBody>
        </p:sp>
      </p:grpSp>
      <p:sp>
        <p:nvSpPr>
          <p:cNvPr id="16" name="Titel 1">
            <a:extLst>
              <a:ext uri="{FF2B5EF4-FFF2-40B4-BE49-F238E27FC236}">
                <a16:creationId xmlns:a16="http://schemas.microsoft.com/office/drawing/2014/main" id="{6A1319DC-75B5-3A40-11AE-421F055B66F1}"/>
              </a:ext>
            </a:extLst>
          </p:cNvPr>
          <p:cNvSpPr txBox="1">
            <a:spLocks/>
          </p:cNvSpPr>
          <p:nvPr/>
        </p:nvSpPr>
        <p:spPr>
          <a:xfrm>
            <a:off x="531812" y="533400"/>
            <a:ext cx="11425237" cy="822960"/>
          </a:xfrm>
          <a:prstGeom prst="rect">
            <a:avLst/>
          </a:prstGeom>
        </p:spPr>
        <p:txBody>
          <a:bodyPr vert="horz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9BBB87E3-D98C-A67C-4B06-E42ADEA86CE9}"/>
              </a:ext>
            </a:extLst>
          </p:cNvPr>
          <p:cNvSpPr txBox="1">
            <a:spLocks/>
          </p:cNvSpPr>
          <p:nvPr/>
        </p:nvSpPr>
        <p:spPr>
          <a:xfrm>
            <a:off x="531812" y="245725"/>
            <a:ext cx="11425237" cy="822960"/>
          </a:xfrm>
          <a:prstGeom prst="rect">
            <a:avLst/>
          </a:prstGeom>
        </p:spPr>
        <p:txBody>
          <a:bodyPr vert="horz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71 Anni Maschio</a:t>
            </a:r>
            <a:r>
              <a:rPr kumimoji="0" lang="it-IT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855E47-C9A1-01AE-1C9B-131572F3AB44}"/>
              </a:ext>
            </a:extLst>
          </p:cNvPr>
          <p:cNvSpPr txBox="1"/>
          <p:nvPr/>
        </p:nvSpPr>
        <p:spPr>
          <a:xfrm>
            <a:off x="0" y="1065460"/>
            <a:ext cx="462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Periodo: 1/12/2017-31/01/2019</a:t>
            </a:r>
          </a:p>
        </p:txBody>
      </p:sp>
    </p:spTree>
    <p:extLst>
      <p:ext uri="{BB962C8B-B14F-4D97-AF65-F5344CB8AC3E}">
        <p14:creationId xmlns:p14="http://schemas.microsoft.com/office/powerpoint/2010/main" val="3036834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4C23C904-A2C3-B9C7-D615-548B1F486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" y="1309032"/>
            <a:ext cx="11122819" cy="484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99DC33DC-8367-8D78-4138-65B966E77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6488" y="2116139"/>
            <a:ext cx="823911" cy="395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3M Circular TT Black" panose="020B0A04020101010102" pitchFamily="34" charset="0"/>
                <a:ea typeface="ＭＳ Ｐゴシック" panose="020B0600070205080204" pitchFamily="34" charset="-128"/>
                <a:cs typeface="3M Circular TT Black" panose="020B0A04020101010102" pitchFamily="34" charset="0"/>
              </a:rPr>
              <a:t>9 gg PS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1D11BC6F-95B5-A309-C8E6-190CE6403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6488" y="2728914"/>
            <a:ext cx="823911" cy="395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3M Circular TT Black" panose="020B0A04020101010102" pitchFamily="34" charset="0"/>
                <a:ea typeface="ＭＳ Ｐゴシック" panose="020B0600070205080204" pitchFamily="34" charset="-128"/>
                <a:cs typeface="3M Circular TT Black" panose="020B0A04020101010102" pitchFamily="34" charset="0"/>
              </a:rPr>
              <a:t>9 gg PS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703C7078-A86E-FC86-BD64-6E76E18E3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6488" y="3449639"/>
            <a:ext cx="823911" cy="395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3M Circular TT Black" panose="020B0A04020101010102" pitchFamily="34" charset="0"/>
                <a:ea typeface="ＭＳ Ｐゴシック" panose="020B0600070205080204" pitchFamily="34" charset="-128"/>
                <a:cs typeface="3M Circular TT Black" panose="020B0A04020101010102" pitchFamily="34" charset="0"/>
              </a:rPr>
              <a:t>1 gg PS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7C200703-E4AA-FFC6-9AD8-014CD611F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6488" y="4133850"/>
            <a:ext cx="823911" cy="395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3M Circular TT Black" panose="020B0A04020101010102" pitchFamily="34" charset="0"/>
                <a:ea typeface="ＭＳ Ｐゴシック" panose="020B0600070205080204" pitchFamily="34" charset="-128"/>
                <a:cs typeface="3M Circular TT Black" panose="020B0A04020101010102" pitchFamily="34" charset="0"/>
              </a:rPr>
              <a:t>4 gg PS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C27B1421-3A73-96DA-C96B-7753B0945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6488" y="4900612"/>
            <a:ext cx="823911" cy="395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3M Circular TT Black" panose="020B0A04020101010102" pitchFamily="34" charset="0"/>
                <a:ea typeface="ＭＳ Ｐゴシック" panose="020B0600070205080204" pitchFamily="34" charset="-128"/>
                <a:cs typeface="3M Circular TT Black" panose="020B0A04020101010102" pitchFamily="34" charset="0"/>
              </a:rPr>
              <a:t>3 gg Progr.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63AB36A1-F7EA-8D74-D90F-B38AD8BBB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6488" y="5667375"/>
            <a:ext cx="823911" cy="395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3M Circular TT Black" panose="020B0A04020101010102" pitchFamily="34" charset="0"/>
                <a:ea typeface="ＭＳ Ｐゴシック" panose="020B0600070205080204" pitchFamily="34" charset="-128"/>
                <a:cs typeface="3M Circular TT Black" panose="020B0A04020101010102" pitchFamily="34" charset="0"/>
              </a:rPr>
              <a:t>5 gg PS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29F3A4DB-946D-1BDD-1A71-04E0F9F36F92}"/>
              </a:ext>
            </a:extLst>
          </p:cNvPr>
          <p:cNvSpPr txBox="1">
            <a:spLocks/>
          </p:cNvSpPr>
          <p:nvPr/>
        </p:nvSpPr>
        <p:spPr>
          <a:xfrm>
            <a:off x="531812" y="245725"/>
            <a:ext cx="11425237" cy="822960"/>
          </a:xfrm>
          <a:prstGeom prst="rect">
            <a:avLst/>
          </a:prstGeom>
        </p:spPr>
        <p:txBody>
          <a:bodyPr vert="horz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83 Anni Maschio</a:t>
            </a:r>
            <a:r>
              <a:rPr kumimoji="0" lang="it-IT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0CB511-26A2-E32C-ED5B-ED176D1B58E3}"/>
              </a:ext>
            </a:extLst>
          </p:cNvPr>
          <p:cNvSpPr txBox="1"/>
          <p:nvPr/>
        </p:nvSpPr>
        <p:spPr>
          <a:xfrm>
            <a:off x="0" y="1065460"/>
            <a:ext cx="462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Periodo: 1/12/2017-31/01/2019</a:t>
            </a:r>
          </a:p>
        </p:txBody>
      </p:sp>
    </p:spTree>
    <p:extLst>
      <p:ext uri="{BB962C8B-B14F-4D97-AF65-F5344CB8AC3E}">
        <p14:creationId xmlns:p14="http://schemas.microsoft.com/office/powerpoint/2010/main" val="2751870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1">
            <a:extLst>
              <a:ext uri="{FF2B5EF4-FFF2-40B4-BE49-F238E27FC236}">
                <a16:creationId xmlns:a16="http://schemas.microsoft.com/office/drawing/2014/main" id="{C9CF6595-B2A3-E1A6-9BE3-1F1D9EDCC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463960"/>
            <a:ext cx="3600000" cy="148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Scopo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Identificare e definire fenotipo clinico e fattori di rischio dei pazienti anziani che presentano ricoveri ripetuti entro 30 giorni.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alt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Criteri di inclusione: Pazienti di età ≥ 65 anni ammessi per patologia acuta e dimessi dal reparto di Geriatria Universitaria dell’Azienda Ospedaliero-Universitaria Pisana (A.O.U.P.). 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1">
            <a:extLst>
              <a:ext uri="{FF2B5EF4-FFF2-40B4-BE49-F238E27FC236}">
                <a16:creationId xmlns:a16="http://schemas.microsoft.com/office/drawing/2014/main" id="{1F6AA7C3-ECF2-9851-325B-961386609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6000" y="3463960"/>
            <a:ext cx="3600000" cy="148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Metodi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Tutti i pazienti consecutivamente ricoverati nel reparto di Geriatria della A.O.U.P. sono stati sottoposti a valutazione multidimensionale geriatrica (VMDG):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Short Portable Mental Status Questionnaire (SPMSQ);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Activities of Daily Living (ADL), Instrumental Activities of Daily Living (IADL);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Mini-Nutritional Assessment (MNA);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Cumulative Illness Rating Scale (CIRS);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Confusion Assessment Method (CAM).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 punteggi ottenuti sono stati poi inseriti in un database complessivo contenente i dati provenienti dall’algoritmo PPR, oltre ai dati demografici ed amministrativi (compresa la durata media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della degenza).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31">
            <a:extLst>
              <a:ext uri="{FF2B5EF4-FFF2-40B4-BE49-F238E27FC236}">
                <a16:creationId xmlns:a16="http://schemas.microsoft.com/office/drawing/2014/main" id="{9E752CAD-88F2-A9E7-8EB9-4702A0628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1000" y="3463960"/>
            <a:ext cx="3600000" cy="148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Analisi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 risultati così ottenuti sono stati analizzati singolarmente e mediante analisi multivariata al fine di identificare i principali fattori predittivi di riammissione potenzialmente evitabile.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E48BB7-81E3-0FF8-F173-3AAF3FB10E02}"/>
              </a:ext>
            </a:extLst>
          </p:cNvPr>
          <p:cNvGrpSpPr/>
          <p:nvPr/>
        </p:nvGrpSpPr>
        <p:grpSpPr>
          <a:xfrm>
            <a:off x="381000" y="1466850"/>
            <a:ext cx="11423649" cy="1927190"/>
            <a:chOff x="381000" y="1224456"/>
            <a:chExt cx="11430000" cy="196734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40B973B-1291-43A8-9E5C-6211E4FDABD7}"/>
                </a:ext>
              </a:extLst>
            </p:cNvPr>
            <p:cNvCxnSpPr>
              <a:cxnSpLocks/>
            </p:cNvCxnSpPr>
            <p:nvPr/>
          </p:nvCxnSpPr>
          <p:spPr>
            <a:xfrm>
              <a:off x="381000" y="2122724"/>
              <a:ext cx="11430000" cy="0"/>
            </a:xfrm>
            <a:prstGeom prst="line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4E51288-9889-C2A7-B916-0A7131B64107}"/>
                </a:ext>
              </a:extLst>
            </p:cNvPr>
            <p:cNvSpPr/>
            <p:nvPr/>
          </p:nvSpPr>
          <p:spPr>
            <a:xfrm>
              <a:off x="1282966" y="1224456"/>
              <a:ext cx="1796068" cy="1796536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E688421-1CD6-808B-293C-9505FE1FB282}"/>
                </a:ext>
              </a:extLst>
            </p:cNvPr>
            <p:cNvSpPr/>
            <p:nvPr/>
          </p:nvSpPr>
          <p:spPr>
            <a:xfrm>
              <a:off x="1428095" y="1369623"/>
              <a:ext cx="1505810" cy="150620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4721559-42C6-49BB-3AB2-D98D372898F5}"/>
                </a:ext>
              </a:extLst>
            </p:cNvPr>
            <p:cNvSpPr/>
            <p:nvPr/>
          </p:nvSpPr>
          <p:spPr>
            <a:xfrm>
              <a:off x="5197966" y="1224456"/>
              <a:ext cx="1796068" cy="1796536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0E4F9F5-739E-3828-3FF8-C34176FF1F00}"/>
                </a:ext>
              </a:extLst>
            </p:cNvPr>
            <p:cNvSpPr/>
            <p:nvPr/>
          </p:nvSpPr>
          <p:spPr>
            <a:xfrm>
              <a:off x="5343095" y="1369623"/>
              <a:ext cx="1505810" cy="150620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E13166F-E447-61FC-C113-54A48B354B7D}"/>
                </a:ext>
              </a:extLst>
            </p:cNvPr>
            <p:cNvSpPr/>
            <p:nvPr/>
          </p:nvSpPr>
          <p:spPr>
            <a:xfrm>
              <a:off x="9112800" y="1224524"/>
              <a:ext cx="1796400" cy="1796400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32499E3-09F7-884D-A02C-03CE6B25B93D}"/>
                </a:ext>
              </a:extLst>
            </p:cNvPr>
            <p:cNvSpPr/>
            <p:nvPr/>
          </p:nvSpPr>
          <p:spPr>
            <a:xfrm>
              <a:off x="9242203" y="1369680"/>
              <a:ext cx="1537595" cy="150608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7252E8B-B37B-084C-7697-B8C361D6E35C}"/>
                </a:ext>
              </a:extLst>
            </p:cNvPr>
            <p:cNvCxnSpPr>
              <a:cxnSpLocks/>
            </p:cNvCxnSpPr>
            <p:nvPr/>
          </p:nvCxnSpPr>
          <p:spPr>
            <a:xfrm>
              <a:off x="8211000" y="3191800"/>
              <a:ext cx="360000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A6D34FF-3123-5359-DAFA-53A42A610E0E}"/>
                </a:ext>
              </a:extLst>
            </p:cNvPr>
            <p:cNvCxnSpPr>
              <a:cxnSpLocks/>
            </p:cNvCxnSpPr>
            <p:nvPr/>
          </p:nvCxnSpPr>
          <p:spPr>
            <a:xfrm>
              <a:off x="4296000" y="3191800"/>
              <a:ext cx="360000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5008007-B9DF-E5FB-9A7C-0064A72841AA}"/>
                </a:ext>
              </a:extLst>
            </p:cNvPr>
            <p:cNvCxnSpPr>
              <a:cxnSpLocks/>
            </p:cNvCxnSpPr>
            <p:nvPr/>
          </p:nvCxnSpPr>
          <p:spPr>
            <a:xfrm>
              <a:off x="381000" y="3191800"/>
              <a:ext cx="360000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el 1">
            <a:extLst>
              <a:ext uri="{FF2B5EF4-FFF2-40B4-BE49-F238E27FC236}">
                <a16:creationId xmlns:a16="http://schemas.microsoft.com/office/drawing/2014/main" id="{F1F37B60-16B2-DBFE-0217-1D1C36D51543}"/>
              </a:ext>
            </a:extLst>
          </p:cNvPr>
          <p:cNvSpPr txBox="1">
            <a:spLocks/>
          </p:cNvSpPr>
          <p:nvPr/>
        </p:nvSpPr>
        <p:spPr>
          <a:xfrm>
            <a:off x="379412" y="586917"/>
            <a:ext cx="11425237" cy="822960"/>
          </a:xfrm>
          <a:prstGeom prst="rect">
            <a:avLst/>
          </a:prstGeom>
        </p:spPr>
        <p:txBody>
          <a:bodyPr vert="horz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Ricoveri Ripetuti e Potenzialmente evitabili </a:t>
            </a:r>
          </a:p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Fattori di rischio e fenotipo clinico</a:t>
            </a:r>
          </a:p>
          <a:p>
            <a:r>
              <a:rPr lang="it-IT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Focus sul PAZIENTE GERIATRICO</a:t>
            </a:r>
          </a:p>
        </p:txBody>
      </p:sp>
    </p:spTree>
    <p:extLst>
      <p:ext uri="{BB962C8B-B14F-4D97-AF65-F5344CB8AC3E}">
        <p14:creationId xmlns:p14="http://schemas.microsoft.com/office/powerpoint/2010/main" val="2124102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0B45EE-BB2C-08AD-474C-45CD3266F56C}"/>
              </a:ext>
            </a:extLst>
          </p:cNvPr>
          <p:cNvSpPr/>
          <p:nvPr/>
        </p:nvSpPr>
        <p:spPr>
          <a:xfrm>
            <a:off x="0" y="4202130"/>
            <a:ext cx="12192000" cy="2655870"/>
          </a:xfrm>
          <a:prstGeom prst="rect">
            <a:avLst/>
          </a:prstGeom>
          <a:solidFill>
            <a:srgbClr val="CCECFF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it-IT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C749A7-12D3-31BF-E99F-DFD15024DD3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spcAft>
                <a:spcPts val="1200"/>
              </a:spcAft>
            </a:pPr>
            <a:fld id="{CC9E6EB9-168E-4914-8CC7-2E853AFB4F1B}" type="slidenum">
              <a:rPr lang="en-US" smtClean="0"/>
              <a:pPr defTabSz="228600">
                <a:spcAft>
                  <a:spcPts val="1200"/>
                </a:spcAft>
              </a:pPr>
              <a:t>3</a:t>
            </a:fld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EEBF892-8056-C0E7-E356-845D48C908B6}"/>
              </a:ext>
            </a:extLst>
          </p:cNvPr>
          <p:cNvSpPr txBox="1"/>
          <p:nvPr/>
        </p:nvSpPr>
        <p:spPr>
          <a:xfrm>
            <a:off x="0" y="4251501"/>
            <a:ext cx="38630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Azienda di riferimento di Area Vasta (Carrara, Massa, Lucca, Pisa, Livorno) Regionale e Nazionale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2A4CE623-07E2-7F9D-164D-B6366C830496}"/>
              </a:ext>
            </a:extLst>
          </p:cNvPr>
          <p:cNvSpPr txBox="1"/>
          <p:nvPr/>
        </p:nvSpPr>
        <p:spPr>
          <a:xfrm>
            <a:off x="8301516" y="4251501"/>
            <a:ext cx="386308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n. 51.395 dimessi/anno di cui n. 15.000 ammessi da 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80.000 accessi di 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n. 1450 interventi di Ch. Robotica (Da Vinci)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407695CC-7029-A2CC-4926-E256D6ED7FBE}"/>
              </a:ext>
            </a:extLst>
          </p:cNvPr>
          <p:cNvSpPr txBox="1"/>
          <p:nvPr/>
        </p:nvSpPr>
        <p:spPr>
          <a:xfrm>
            <a:off x="4036031" y="4251501"/>
            <a:ext cx="386308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n. 2 stabilimenti ospedalieri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n. 5500 dipendenti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230.000.000€ produzione da attività di ricovero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46B594-2BD9-1C00-794A-E34E722D26B0}"/>
              </a:ext>
            </a:extLst>
          </p:cNvPr>
          <p:cNvCxnSpPr/>
          <p:nvPr/>
        </p:nvCxnSpPr>
        <p:spPr>
          <a:xfrm>
            <a:off x="3863084" y="4387069"/>
            <a:ext cx="0" cy="23425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59DE4B-CE50-B78D-A13B-1A02841BAC8F}"/>
              </a:ext>
            </a:extLst>
          </p:cNvPr>
          <p:cNvCxnSpPr/>
          <p:nvPr/>
        </p:nvCxnSpPr>
        <p:spPr>
          <a:xfrm>
            <a:off x="7983021" y="4387069"/>
            <a:ext cx="0" cy="23425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C4ADD7D-2CC5-9938-6DE9-2CB5CF2476A6}"/>
              </a:ext>
            </a:extLst>
          </p:cNvPr>
          <p:cNvSpPr txBox="1">
            <a:spLocks/>
          </p:cNvSpPr>
          <p:nvPr/>
        </p:nvSpPr>
        <p:spPr>
          <a:xfrm>
            <a:off x="252573" y="276134"/>
            <a:ext cx="11430000" cy="705803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Azienda Ospedaliera Universitaria Pisana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340381-F69D-F5EB-D64D-A54A80D8CF9D}"/>
              </a:ext>
            </a:extLst>
          </p:cNvPr>
          <p:cNvGrpSpPr/>
          <p:nvPr/>
        </p:nvGrpSpPr>
        <p:grpSpPr>
          <a:xfrm>
            <a:off x="4054833" y="1359525"/>
            <a:ext cx="3611437" cy="2113544"/>
            <a:chOff x="4036030" y="1295320"/>
            <a:chExt cx="3863236" cy="1762789"/>
          </a:xfrm>
        </p:grpSpPr>
        <p:pic>
          <p:nvPicPr>
            <p:cNvPr id="11" name="Picture 2" descr="Rafforzata la vigilanza per l'ospedale Cisanello di Pisa | Ministero  dell'Interno">
              <a:extLst>
                <a:ext uri="{FF2B5EF4-FFF2-40B4-BE49-F238E27FC236}">
                  <a16:creationId xmlns:a16="http://schemas.microsoft.com/office/drawing/2014/main" id="{AFCE7547-FE73-F436-311B-A72CDA4A6F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0405" y="1295320"/>
              <a:ext cx="3858710" cy="1762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asellaDiTesto 12">
              <a:extLst>
                <a:ext uri="{FF2B5EF4-FFF2-40B4-BE49-F238E27FC236}">
                  <a16:creationId xmlns:a16="http://schemas.microsoft.com/office/drawing/2014/main" id="{8B186631-3874-0044-325E-F56203D75FB9}"/>
                </a:ext>
              </a:extLst>
            </p:cNvPr>
            <p:cNvSpPr txBox="1"/>
            <p:nvPr/>
          </p:nvSpPr>
          <p:spPr>
            <a:xfrm>
              <a:off x="4036030" y="2781109"/>
              <a:ext cx="3863236" cy="276999"/>
            </a:xfrm>
            <a:prstGeom prst="rect">
              <a:avLst/>
            </a:prstGeom>
            <a:solidFill>
              <a:srgbClr val="F7F7F7">
                <a:alpha val="66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>
                  <a:latin typeface="3M Circular TT Black" panose="020B0A04020101010102" pitchFamily="34" charset="0"/>
                  <a:cs typeface="3M Circular TT Black" panose="020B0A04020101010102" pitchFamily="34" charset="0"/>
                </a:rPr>
                <a:t>CISANELLO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B157B3-F7BB-F401-8550-E3C8991479EC}"/>
              </a:ext>
            </a:extLst>
          </p:cNvPr>
          <p:cNvGrpSpPr/>
          <p:nvPr/>
        </p:nvGrpSpPr>
        <p:grpSpPr>
          <a:xfrm>
            <a:off x="360587" y="1359524"/>
            <a:ext cx="3393558" cy="2113544"/>
            <a:chOff x="915248" y="1962946"/>
            <a:chExt cx="2560320" cy="1868722"/>
          </a:xfrm>
        </p:grpSpPr>
        <p:pic>
          <p:nvPicPr>
            <p:cNvPr id="14" name="Immagine 9">
              <a:extLst>
                <a:ext uri="{FF2B5EF4-FFF2-40B4-BE49-F238E27FC236}">
                  <a16:creationId xmlns:a16="http://schemas.microsoft.com/office/drawing/2014/main" id="{B6CAFBB3-F84A-B8FB-466F-220576239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7689" y="1962946"/>
              <a:ext cx="2544538" cy="1868722"/>
            </a:xfrm>
            <a:prstGeom prst="rect">
              <a:avLst/>
            </a:prstGeom>
          </p:spPr>
        </p:pic>
        <p:sp>
          <p:nvSpPr>
            <p:cNvPr id="15" name="CasellaDiTesto 12">
              <a:extLst>
                <a:ext uri="{FF2B5EF4-FFF2-40B4-BE49-F238E27FC236}">
                  <a16:creationId xmlns:a16="http://schemas.microsoft.com/office/drawing/2014/main" id="{C0611F40-763C-6AEE-1A1F-D1C9FDF3BA70}"/>
                </a:ext>
              </a:extLst>
            </p:cNvPr>
            <p:cNvSpPr txBox="1"/>
            <p:nvPr/>
          </p:nvSpPr>
          <p:spPr>
            <a:xfrm>
              <a:off x="915248" y="3550411"/>
              <a:ext cx="2560320" cy="276999"/>
            </a:xfrm>
            <a:prstGeom prst="rect">
              <a:avLst/>
            </a:prstGeom>
            <a:solidFill>
              <a:srgbClr val="F7F7F7">
                <a:alpha val="66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>
                  <a:latin typeface="3M Circular TT Black" panose="020B0A04020101010102" pitchFamily="34" charset="0"/>
                  <a:cs typeface="3M Circular TT Black" panose="020B0A04020101010102" pitchFamily="34" charset="0"/>
                </a:rPr>
                <a:t>S.CHIARA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2E1239-6427-7418-E973-FB4AC22A96F1}"/>
              </a:ext>
            </a:extLst>
          </p:cNvPr>
          <p:cNvGrpSpPr/>
          <p:nvPr/>
        </p:nvGrpSpPr>
        <p:grpSpPr>
          <a:xfrm>
            <a:off x="7858019" y="-41689"/>
            <a:ext cx="4440145" cy="4300335"/>
            <a:chOff x="85031" y="232836"/>
            <a:chExt cx="6229914" cy="6625164"/>
          </a:xfrm>
        </p:grpSpPr>
        <p:pic>
          <p:nvPicPr>
            <p:cNvPr id="17" name="Immagine 2">
              <a:extLst>
                <a:ext uri="{FF2B5EF4-FFF2-40B4-BE49-F238E27FC236}">
                  <a16:creationId xmlns:a16="http://schemas.microsoft.com/office/drawing/2014/main" id="{1228E79E-BAB3-AAD4-A9F2-A70B6A1F0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031" y="232836"/>
              <a:ext cx="6229914" cy="6625164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264B330-9983-A2BB-08B5-59F0AA7B2429}"/>
                </a:ext>
              </a:extLst>
            </p:cNvPr>
            <p:cNvSpPr/>
            <p:nvPr/>
          </p:nvSpPr>
          <p:spPr>
            <a:xfrm>
              <a:off x="1417834" y="2391567"/>
              <a:ext cx="1017141" cy="428946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it-IT" sz="2000" dirty="0"/>
            </a:p>
          </p:txBody>
        </p:sp>
      </p:grpSp>
      <p:pic>
        <p:nvPicPr>
          <p:cNvPr id="19" name="Immagine 7">
            <a:extLst>
              <a:ext uri="{FF2B5EF4-FFF2-40B4-BE49-F238E27FC236}">
                <a16:creationId xmlns:a16="http://schemas.microsoft.com/office/drawing/2014/main" id="{AD6414D7-9FA9-DEEA-516F-6B496E16A6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1245" y="86088"/>
            <a:ext cx="1175780" cy="64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61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CCE641E1-130C-F83C-8D43-CEA9C2E39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438" y="0"/>
            <a:ext cx="8207952" cy="620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5264F7E3-4946-4A36-A7DC-5F346366ABB6}"/>
              </a:ext>
            </a:extLst>
          </p:cNvPr>
          <p:cNvSpPr txBox="1"/>
          <p:nvPr/>
        </p:nvSpPr>
        <p:spPr>
          <a:xfrm rot="16200000">
            <a:off x="-2172900" y="3290500"/>
            <a:ext cx="462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Periodo: 1/12/2017-31/01/2019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F3699FD-1185-4221-A100-264F7DB111EB}"/>
              </a:ext>
            </a:extLst>
          </p:cNvPr>
          <p:cNvSpPr/>
          <p:nvPr/>
        </p:nvSpPr>
        <p:spPr>
          <a:xfrm>
            <a:off x="6713034" y="1460810"/>
            <a:ext cx="412595" cy="17841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b="1" dirty="0"/>
              <a:t>OA</a:t>
            </a:r>
          </a:p>
        </p:txBody>
      </p:sp>
    </p:spTree>
    <p:extLst>
      <p:ext uri="{BB962C8B-B14F-4D97-AF65-F5344CB8AC3E}">
        <p14:creationId xmlns:p14="http://schemas.microsoft.com/office/powerpoint/2010/main" val="214868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9300F0C-54D2-B5C3-9047-8988C44A9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362" y="73103"/>
            <a:ext cx="8031275" cy="618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F9DBD0-E6A7-957B-7174-7D361DBE1D67}"/>
              </a:ext>
            </a:extLst>
          </p:cNvPr>
          <p:cNvSpPr txBox="1"/>
          <p:nvPr/>
        </p:nvSpPr>
        <p:spPr>
          <a:xfrm rot="16200000">
            <a:off x="-2172900" y="3290500"/>
            <a:ext cx="462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Periodo: 1/12/2017-31/01/2019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0DCC90D-BA7C-4428-BAA3-8E2461059DBE}"/>
              </a:ext>
            </a:extLst>
          </p:cNvPr>
          <p:cNvSpPr/>
          <p:nvPr/>
        </p:nvSpPr>
        <p:spPr>
          <a:xfrm>
            <a:off x="5754029" y="1616927"/>
            <a:ext cx="457200" cy="2899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b="1" dirty="0"/>
              <a:t>OA</a:t>
            </a:r>
          </a:p>
        </p:txBody>
      </p:sp>
    </p:spTree>
    <p:extLst>
      <p:ext uri="{BB962C8B-B14F-4D97-AF65-F5344CB8AC3E}">
        <p14:creationId xmlns:p14="http://schemas.microsoft.com/office/powerpoint/2010/main" val="199344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1C745E6-9F4D-78CE-76D4-938A4DCF6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906" y="0"/>
            <a:ext cx="8073484" cy="622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C078B303-B3F9-454D-A333-F07DB80B8905}"/>
              </a:ext>
            </a:extLst>
          </p:cNvPr>
          <p:cNvSpPr txBox="1"/>
          <p:nvPr/>
        </p:nvSpPr>
        <p:spPr>
          <a:xfrm rot="16200000">
            <a:off x="-2172900" y="3290500"/>
            <a:ext cx="462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Periodo: 1/12/2017-31/01/2019</a:t>
            </a:r>
          </a:p>
        </p:txBody>
      </p:sp>
    </p:spTree>
    <p:extLst>
      <p:ext uri="{BB962C8B-B14F-4D97-AF65-F5344CB8AC3E}">
        <p14:creationId xmlns:p14="http://schemas.microsoft.com/office/powerpoint/2010/main" val="2828512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5CB051-D5C0-B7AD-0960-115109479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698" y="0"/>
            <a:ext cx="8009239" cy="624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FFA43B91-751F-40B9-9727-6C88EB430D46}"/>
              </a:ext>
            </a:extLst>
          </p:cNvPr>
          <p:cNvSpPr txBox="1"/>
          <p:nvPr/>
        </p:nvSpPr>
        <p:spPr>
          <a:xfrm rot="16200000">
            <a:off x="-2172900" y="3290500"/>
            <a:ext cx="462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Periodo: 1/12/2017-31/01/2019</a:t>
            </a:r>
          </a:p>
        </p:txBody>
      </p:sp>
    </p:spTree>
    <p:extLst>
      <p:ext uri="{BB962C8B-B14F-4D97-AF65-F5344CB8AC3E}">
        <p14:creationId xmlns:p14="http://schemas.microsoft.com/office/powerpoint/2010/main" val="795904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282AA429-57E0-9C05-3959-906F0E95D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82" y="0"/>
            <a:ext cx="8068836" cy="604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83828BA2-DB2C-4F63-BFF8-5A17BAA1DC37}"/>
              </a:ext>
            </a:extLst>
          </p:cNvPr>
          <p:cNvSpPr txBox="1"/>
          <p:nvPr/>
        </p:nvSpPr>
        <p:spPr>
          <a:xfrm rot="16200000">
            <a:off x="-2172900" y="3290500"/>
            <a:ext cx="462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Periodo: 1/12/2017-31/01/2019</a:t>
            </a:r>
          </a:p>
        </p:txBody>
      </p:sp>
    </p:spTree>
    <p:extLst>
      <p:ext uri="{BB962C8B-B14F-4D97-AF65-F5344CB8AC3E}">
        <p14:creationId xmlns:p14="http://schemas.microsoft.com/office/powerpoint/2010/main" val="3044539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9FAA6A3-9533-EFBC-761A-6A1052C00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360" y="1104900"/>
            <a:ext cx="534107" cy="4986342"/>
          </a:xfrm>
          <a:prstGeom prst="rect">
            <a:avLst/>
          </a:prstGeom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ACF5E991-0C0B-1222-EBA0-01F88E09F48B}"/>
              </a:ext>
            </a:extLst>
          </p:cNvPr>
          <p:cNvSpPr/>
          <p:nvPr/>
        </p:nvSpPr>
        <p:spPr>
          <a:xfrm>
            <a:off x="381000" y="1746690"/>
            <a:ext cx="1080120" cy="747833"/>
          </a:xfrm>
          <a:prstGeom prst="homePlate">
            <a:avLst>
              <a:gd name="adj" fmla="val 28868"/>
            </a:avLst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DAF7C62D-43A2-3B59-F11D-012DAEB3C391}"/>
              </a:ext>
            </a:extLst>
          </p:cNvPr>
          <p:cNvSpPr/>
          <p:nvPr/>
        </p:nvSpPr>
        <p:spPr>
          <a:xfrm>
            <a:off x="381000" y="3239354"/>
            <a:ext cx="1080120" cy="747833"/>
          </a:xfrm>
          <a:prstGeom prst="homePlate">
            <a:avLst>
              <a:gd name="adj" fmla="val 28868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F471CDB2-B35C-8BDD-359C-E378197F027B}"/>
              </a:ext>
            </a:extLst>
          </p:cNvPr>
          <p:cNvSpPr/>
          <p:nvPr/>
        </p:nvSpPr>
        <p:spPr>
          <a:xfrm>
            <a:off x="381000" y="4679363"/>
            <a:ext cx="1080120" cy="747833"/>
          </a:xfrm>
          <a:prstGeom prst="homePlate">
            <a:avLst>
              <a:gd name="adj" fmla="val 28868"/>
            </a:avLst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8" name="Title 20">
            <a:extLst>
              <a:ext uri="{FF2B5EF4-FFF2-40B4-BE49-F238E27FC236}">
                <a16:creationId xmlns:a16="http://schemas.microsoft.com/office/drawing/2014/main" id="{F288AFF4-6DEA-3D30-AF3B-5BD883A5DFE8}"/>
              </a:ext>
            </a:extLst>
          </p:cNvPr>
          <p:cNvSpPr txBox="1">
            <a:spLocks/>
          </p:cNvSpPr>
          <p:nvPr/>
        </p:nvSpPr>
        <p:spPr>
          <a:xfrm>
            <a:off x="1939289" y="1418843"/>
            <a:ext cx="9865360" cy="140352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parametri ottenibili dalla VMDG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ed in particolare il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grado di disabilità e la severità delle comorbidità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risultano i principali fattori INDIPENDENTI di rischio per reingresso in ospedale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 ciò si evidenzia la necessità di una maggiore integrazione ospedale-territorio.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Nell’insieme, questo studio conferma come la VMDG rappresenti un utile strumento clinico-assistenziale, indispensabile per ottimizzare le risorse ed impostare una terapia efficace ma soprattutto personalizzata, riducendo così il rischio di reingressi potenzialmente evitabili.</a:t>
            </a:r>
          </a:p>
        </p:txBody>
      </p:sp>
      <p:sp>
        <p:nvSpPr>
          <p:cNvPr id="9" name="Title 20">
            <a:extLst>
              <a:ext uri="{FF2B5EF4-FFF2-40B4-BE49-F238E27FC236}">
                <a16:creationId xmlns:a16="http://schemas.microsoft.com/office/drawing/2014/main" id="{8A567EDF-6104-88FA-9C5E-1E56F025E52B}"/>
              </a:ext>
            </a:extLst>
          </p:cNvPr>
          <p:cNvSpPr txBox="1">
            <a:spLocks/>
          </p:cNvSpPr>
          <p:nvPr/>
        </p:nvSpPr>
        <p:spPr>
          <a:xfrm>
            <a:off x="1945640" y="3151193"/>
            <a:ext cx="9865360" cy="932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sepsi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è risultata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l’unica patologia capace di incrementare il rischio di reingresso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indipendentemente dalla disabilità e dalla comorbidità, suggerendo la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necessità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 un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complessivo incremento del grado di appropriatezza terapeutica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con una più accurata selezione e gestione della terapia antibiotica, ed una particolare attenzione allo sviluppo di germi multi-resistenti. </a:t>
            </a:r>
          </a:p>
        </p:txBody>
      </p:sp>
      <p:sp>
        <p:nvSpPr>
          <p:cNvPr id="10" name="Title 20">
            <a:extLst>
              <a:ext uri="{FF2B5EF4-FFF2-40B4-BE49-F238E27FC236}">
                <a16:creationId xmlns:a16="http://schemas.microsoft.com/office/drawing/2014/main" id="{1D4C62F1-33B5-849E-5A50-68DFCE06FBA6}"/>
              </a:ext>
            </a:extLst>
          </p:cNvPr>
          <p:cNvSpPr txBox="1">
            <a:spLocks/>
          </p:cNvSpPr>
          <p:nvPr/>
        </p:nvSpPr>
        <p:spPr>
          <a:xfrm>
            <a:off x="1960879" y="4705523"/>
            <a:ext cx="9865360" cy="6955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durata della degenza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nel complesso nel paziente anziano ricoverato per patologia acuta è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 fattore di rischio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riammissione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 tutte le patologie ad eccezione dello scompenso cardiaco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in cui esiste una finestra ideale di trattamento (circa 5 giorni), come dimostrato in altri setting cardiologici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465E736-5B27-8FBA-D534-AB8820210F5C}"/>
              </a:ext>
            </a:extLst>
          </p:cNvPr>
          <p:cNvSpPr txBox="1">
            <a:spLocks/>
          </p:cNvSpPr>
          <p:nvPr/>
        </p:nvSpPr>
        <p:spPr>
          <a:xfrm>
            <a:off x="379412" y="381000"/>
            <a:ext cx="11425237" cy="82296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Key Takeaways</a:t>
            </a:r>
          </a:p>
          <a:p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989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1465E736-5B27-8FBA-D534-AB8820210F5C}"/>
              </a:ext>
            </a:extLst>
          </p:cNvPr>
          <p:cNvSpPr txBox="1">
            <a:spLocks/>
          </p:cNvSpPr>
          <p:nvPr/>
        </p:nvSpPr>
        <p:spPr>
          <a:xfrm rot="16200000">
            <a:off x="6479381" y="3017521"/>
            <a:ext cx="11425237" cy="82296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PUBBLICAZIONE DEI RISULTATI</a:t>
            </a:r>
          </a:p>
          <a:p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13065D4-6DC1-4A82-B1E9-17C748F06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843" y="0"/>
            <a:ext cx="7982314" cy="596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545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ain inside a lightbulb concept">
            <a:extLst>
              <a:ext uri="{FF2B5EF4-FFF2-40B4-BE49-F238E27FC236}">
                <a16:creationId xmlns:a16="http://schemas.microsoft.com/office/drawing/2014/main" id="{4BDF5B83-5BBD-3D8C-2D6E-F9E7373E34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-561084"/>
            <a:ext cx="12192000" cy="8128000"/>
          </a:xfrm>
          <a:prstGeom prst="rect">
            <a:avLst/>
          </a:prstGeom>
        </p:spPr>
      </p:pic>
      <p:sp>
        <p:nvSpPr>
          <p:cNvPr id="67586" name="Text Box 1">
            <a:extLst>
              <a:ext uri="{FF2B5EF4-FFF2-40B4-BE49-F238E27FC236}">
                <a16:creationId xmlns:a16="http://schemas.microsoft.com/office/drawing/2014/main" id="{90FBA915-EA7E-2946-E904-53D741481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6453188"/>
            <a:ext cx="3744913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Napoli, Maggio 2023</a:t>
            </a:r>
          </a:p>
        </p:txBody>
      </p:sp>
      <p:sp>
        <p:nvSpPr>
          <p:cNvPr id="67587" name="Text Box 2">
            <a:extLst>
              <a:ext uri="{FF2B5EF4-FFF2-40B4-BE49-F238E27FC236}">
                <a16:creationId xmlns:a16="http://schemas.microsoft.com/office/drawing/2014/main" id="{6D3D9781-12C4-5E6A-5D96-F3E8B9C5A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09" y="2539874"/>
            <a:ext cx="8204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15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rPr>
              <a:t>Grazie,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15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rPr>
              <a:t>Domande? </a:t>
            </a:r>
          </a:p>
        </p:txBody>
      </p:sp>
      <p:sp>
        <p:nvSpPr>
          <p:cNvPr id="67588" name="Text Box 3">
            <a:extLst>
              <a:ext uri="{FF2B5EF4-FFF2-40B4-BE49-F238E27FC236}">
                <a16:creationId xmlns:a16="http://schemas.microsoft.com/office/drawing/2014/main" id="{28CA0956-447F-E5C0-EA75-98BBFCCB2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8" y="3886200"/>
            <a:ext cx="6756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3">
            <a:extLst>
              <a:ext uri="{FF2B5EF4-FFF2-40B4-BE49-F238E27FC236}">
                <a16:creationId xmlns:a16="http://schemas.microsoft.com/office/drawing/2014/main" id="{DCB0ABFD-4654-E7E9-9000-E24E1FA8D3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15994"/>
              </p:ext>
            </p:extLst>
          </p:nvPr>
        </p:nvGraphicFramePr>
        <p:xfrm>
          <a:off x="71964" y="1216116"/>
          <a:ext cx="5694665" cy="4798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sellaDiTesto 4">
            <a:extLst>
              <a:ext uri="{FF2B5EF4-FFF2-40B4-BE49-F238E27FC236}">
                <a16:creationId xmlns:a16="http://schemas.microsoft.com/office/drawing/2014/main" id="{A38ABC6E-CD56-2A92-A099-12C7A60A4AEF}"/>
              </a:ext>
            </a:extLst>
          </p:cNvPr>
          <p:cNvSpPr txBox="1"/>
          <p:nvPr/>
        </p:nvSpPr>
        <p:spPr>
          <a:xfrm>
            <a:off x="4743502" y="3527102"/>
            <a:ext cx="16818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>
                <a:latin typeface="+mj-lt"/>
              </a:rPr>
              <a:t>DEGENZA MEDIA</a:t>
            </a:r>
          </a:p>
          <a:p>
            <a:pPr algn="ctr"/>
            <a:r>
              <a:rPr lang="it-IT" sz="1400" dirty="0">
                <a:latin typeface="+mj-lt"/>
              </a:rPr>
              <a:t>6,68 gg</a:t>
            </a:r>
          </a:p>
          <a:p>
            <a:pPr algn="ctr"/>
            <a:r>
              <a:rPr lang="it-IT" sz="1400" dirty="0">
                <a:latin typeface="+mj-lt"/>
              </a:rPr>
              <a:t>PESO MEDIO</a:t>
            </a:r>
          </a:p>
          <a:p>
            <a:pPr algn="ctr"/>
            <a:r>
              <a:rPr lang="it-IT" sz="1400" dirty="0">
                <a:latin typeface="+mj-lt"/>
              </a:rPr>
              <a:t>1,29</a:t>
            </a:r>
          </a:p>
        </p:txBody>
      </p:sp>
      <p:cxnSp>
        <p:nvCxnSpPr>
          <p:cNvPr id="4" name="Connettore 2 6">
            <a:extLst>
              <a:ext uri="{FF2B5EF4-FFF2-40B4-BE49-F238E27FC236}">
                <a16:creationId xmlns:a16="http://schemas.microsoft.com/office/drawing/2014/main" id="{0306E98F-268C-6828-C9D7-4F177C634E9C}"/>
              </a:ext>
            </a:extLst>
          </p:cNvPr>
          <p:cNvCxnSpPr>
            <a:cxnSpLocks/>
          </p:cNvCxnSpPr>
          <p:nvPr/>
        </p:nvCxnSpPr>
        <p:spPr bwMode="auto">
          <a:xfrm>
            <a:off x="4657377" y="3934729"/>
            <a:ext cx="274320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1149A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C47C45EB-9C78-E8F0-1509-3AA5D4FFF1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803592"/>
              </p:ext>
            </p:extLst>
          </p:nvPr>
        </p:nvGraphicFramePr>
        <p:xfrm>
          <a:off x="6425373" y="1203960"/>
          <a:ext cx="5766627" cy="507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1973DB01-69EB-EF00-D163-D2A49D210C65}"/>
              </a:ext>
            </a:extLst>
          </p:cNvPr>
          <p:cNvSpPr txBox="1">
            <a:spLocks/>
          </p:cNvSpPr>
          <p:nvPr/>
        </p:nvSpPr>
        <p:spPr>
          <a:xfrm>
            <a:off x="381000" y="11134"/>
            <a:ext cx="11430000" cy="705803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Attività Azienda Ospedaliera Universitaria Pisana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69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CE20928-86BD-8C1F-7A04-AFD0AE232D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643" t="-749" r="8857" b="749"/>
          <a:stretch/>
        </p:blipFill>
        <p:spPr>
          <a:xfrm>
            <a:off x="6375765" y="-73954"/>
            <a:ext cx="5816235" cy="6931953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2E8E8A9F-61DA-4453-C775-677BDDB9A80A}"/>
              </a:ext>
            </a:extLst>
          </p:cNvPr>
          <p:cNvSpPr txBox="1">
            <a:spLocks/>
          </p:cNvSpPr>
          <p:nvPr/>
        </p:nvSpPr>
        <p:spPr>
          <a:xfrm>
            <a:off x="0" y="-10274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228600">
              <a:spcAft>
                <a:spcPts val="1200"/>
              </a:spcAft>
            </a:pPr>
            <a:fld id="{CC9E6EB9-168E-4914-8CC7-2E853AFB4F1B}" type="slidenum">
              <a:rPr lang="en-US" smtClean="0"/>
              <a:pPr algn="r" defTabSz="228600">
                <a:spcAft>
                  <a:spcPts val="1200"/>
                </a:spcAft>
              </a:pPr>
              <a:t>5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0797D2-3236-89C6-81C9-43ADA818A7A7}"/>
              </a:ext>
            </a:extLst>
          </p:cNvPr>
          <p:cNvSpPr txBox="1">
            <a:spLocks/>
          </p:cNvSpPr>
          <p:nvPr/>
        </p:nvSpPr>
        <p:spPr>
          <a:xfrm>
            <a:off x="381000" y="21409"/>
            <a:ext cx="11430000" cy="70580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Definizione di ricovero ripetuto potenzialmente evitabile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85161D-9748-D519-9EDF-3CFBCA611E1F}"/>
              </a:ext>
            </a:extLst>
          </p:cNvPr>
          <p:cNvSpPr txBox="1"/>
          <p:nvPr/>
        </p:nvSpPr>
        <p:spPr>
          <a:xfrm>
            <a:off x="444137" y="1273122"/>
            <a:ext cx="5651863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Un ricovero ripetuto si considera </a:t>
            </a:r>
            <a:r>
              <a:rPr lang="it-IT" sz="2000" u="sng" dirty="0">
                <a:latin typeface="Arial" panose="020B0604020202020204" pitchFamily="34" charset="0"/>
                <a:cs typeface="Arial" panose="020B0604020202020204" pitchFamily="34" charset="0"/>
              </a:rPr>
              <a:t>clinicamente collegato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 un ricovero precedente, e potenzialmente evitabile, </a:t>
            </a:r>
            <a:r>
              <a:rPr lang="it-IT" sz="2000" u="sng" dirty="0">
                <a:latin typeface="Arial" panose="020B0604020202020204" pitchFamily="34" charset="0"/>
                <a:cs typeface="Arial" panose="020B0604020202020204" pitchFamily="34" charset="0"/>
              </a:rPr>
              <a:t>quando, ad esempio: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037C74B-5508-C825-0E6D-07E55C30AB67}"/>
              </a:ext>
            </a:extLst>
          </p:cNvPr>
          <p:cNvGrpSpPr/>
          <p:nvPr/>
        </p:nvGrpSpPr>
        <p:grpSpPr>
          <a:xfrm>
            <a:off x="274319" y="2912443"/>
            <a:ext cx="6777444" cy="542109"/>
            <a:chOff x="274320" y="2983441"/>
            <a:chExt cx="6777444" cy="542109"/>
          </a:xfrm>
        </p:grpSpPr>
        <p:pic>
          <p:nvPicPr>
            <p:cNvPr id="9" name="Graphic 8" descr="Badge 1 with solid fill">
              <a:extLst>
                <a:ext uri="{FF2B5EF4-FFF2-40B4-BE49-F238E27FC236}">
                  <a16:creationId xmlns:a16="http://schemas.microsoft.com/office/drawing/2014/main" id="{6AF24A70-5CB4-C233-FF50-BB18D16A6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4320" y="2983441"/>
              <a:ext cx="542109" cy="54210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0D2CD4-1969-3173-920E-C3BCC0E01C27}"/>
                </a:ext>
              </a:extLst>
            </p:cNvPr>
            <p:cNvSpPr txBox="1"/>
            <p:nvPr/>
          </p:nvSpPr>
          <p:spPr>
            <a:xfrm>
              <a:off x="816428" y="3085218"/>
              <a:ext cx="623533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NON ADEGUATA offerta di cure durante il primo ricovero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512A6B-7BD3-3A31-3018-7D347ECA6270}"/>
              </a:ext>
            </a:extLst>
          </p:cNvPr>
          <p:cNvGrpSpPr/>
          <p:nvPr/>
        </p:nvGrpSpPr>
        <p:grpSpPr>
          <a:xfrm>
            <a:off x="274319" y="3549685"/>
            <a:ext cx="6777444" cy="542109"/>
            <a:chOff x="274320" y="3603504"/>
            <a:chExt cx="6777444" cy="542109"/>
          </a:xfrm>
        </p:grpSpPr>
        <p:pic>
          <p:nvPicPr>
            <p:cNvPr id="12" name="Graphic 11" descr="Badge with solid fill">
              <a:extLst>
                <a:ext uri="{FF2B5EF4-FFF2-40B4-BE49-F238E27FC236}">
                  <a16:creationId xmlns:a16="http://schemas.microsoft.com/office/drawing/2014/main" id="{CD237660-F3E0-CE98-9B86-F0E79C044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74320" y="3603504"/>
              <a:ext cx="542109" cy="54210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153DAB-1E67-A5EF-B92F-947A2F7325D2}"/>
                </a:ext>
              </a:extLst>
            </p:cNvPr>
            <p:cNvSpPr txBox="1"/>
            <p:nvPr/>
          </p:nvSpPr>
          <p:spPr>
            <a:xfrm>
              <a:off x="816428" y="3705281"/>
              <a:ext cx="623533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NON ADEGUATO programma di dimissione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D1ADB3-607F-50C7-A36A-EF5A50610B5A}"/>
              </a:ext>
            </a:extLst>
          </p:cNvPr>
          <p:cNvGrpSpPr/>
          <p:nvPr/>
        </p:nvGrpSpPr>
        <p:grpSpPr>
          <a:xfrm>
            <a:off x="274319" y="4193466"/>
            <a:ext cx="6777445" cy="542109"/>
            <a:chOff x="274319" y="4177613"/>
            <a:chExt cx="6777445" cy="542109"/>
          </a:xfrm>
        </p:grpSpPr>
        <p:pic>
          <p:nvPicPr>
            <p:cNvPr id="15" name="Graphic 14" descr="Badge 3 with solid fill">
              <a:extLst>
                <a:ext uri="{FF2B5EF4-FFF2-40B4-BE49-F238E27FC236}">
                  <a16:creationId xmlns:a16="http://schemas.microsoft.com/office/drawing/2014/main" id="{C0F88B96-2427-CCE2-D8A4-18681D40A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74319" y="4177613"/>
              <a:ext cx="542109" cy="54210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DBF0A3-7538-DF02-EC75-4A18D51D516B}"/>
                </a:ext>
              </a:extLst>
            </p:cNvPr>
            <p:cNvSpPr txBox="1"/>
            <p:nvPr/>
          </p:nvSpPr>
          <p:spPr>
            <a:xfrm>
              <a:off x="816428" y="4279390"/>
              <a:ext cx="623533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NON ADEGUATO controllo post dimissione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48C92D-6598-AAD4-DD5E-4C134DC6DBDB}"/>
              </a:ext>
            </a:extLst>
          </p:cNvPr>
          <p:cNvGrpSpPr/>
          <p:nvPr/>
        </p:nvGrpSpPr>
        <p:grpSpPr>
          <a:xfrm>
            <a:off x="274319" y="4834425"/>
            <a:ext cx="6101445" cy="584775"/>
            <a:chOff x="274319" y="4844699"/>
            <a:chExt cx="6101445" cy="584775"/>
          </a:xfrm>
        </p:grpSpPr>
        <p:pic>
          <p:nvPicPr>
            <p:cNvPr id="18" name="Graphic 17" descr="Badge 4 with solid fill">
              <a:extLst>
                <a:ext uri="{FF2B5EF4-FFF2-40B4-BE49-F238E27FC236}">
                  <a16:creationId xmlns:a16="http://schemas.microsoft.com/office/drawing/2014/main" id="{8F8D04D0-9748-794C-96ED-022AB7170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74319" y="4866032"/>
              <a:ext cx="542109" cy="54210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0243AB4-FFFC-72FC-9D39-844A635361C3}"/>
                </a:ext>
              </a:extLst>
            </p:cNvPr>
            <p:cNvSpPr txBox="1"/>
            <p:nvPr/>
          </p:nvSpPr>
          <p:spPr>
            <a:xfrm>
              <a:off x="816428" y="4844699"/>
              <a:ext cx="555933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COORDINAMENTO INEFFICACE/INEFFICIENTE tra servizi ospedalieri e territoriali</a:t>
              </a:r>
            </a:p>
          </p:txBody>
        </p:sp>
      </p:grpSp>
      <p:sp>
        <p:nvSpPr>
          <p:cNvPr id="21" name="Rectangle 24">
            <a:extLst>
              <a:ext uri="{FF2B5EF4-FFF2-40B4-BE49-F238E27FC236}">
                <a16:creationId xmlns:a16="http://schemas.microsoft.com/office/drawing/2014/main" id="{4F986B80-C33A-E2B6-74B7-01A6EA794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156" y="6643196"/>
            <a:ext cx="233237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chemeClr val="bg1"/>
                </a:solidFill>
                <a:cs typeface="Arial" panose="020B0604020202020204" pitchFamily="34" charset="0"/>
              </a:rPr>
              <a:t>Fonte: 3M Health Information </a:t>
            </a:r>
            <a:r>
              <a:rPr lang="it-IT" altLang="it-IT" sz="1000" b="1" dirty="0">
                <a:solidFill>
                  <a:schemeClr val="tx1"/>
                </a:solidFill>
                <a:cs typeface="Arial" panose="020B0604020202020204" pitchFamily="34" charset="0"/>
              </a:rPr>
              <a:t>Systems</a:t>
            </a: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C4165F29-BFBE-4387-BE6E-0E33EE46D8E2}"/>
              </a:ext>
            </a:extLst>
          </p:cNvPr>
          <p:cNvSpPr txBox="1"/>
          <p:nvPr/>
        </p:nvSpPr>
        <p:spPr>
          <a:xfrm>
            <a:off x="816427" y="5639782"/>
            <a:ext cx="55593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ALTRE CAUSE specifiche 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F3037DE7-30CB-45B4-832A-D29C9847D053}"/>
              </a:ext>
            </a:extLst>
          </p:cNvPr>
          <p:cNvSpPr/>
          <p:nvPr/>
        </p:nvSpPr>
        <p:spPr>
          <a:xfrm>
            <a:off x="329373" y="5584878"/>
            <a:ext cx="432000" cy="432000"/>
          </a:xfrm>
          <a:prstGeom prst="ellipse">
            <a:avLst/>
          </a:prstGeom>
          <a:solidFill>
            <a:srgbClr val="62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95935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33136ACD-A194-89DD-8C7F-9A72874434D2}"/>
              </a:ext>
            </a:extLst>
          </p:cNvPr>
          <p:cNvSpPr txBox="1">
            <a:spLocks/>
          </p:cNvSpPr>
          <p:nvPr/>
        </p:nvSpPr>
        <p:spPr>
          <a:xfrm>
            <a:off x="379412" y="21409"/>
            <a:ext cx="11425237" cy="82296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logica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3M PPR in 3 Fasi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B1F1FC-9D09-2304-9C0A-AEF7AE762DFA}"/>
              </a:ext>
            </a:extLst>
          </p:cNvPr>
          <p:cNvGrpSpPr/>
          <p:nvPr/>
        </p:nvGrpSpPr>
        <p:grpSpPr>
          <a:xfrm>
            <a:off x="385762" y="1202869"/>
            <a:ext cx="11425237" cy="5378683"/>
            <a:chOff x="339360" y="1772930"/>
            <a:chExt cx="11471640" cy="4318312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BE879BB-0ED4-6486-4848-A8F5B96CA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9360" y="1772930"/>
              <a:ext cx="534107" cy="4318312"/>
            </a:xfrm>
            <a:prstGeom prst="rect">
              <a:avLst/>
            </a:prstGeom>
          </p:spPr>
        </p:pic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A033A79A-8B9F-075D-2742-9988D66416DD}"/>
                </a:ext>
              </a:extLst>
            </p:cNvPr>
            <p:cNvSpPr/>
            <p:nvPr/>
          </p:nvSpPr>
          <p:spPr>
            <a:xfrm>
              <a:off x="381000" y="2299140"/>
              <a:ext cx="1080120" cy="747833"/>
            </a:xfrm>
            <a:prstGeom prst="homePlate">
              <a:avLst>
                <a:gd name="adj" fmla="val 28868"/>
              </a:avLst>
            </a:prstGeom>
            <a:solidFill>
              <a:srgbClr val="00206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EB793B5D-26A8-3CB4-D27E-82565E83F9C8}"/>
                </a:ext>
              </a:extLst>
            </p:cNvPr>
            <p:cNvSpPr/>
            <p:nvPr/>
          </p:nvSpPr>
          <p:spPr>
            <a:xfrm>
              <a:off x="381000" y="3489251"/>
              <a:ext cx="1080120" cy="747833"/>
            </a:xfrm>
            <a:prstGeom prst="homePlate">
              <a:avLst>
                <a:gd name="adj" fmla="val 28868"/>
              </a:avLst>
            </a:prstGeom>
            <a:solidFill>
              <a:srgbClr val="0070C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000D4004-9FDC-F05F-1D13-3B77B1B0B80F}"/>
                </a:ext>
              </a:extLst>
            </p:cNvPr>
            <p:cNvSpPr/>
            <p:nvPr/>
          </p:nvSpPr>
          <p:spPr>
            <a:xfrm>
              <a:off x="381000" y="4679363"/>
              <a:ext cx="1080120" cy="747833"/>
            </a:xfrm>
            <a:prstGeom prst="homePlate">
              <a:avLst>
                <a:gd name="adj" fmla="val 28868"/>
              </a:avLst>
            </a:prstGeom>
            <a:solidFill>
              <a:srgbClr val="00B0F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18" name="Title 20">
              <a:extLst>
                <a:ext uri="{FF2B5EF4-FFF2-40B4-BE49-F238E27FC236}">
                  <a16:creationId xmlns:a16="http://schemas.microsoft.com/office/drawing/2014/main" id="{FFEE8FEE-C344-16E6-4689-58314EAB6FF9}"/>
                </a:ext>
              </a:extLst>
            </p:cNvPr>
            <p:cNvSpPr txBox="1">
              <a:spLocks/>
            </p:cNvSpPr>
            <p:nvPr/>
          </p:nvSpPr>
          <p:spPr>
            <a:xfrm>
              <a:off x="1945640" y="2456565"/>
              <a:ext cx="9865360" cy="449672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Individuazione dei ricoveri eleggibili o a rischio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Fase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I</a:t>
              </a:r>
            </a:p>
          </p:txBody>
        </p:sp>
        <p:sp>
          <p:nvSpPr>
            <p:cNvPr id="19" name="Title 20">
              <a:extLst>
                <a:ext uri="{FF2B5EF4-FFF2-40B4-BE49-F238E27FC236}">
                  <a16:creationId xmlns:a16="http://schemas.microsoft.com/office/drawing/2014/main" id="{728A4366-0E85-9873-6328-CDE004553265}"/>
                </a:ext>
              </a:extLst>
            </p:cNvPr>
            <p:cNvSpPr txBox="1">
              <a:spLocks/>
            </p:cNvSpPr>
            <p:nvPr/>
          </p:nvSpPr>
          <p:spPr>
            <a:xfrm>
              <a:off x="1945640" y="3642504"/>
              <a:ext cx="9865360" cy="449672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Classificazione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preliminare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dei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ricoveri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Fase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II</a:t>
              </a:r>
            </a:p>
          </p:txBody>
        </p:sp>
        <p:sp>
          <p:nvSpPr>
            <p:cNvPr id="20" name="Title 20">
              <a:extLst>
                <a:ext uri="{FF2B5EF4-FFF2-40B4-BE49-F238E27FC236}">
                  <a16:creationId xmlns:a16="http://schemas.microsoft.com/office/drawing/2014/main" id="{0075C079-4BE8-2D14-0AFF-C6AF9E3A5948}"/>
                </a:ext>
              </a:extLst>
            </p:cNvPr>
            <p:cNvSpPr txBox="1">
              <a:spLocks/>
            </p:cNvSpPr>
            <p:nvPr/>
          </p:nvSpPr>
          <p:spPr>
            <a:xfrm>
              <a:off x="1945640" y="4828442"/>
              <a:ext cx="9865360" cy="449672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Calcolo dei tassi PPR e  Classificazione finale dei ricoveri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Fase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III</a:t>
              </a:r>
            </a:p>
          </p:txBody>
        </p:sp>
      </p:grpSp>
      <p:sp>
        <p:nvSpPr>
          <p:cNvPr id="23" name="Rectangle 24">
            <a:extLst>
              <a:ext uri="{FF2B5EF4-FFF2-40B4-BE49-F238E27FC236}">
                <a16:creationId xmlns:a16="http://schemas.microsoft.com/office/drawing/2014/main" id="{F4D31785-8422-C22C-1C47-10F7CF6E1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156" y="6643196"/>
            <a:ext cx="233237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1000" b="1" dirty="0">
                <a:solidFill>
                  <a:schemeClr val="bg1"/>
                </a:solidFill>
                <a:cs typeface="Arial" panose="020B0604020202020204" pitchFamily="34" charset="0"/>
              </a:rPr>
              <a:t>Fonte: 3M Health Information Systems</a:t>
            </a:r>
          </a:p>
        </p:txBody>
      </p:sp>
    </p:spTree>
    <p:extLst>
      <p:ext uri="{BB962C8B-B14F-4D97-AF65-F5344CB8AC3E}">
        <p14:creationId xmlns:p14="http://schemas.microsoft.com/office/powerpoint/2010/main" val="3833702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48CDA-C59B-495F-9F87-219AE46A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ADB9-D60B-0F6B-AC1C-89A9EB8757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CC9E6EB9-168E-4914-8CC7-2E853AFB4F1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D57EBE-85E0-45A7-6A8D-FE26A00A43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D01356-EC70-F983-9CBB-63B5306B58D0}"/>
              </a:ext>
            </a:extLst>
          </p:cNvPr>
          <p:cNvGrpSpPr/>
          <p:nvPr/>
        </p:nvGrpSpPr>
        <p:grpSpPr>
          <a:xfrm>
            <a:off x="427234" y="2671091"/>
            <a:ext cx="20619982" cy="1837409"/>
            <a:chOff x="427234" y="1858291"/>
            <a:chExt cx="20619982" cy="1837409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1AC04EF1-B1BD-B882-C7E8-69F663CC4A16}"/>
                </a:ext>
              </a:extLst>
            </p:cNvPr>
            <p:cNvSpPr/>
            <p:nvPr/>
          </p:nvSpPr>
          <p:spPr>
            <a:xfrm>
              <a:off x="427234" y="1858291"/>
              <a:ext cx="2023866" cy="1837409"/>
            </a:xfrm>
            <a:prstGeom prst="homePlate">
              <a:avLst>
                <a:gd name="adj" fmla="val 28868"/>
              </a:avLst>
            </a:prstGeom>
            <a:solidFill>
              <a:srgbClr val="00206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5" name="Title 20">
              <a:extLst>
                <a:ext uri="{FF2B5EF4-FFF2-40B4-BE49-F238E27FC236}">
                  <a16:creationId xmlns:a16="http://schemas.microsoft.com/office/drawing/2014/main" id="{52408E67-EB40-3B6B-5ED8-5457C2E8351D}"/>
                </a:ext>
              </a:extLst>
            </p:cNvPr>
            <p:cNvSpPr txBox="1">
              <a:spLocks/>
            </p:cNvSpPr>
            <p:nvPr/>
          </p:nvSpPr>
          <p:spPr>
            <a:xfrm>
              <a:off x="2562081" y="2056477"/>
              <a:ext cx="18485135" cy="1441036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Individuazione dei ricoveri </a:t>
              </a:r>
              <a:br>
                <a:rPr kumimoji="0" lang="it-IT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it-IT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eleggibili o a rischio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1098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56D84B5-4E5D-CE26-B3CB-DFF8B2E36717}"/>
              </a:ext>
            </a:extLst>
          </p:cNvPr>
          <p:cNvSpPr txBox="1">
            <a:spLocks/>
          </p:cNvSpPr>
          <p:nvPr/>
        </p:nvSpPr>
        <p:spPr>
          <a:xfrm>
            <a:off x="374521" y="609799"/>
            <a:ext cx="11425237" cy="82296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br>
              <a:rPr lang="it-IT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1D208B12-C298-CA53-A899-CB0948F61720}"/>
              </a:ext>
            </a:extLst>
          </p:cNvPr>
          <p:cNvSpPr/>
          <p:nvPr/>
        </p:nvSpPr>
        <p:spPr>
          <a:xfrm>
            <a:off x="0" y="0"/>
            <a:ext cx="829340" cy="646867"/>
          </a:xfrm>
          <a:prstGeom prst="homePlate">
            <a:avLst>
              <a:gd name="adj" fmla="val 28868"/>
            </a:avLst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D0F0641-3654-4DFA-D905-A34A12A202D4}"/>
              </a:ext>
            </a:extLst>
          </p:cNvPr>
          <p:cNvSpPr txBox="1">
            <a:spLocks/>
          </p:cNvSpPr>
          <p:nvPr/>
        </p:nvSpPr>
        <p:spPr>
          <a:xfrm>
            <a:off x="374520" y="-106580"/>
            <a:ext cx="11425237" cy="82296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Ricoveri eleggibili o a rischio</a:t>
            </a: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B7CE0AB4-287A-414F-841B-0498A137EC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1338975"/>
              </p:ext>
            </p:extLst>
          </p:nvPr>
        </p:nvGraphicFramePr>
        <p:xfrm>
          <a:off x="1074916" y="684529"/>
          <a:ext cx="1027702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6133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48CDA-C59B-495F-9F87-219AE46A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FADB9-D60B-0F6B-AC1C-89A9EB8757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CC9E6EB9-168E-4914-8CC7-2E853AFB4F1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D57EBE-85E0-45A7-6A8D-FE26A00A43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D01356-EC70-F983-9CBB-63B5306B58D0}"/>
              </a:ext>
            </a:extLst>
          </p:cNvPr>
          <p:cNvGrpSpPr/>
          <p:nvPr/>
        </p:nvGrpSpPr>
        <p:grpSpPr>
          <a:xfrm>
            <a:off x="427234" y="2671091"/>
            <a:ext cx="20619982" cy="1837409"/>
            <a:chOff x="427234" y="1858291"/>
            <a:chExt cx="20619982" cy="1837409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1AC04EF1-B1BD-B882-C7E8-69F663CC4A16}"/>
                </a:ext>
              </a:extLst>
            </p:cNvPr>
            <p:cNvSpPr/>
            <p:nvPr/>
          </p:nvSpPr>
          <p:spPr>
            <a:xfrm>
              <a:off x="427234" y="1858291"/>
              <a:ext cx="2023866" cy="1837409"/>
            </a:xfrm>
            <a:prstGeom prst="homePlate">
              <a:avLst>
                <a:gd name="adj" fmla="val 28868"/>
              </a:avLst>
            </a:prstGeom>
            <a:solidFill>
              <a:srgbClr val="0070C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5" name="Title 20">
              <a:extLst>
                <a:ext uri="{FF2B5EF4-FFF2-40B4-BE49-F238E27FC236}">
                  <a16:creationId xmlns:a16="http://schemas.microsoft.com/office/drawing/2014/main" id="{52408E67-EB40-3B6B-5ED8-5457C2E8351D}"/>
                </a:ext>
              </a:extLst>
            </p:cNvPr>
            <p:cNvSpPr txBox="1">
              <a:spLocks/>
            </p:cNvSpPr>
            <p:nvPr/>
          </p:nvSpPr>
          <p:spPr>
            <a:xfrm>
              <a:off x="2562081" y="2056477"/>
              <a:ext cx="18485135" cy="1441036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Classificazione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preliminare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ricoveri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63417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50209_3M_PPTTemplate_v7">
  <a:themeElements>
    <a:clrScheme name="TRIFECTA 16 Orng_LtOrng_LtGrn-A">
      <a:dk1>
        <a:sysClr val="windowText" lastClr="000000"/>
      </a:dk1>
      <a:lt1>
        <a:srgbClr val="FFFFFF"/>
      </a:lt1>
      <a:dk2>
        <a:srgbClr val="A8A8A8"/>
      </a:dk2>
      <a:lt2>
        <a:srgbClr val="595959"/>
      </a:lt2>
      <a:accent1>
        <a:srgbClr val="F5821E"/>
      </a:accent1>
      <a:accent2>
        <a:srgbClr val="FAAA19"/>
      </a:accent2>
      <a:accent3>
        <a:srgbClr val="AAE600"/>
      </a:accent3>
      <a:accent4>
        <a:srgbClr val="557300"/>
      </a:accent4>
      <a:accent5>
        <a:srgbClr val="D2D2D2"/>
      </a:accent5>
      <a:accent6>
        <a:srgbClr val="FF0000"/>
      </a:accent6>
      <a:hlink>
        <a:srgbClr val="0563C1"/>
      </a:hlink>
      <a:folHlink>
        <a:srgbClr val="1E4E79"/>
      </a:folHlink>
    </a:clrScheme>
    <a:fontScheme name="3M Fonts TTF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lIns="180000" tIns="180000" rIns="180000" bIns="180000" rtlCol="0" anchor="t"/>
      <a:lstStyle>
        <a:defPPr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B855991-E11B-4FE6-99AC-122B2F4BC96D}" vid="{8ADE108D-080C-49EF-B933-64D7F307B799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F3B60765A1074CB5BECE3A6C02058A" ma:contentTypeVersion="4" ma:contentTypeDescription="Create a new document." ma:contentTypeScope="" ma:versionID="6b819a93ebbd172f7d206df9a53c89a0">
  <xsd:schema xmlns:xsd="http://www.w3.org/2001/XMLSchema" xmlns:xs="http://www.w3.org/2001/XMLSchema" xmlns:p="http://schemas.microsoft.com/office/2006/metadata/properties" xmlns:ns2="0e14db3a-36b7-4d1f-be1d-8ab558b0be4c" targetNamespace="http://schemas.microsoft.com/office/2006/metadata/properties" ma:root="true" ma:fieldsID="7ae423ff88a17aad79623e4436203d98" ns2:_="">
    <xsd:import namespace="0e14db3a-36b7-4d1f-be1d-8ab558b0be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14db3a-36b7-4d1f-be1d-8ab558b0be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750336-CE1E-4DFA-8C90-F5345F342EEC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0e14db3a-36b7-4d1f-be1d-8ab558b0be4c"/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2BB5CB8-3058-47CC-A22E-0462F6CABF75}">
  <ds:schemaRefs>
    <ds:schemaRef ds:uri="0e14db3a-36b7-4d1f-be1d-8ab558b0be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D3A5377-B243-4F2D-902D-E2C9374CCD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7315</TotalTime>
  <Words>1889</Words>
  <Application>Microsoft Office PowerPoint</Application>
  <PresentationFormat>Widescreen</PresentationFormat>
  <Paragraphs>422</Paragraphs>
  <Slides>37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3M Circular TT Black</vt:lpstr>
      <vt:lpstr>3M Circular TT Bold</vt:lpstr>
      <vt:lpstr>3M Circular TT Book</vt:lpstr>
      <vt:lpstr>Arial</vt:lpstr>
      <vt:lpstr>Calibri</vt:lpstr>
      <vt:lpstr>Calibri Light</vt:lpstr>
      <vt:lpstr>Graphik Black</vt:lpstr>
      <vt:lpstr>Graphik Regular</vt:lpstr>
      <vt:lpstr>Times New Roman</vt:lpstr>
      <vt:lpstr>Trebuchet MS</vt:lpstr>
      <vt:lpstr>Ubuntu</vt:lpstr>
      <vt:lpstr>Wingdings</vt:lpstr>
      <vt:lpstr>Tema di Office</vt:lpstr>
      <vt:lpstr>150209_3M_PPTTemplate_v7</vt:lpstr>
      <vt:lpstr>Ricoveri ripetuti potenzialmente evitabili: PPR  Potentially Preventable Readmissions  Michele Cristofano Azienda Ospedaliero Universitaria Pisana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noema congressi</dc:creator>
  <cp:lastModifiedBy>Dora Nicolazzo</cp:lastModifiedBy>
  <cp:revision>41</cp:revision>
  <dcterms:created xsi:type="dcterms:W3CDTF">2020-10-26T08:56:38Z</dcterms:created>
  <dcterms:modified xsi:type="dcterms:W3CDTF">2023-05-12T13:35:21Z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0x010100ADF3B60765A1074CB5BECE3A6C02058A</vt:lpwstr>
  </property>
</Properties>
</file>