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png" ContentType="image/png"/>
  <Override PartName="/ppt/media/image4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BFADB73-5E3A-4190-BF02-39858AA941F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BA98081-E092-43F5-AA68-70B692BB54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D42A8BB-C722-4BED-B28B-B122E4EC0EC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C543F8-2321-4988-8CCF-21DAB8B893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365235-DF4A-41B9-ACCA-256AD01F3D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33520" y="1371600"/>
            <a:ext cx="7851240" cy="84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2A4B854-C15A-4CE2-BDE2-3BACA371CB1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E8EFE2-77B8-4925-9969-87AF3691D3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DEB1A0-0182-4EFB-9D1F-3F6C463AD63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18044B3-6C01-4842-8A8B-BD5536EC02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4738CC1-6776-490C-B0AF-5D1489EF3E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0E0B1A-EEAD-456A-A282-2014EE17E08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2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F1721E6-E0EC-47E0-A105-22B492C6574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4aa2d6"/>
            </a:gs>
            <a:gs pos="100000">
              <a:srgbClr val="002b36"/>
            </a:gs>
          </a:gsLst>
          <a:path path="circle">
            <a:fillToRect l="50000" t="55000" r="50000" b="4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Figura a mano libera 6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" name="Figura a mano libera 7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ffffff"/>
              </a:solidFill>
              <a:latin typeface="Constantia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" name="Figura a mano libera 11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onstantia"/>
              </a:endParaRPr>
            </a:p>
          </p:txBody>
        </p:sp>
        <p:sp>
          <p:nvSpPr>
            <p:cNvPr id="4" name="Figura a mano libera 12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rgbClr val="ffffff"/>
                </a:solidFill>
                <a:latin typeface="Constantia"/>
              </a:endParaRPr>
            </a:p>
          </p:txBody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18360" tIns="0" bIns="0" anchor="b">
            <a:normAutofit/>
          </a:bodyPr>
          <a:p>
            <a:pPr indent="0" algn="r">
              <a:lnSpc>
                <a:spcPct val="100000"/>
              </a:lnSpc>
              <a:buNone/>
            </a:pPr>
            <a:r>
              <a:rPr b="1" lang="it-IT" sz="5600" spc="-1" strike="noStrike">
                <a:solidFill>
                  <a:srgbClr val="50e0ea"/>
                </a:solidFill>
                <a:latin typeface="Calibri"/>
              </a:rPr>
              <a:t>Fare clic per modificare lo stile del titolo</a:t>
            </a:r>
            <a:endParaRPr b="0" lang="it-IT" sz="5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lnSpc>
                <a:spcPct val="100000"/>
              </a:lnSpc>
              <a:buNone/>
              <a:defRPr b="0" lang="it-IT" sz="1200" spc="-1" strike="noStrike">
                <a:solidFill>
                  <a:srgbClr val="d1eaed"/>
                </a:solidFill>
                <a:latin typeface="Constantia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d1eaed"/>
                </a:solidFill>
                <a:latin typeface="Constantia"/>
              </a:rPr>
              <a:t>&lt;data/ora&gt;</a:t>
            </a:r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ctr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3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it-IT" sz="1200" spc="-1" strike="noStrike">
                <a:solidFill>
                  <a:srgbClr val="d1eaed"/>
                </a:solidFill>
                <a:latin typeface="Constanti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22670F4-B74C-4B43-A3EB-AD3E1CAA4E1B}" type="slidenum">
              <a:rPr b="0" lang="it-IT" sz="1200" spc="-1" strike="noStrike">
                <a:solidFill>
                  <a:srgbClr val="d1eaed"/>
                </a:solidFill>
                <a:latin typeface="Constantia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 w="0">
            <a:noFill/>
          </a:ln>
        </p:spPr>
        <p:txBody>
          <a:bodyPr lIns="0" rIns="18360" tIns="0" bIns="0" anchor="b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1" lang="it-IT" sz="5600" spc="-1" strike="noStrike">
                <a:solidFill>
                  <a:srgbClr val="50e0ea"/>
                </a:solidFill>
                <a:latin typeface="Calibri"/>
              </a:rPr>
              <a:t>                     </a:t>
            </a:r>
            <a:endParaRPr b="0" lang="it-IT" sz="5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679640" y="1714320"/>
            <a:ext cx="4464000" cy="3357360"/>
          </a:xfrm>
          <a:prstGeom prst="rect">
            <a:avLst/>
          </a:prstGeom>
          <a:noFill/>
          <a:ln w="0">
            <a:noFill/>
          </a:ln>
        </p:spPr>
        <p:txBody>
          <a:bodyPr lIns="0" rIns="18360" tIns="45000" bIns="45000" anchor="t">
            <a:normAutofit fontScale="87000"/>
          </a:bodyPr>
          <a:p>
            <a:pPr indent="0" algn="ctr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r>
              <a:rPr b="1" lang="it-IT" sz="2100" spc="-1" strike="noStrike">
                <a:solidFill>
                  <a:srgbClr val="ffffff"/>
                </a:solidFill>
                <a:latin typeface="Garamond"/>
              </a:rPr>
              <a:t>23 NOVEMBRE 2025  ORE 8:00-12:00 </a:t>
            </a: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r>
              <a:rPr b="1" i="1" lang="it-IT" sz="2100" spc="-1" strike="noStrike">
                <a:solidFill>
                  <a:srgbClr val="ffffff"/>
                </a:solidFill>
                <a:latin typeface="Garamond"/>
              </a:rPr>
              <a:t>“</a:t>
            </a:r>
            <a:r>
              <a:rPr b="1" i="1" lang="it-IT" sz="2100" spc="-1" strike="noStrike">
                <a:solidFill>
                  <a:srgbClr val="ffffff"/>
                </a:solidFill>
                <a:latin typeface="Garamond"/>
              </a:rPr>
              <a:t>MOTOKACIOCLUB PISA:</a:t>
            </a: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r>
              <a:rPr b="1" i="1" lang="it-IT" sz="2100" spc="-1" strike="noStrike">
                <a:solidFill>
                  <a:srgbClr val="ffffff"/>
                </a:solidFill>
                <a:latin typeface="Garamond"/>
              </a:rPr>
              <a:t>IN CORSA PER DONARE”</a:t>
            </a: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r>
              <a:rPr b="1" lang="it-IT" sz="2100" spc="-1" strike="noStrike">
                <a:solidFill>
                  <a:srgbClr val="ffffff"/>
                </a:solidFill>
                <a:latin typeface="Garamond"/>
              </a:rPr>
              <a:t>PRESSO IL CENTRO TRASFUSIONALE  PRESIDIO CISANELLO</a:t>
            </a: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420"/>
              </a:spcBef>
              <a:buNone/>
              <a:tabLst>
                <a:tab algn="l" pos="0"/>
              </a:tabLst>
            </a:pPr>
            <a:endParaRPr b="0" lang="it-IT" sz="2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Immagine 4" descr=""/>
          <p:cNvPicPr/>
          <p:nvPr/>
        </p:nvPicPr>
        <p:blipFill>
          <a:blip r:embed="rId1">
            <a:alphaModFix amt="0"/>
          </a:blip>
          <a:stretch/>
        </p:blipFill>
        <p:spPr>
          <a:xfrm>
            <a:off x="142920" y="428760"/>
            <a:ext cx="1511640" cy="503640"/>
          </a:xfrm>
          <a:prstGeom prst="rect">
            <a:avLst/>
          </a:prstGeom>
          <a:ln w="9525">
            <a:noFill/>
          </a:ln>
        </p:spPr>
      </p:pic>
      <p:sp>
        <p:nvSpPr>
          <p:cNvPr id="48" name="CasellaDiTesto 5"/>
          <p:cNvSpPr/>
          <p:nvPr/>
        </p:nvSpPr>
        <p:spPr>
          <a:xfrm>
            <a:off x="1403640" y="116640"/>
            <a:ext cx="655236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it-IT" sz="2800" spc="-1" strike="noStrike">
                <a:solidFill>
                  <a:srgbClr val="ffffff"/>
                </a:solidFill>
                <a:latin typeface="Garamond"/>
              </a:rPr>
              <a:t> </a:t>
            </a:r>
            <a:r>
              <a:rPr b="1" lang="it-IT" sz="2800" spc="-1" strike="noStrike">
                <a:solidFill>
                  <a:srgbClr val="ffffff"/>
                </a:solidFill>
                <a:latin typeface="Garamond"/>
              </a:rPr>
              <a:t>Azienda Ospedaliero Universitaria Pisana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Immagine 6" descr=""/>
          <p:cNvPicPr/>
          <p:nvPr/>
        </p:nvPicPr>
        <p:blipFill>
          <a:blip r:embed="rId2">
            <a:alphaModFix amt="0"/>
          </a:blip>
          <a:stretch/>
        </p:blipFill>
        <p:spPr>
          <a:xfrm>
            <a:off x="8001000" y="428760"/>
            <a:ext cx="1007640" cy="503640"/>
          </a:xfrm>
          <a:prstGeom prst="rect">
            <a:avLst/>
          </a:prstGeom>
          <a:ln w="9525">
            <a:noFill/>
          </a:ln>
        </p:spPr>
      </p:pic>
      <p:sp>
        <p:nvSpPr>
          <p:cNvPr id="50" name="CasellaDiTesto 7"/>
          <p:cNvSpPr/>
          <p:nvPr/>
        </p:nvSpPr>
        <p:spPr>
          <a:xfrm>
            <a:off x="1475640" y="620640"/>
            <a:ext cx="65523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i="1" lang="it-IT" sz="1800" spc="-1" strike="noStrike">
                <a:solidFill>
                  <a:srgbClr val="ffffff"/>
                </a:solidFill>
                <a:latin typeface="Garamond"/>
              </a:rPr>
              <a:t>U.O. Medicina Trasfusionale e Biologia dei Trapianti          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it-IT" sz="1800" spc="-1" strike="noStrike">
                <a:solidFill>
                  <a:srgbClr val="ffffff"/>
                </a:solidFill>
                <a:latin typeface="Garamond"/>
              </a:rPr>
              <a:t>Direttore Dr Alessandro Mazzoni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AutoShape 2"/>
          <p:cNvSpPr/>
          <p:nvPr/>
        </p:nvSpPr>
        <p:spPr>
          <a:xfrm>
            <a:off x="155520" y="-4365720"/>
            <a:ext cx="9543600" cy="909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52" name="Picture 2" descr="Motokacioclub"/>
          <p:cNvPicPr/>
          <p:nvPr/>
        </p:nvPicPr>
        <p:blipFill>
          <a:blip r:embed="rId3"/>
          <a:stretch/>
        </p:blipFill>
        <p:spPr>
          <a:xfrm>
            <a:off x="142920" y="1214280"/>
            <a:ext cx="3497760" cy="2098440"/>
          </a:xfrm>
          <a:prstGeom prst="rect">
            <a:avLst/>
          </a:prstGeom>
          <a:ln w="0">
            <a:noFill/>
          </a:ln>
        </p:spPr>
      </p:pic>
      <p:pic>
        <p:nvPicPr>
          <p:cNvPr id="53" name="Picture 10" descr="C:\Users\an.michelotti\Desktop\ANNA 2025\SALA DONATORI\LOCANDINA 23 NOVEMBRE 2025\raccolta donazioni centro trasfusionale aoup gruppo motociclisti motokacioclub pisa.jpg"/>
          <p:cNvPicPr/>
          <p:nvPr/>
        </p:nvPicPr>
        <p:blipFill>
          <a:blip r:embed="rId4"/>
          <a:stretch/>
        </p:blipFill>
        <p:spPr>
          <a:xfrm>
            <a:off x="0" y="3437640"/>
            <a:ext cx="4568760" cy="277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in">
                                      <p:cBhvr additive="repl"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8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in)" transition="in">
                                      <p:cBhvr additive="repl"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quinozio">
  <a:themeElements>
    <a:clrScheme name="Equinozio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487</TotalTime>
  <Application>LibreOffice/7.4.2.3$Windows_X86_64 LibreOffice_project/382eef1f22670f7f4118c8c2dd222ec7ad009daf</Application>
  <AppVersion>15.0000</AppVersion>
  <Words>38</Words>
  <Paragraphs>13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2024-08-10T09:22:39Z</dcterms:created>
  <dc:creator>Utente</dc:creator>
  <dc:description/>
  <dc:language>it-IT</dc:language>
  <cp:lastModifiedBy/>
  <dcterms:modified xsi:type="dcterms:W3CDTF">2025-11-21T16:57:12Z</dcterms:modified>
  <cp:revision>57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Presentazione su schermo (4:3)</vt:lpwstr>
  </property>
  <property fmtid="{D5CDD505-2E9C-101B-9397-08002B2CF9AE}" pid="3" name="Slides">
    <vt:i4>1</vt:i4>
  </property>
</Properties>
</file>